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g sans" panose="00000800000000000000" pitchFamily="2" charset="0"/>
      <p:bold r:id="rId27"/>
    </p:embeddedFont>
    <p:embeddedFont>
      <p:font typeface="Kala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E808A6-C334-41BD-ABD9-8671510268B9}">
  <a:tblStyle styleId="{72E808A6-C334-41BD-ABD9-8671510268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8ab6c0bc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8ab6c0bc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196c50108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196c50108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d196c50108_0_1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d196c50108_0_1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10b946e567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10b946e567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0b946e567f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10b946e567f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" name="Google Shape;2591;g10b946e567f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2" name="Google Shape;2592;g10b946e567f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gd196c50108_0_2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1" name="Google Shape;2671;gd196c50108_0_2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10b946e567f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8" name="Google Shape;2678;g10b946e567f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g10b946e567f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6" name="Google Shape;2746;g10b946e567f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10b946e567f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10b946e567f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gd196c50108_0_2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2" name="Google Shape;3132;gd196c50108_0_2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8ab6c0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8ab6c0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196c5010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196c5010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8ab6c0bc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8ab6c0bc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8ab6c0bc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8ab6c0bc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8ab6c0bc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8ab6c0bc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98ab6c0bc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98ab6c0bc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98ab6c0bc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98ab6c0bc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3 - Organisation and Cell Structure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Organelles to Organisms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Organ Systems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6" name="Google Shape;189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1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Groups of organs working together to achieve a task are called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 systems.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human body has a number of different organ systems.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circulatory system delivers oxygen and nutrients to the body.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circulatory system includes the heart, lungs and blood vessels.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digestive system breaks down and absorbs nutrients.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digestive system includes the stomach, liver, pancreas and intestines.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nervous system sends electrical impulses around the body.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nervous system includes the brain, spinal cord and nerves.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7" name="Google Shape;189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98" name="Google Shape;1898;p22"/>
          <p:cNvGrpSpPr/>
          <p:nvPr/>
        </p:nvGrpSpPr>
        <p:grpSpPr>
          <a:xfrm>
            <a:off x="6199825" y="977575"/>
            <a:ext cx="2205900" cy="3766200"/>
            <a:chOff x="6266550" y="897475"/>
            <a:chExt cx="2205900" cy="3766200"/>
          </a:xfrm>
        </p:grpSpPr>
        <p:grpSp>
          <p:nvGrpSpPr>
            <p:cNvPr id="1899" name="Google Shape;1899;p22"/>
            <p:cNvGrpSpPr/>
            <p:nvPr/>
          </p:nvGrpSpPr>
          <p:grpSpPr>
            <a:xfrm>
              <a:off x="6581150" y="897475"/>
              <a:ext cx="1352046" cy="3073495"/>
              <a:chOff x="6199800" y="940375"/>
              <a:chExt cx="1502273" cy="3414994"/>
            </a:xfrm>
          </p:grpSpPr>
          <p:sp>
            <p:nvSpPr>
              <p:cNvPr id="1900" name="Google Shape;1900;p22"/>
              <p:cNvSpPr/>
              <p:nvPr/>
            </p:nvSpPr>
            <p:spPr>
              <a:xfrm>
                <a:off x="6199800" y="940375"/>
                <a:ext cx="1502273" cy="3414994"/>
              </a:xfrm>
              <a:custGeom>
                <a:avLst/>
                <a:gdLst/>
                <a:ahLst/>
                <a:cxnLst/>
                <a:rect l="l" t="t" r="r" b="b"/>
                <a:pathLst>
                  <a:path w="88369" h="200882" extrusionOk="0">
                    <a:moveTo>
                      <a:pt x="51334" y="0"/>
                    </a:moveTo>
                    <a:cubicBezTo>
                      <a:pt x="48892" y="0"/>
                      <a:pt x="46898" y="936"/>
                      <a:pt x="46898" y="936"/>
                    </a:cubicBezTo>
                    <a:cubicBezTo>
                      <a:pt x="46898" y="936"/>
                      <a:pt x="43215" y="3114"/>
                      <a:pt x="42544" y="6390"/>
                    </a:cubicBezTo>
                    <a:cubicBezTo>
                      <a:pt x="42544" y="6390"/>
                      <a:pt x="41567" y="10073"/>
                      <a:pt x="42198" y="12962"/>
                    </a:cubicBezTo>
                    <a:cubicBezTo>
                      <a:pt x="42198" y="12962"/>
                      <a:pt x="41221" y="12332"/>
                      <a:pt x="40590" y="12332"/>
                    </a:cubicBezTo>
                    <a:cubicBezTo>
                      <a:pt x="40590" y="12332"/>
                      <a:pt x="39166" y="12962"/>
                      <a:pt x="40061" y="16076"/>
                    </a:cubicBezTo>
                    <a:lnTo>
                      <a:pt x="41872" y="19576"/>
                    </a:lnTo>
                    <a:cubicBezTo>
                      <a:pt x="41872" y="19576"/>
                      <a:pt x="42243" y="19898"/>
                      <a:pt x="42579" y="19898"/>
                    </a:cubicBezTo>
                    <a:cubicBezTo>
                      <a:pt x="42858" y="19898"/>
                      <a:pt x="43113" y="19676"/>
                      <a:pt x="43113" y="18863"/>
                    </a:cubicBezTo>
                    <a:cubicBezTo>
                      <a:pt x="43113" y="18863"/>
                      <a:pt x="43744" y="22994"/>
                      <a:pt x="43561" y="23177"/>
                    </a:cubicBezTo>
                    <a:cubicBezTo>
                      <a:pt x="43561" y="23177"/>
                      <a:pt x="44090" y="26718"/>
                      <a:pt x="43927" y="29119"/>
                    </a:cubicBezTo>
                    <a:cubicBezTo>
                      <a:pt x="43927" y="29119"/>
                      <a:pt x="44314" y="31113"/>
                      <a:pt x="40997" y="32680"/>
                    </a:cubicBezTo>
                    <a:cubicBezTo>
                      <a:pt x="40997" y="32680"/>
                      <a:pt x="37314" y="34369"/>
                      <a:pt x="34587" y="36221"/>
                    </a:cubicBezTo>
                    <a:cubicBezTo>
                      <a:pt x="31881" y="38093"/>
                      <a:pt x="31230" y="37340"/>
                      <a:pt x="28076" y="38622"/>
                    </a:cubicBezTo>
                    <a:cubicBezTo>
                      <a:pt x="28076" y="38622"/>
                      <a:pt x="24291" y="39293"/>
                      <a:pt x="22297" y="45866"/>
                    </a:cubicBezTo>
                    <a:cubicBezTo>
                      <a:pt x="22297" y="45866"/>
                      <a:pt x="20343" y="50933"/>
                      <a:pt x="21890" y="54657"/>
                    </a:cubicBezTo>
                    <a:cubicBezTo>
                      <a:pt x="21890" y="54657"/>
                      <a:pt x="22602" y="59398"/>
                      <a:pt x="21361" y="61677"/>
                    </a:cubicBezTo>
                    <a:cubicBezTo>
                      <a:pt x="21361" y="61677"/>
                      <a:pt x="19713" y="66520"/>
                      <a:pt x="20038" y="72014"/>
                    </a:cubicBezTo>
                    <a:cubicBezTo>
                      <a:pt x="20038" y="72014"/>
                      <a:pt x="15053" y="81293"/>
                      <a:pt x="15053" y="83470"/>
                    </a:cubicBezTo>
                    <a:cubicBezTo>
                      <a:pt x="15053" y="83470"/>
                      <a:pt x="14931" y="90491"/>
                      <a:pt x="14524" y="91467"/>
                    </a:cubicBezTo>
                    <a:lnTo>
                      <a:pt x="12000" y="99810"/>
                    </a:lnTo>
                    <a:cubicBezTo>
                      <a:pt x="12000" y="99810"/>
                      <a:pt x="11736" y="102069"/>
                      <a:pt x="8480" y="102435"/>
                    </a:cubicBezTo>
                    <a:cubicBezTo>
                      <a:pt x="8480" y="102435"/>
                      <a:pt x="4044" y="104694"/>
                      <a:pt x="1602" y="107807"/>
                    </a:cubicBezTo>
                    <a:lnTo>
                      <a:pt x="280" y="109537"/>
                    </a:lnTo>
                    <a:cubicBezTo>
                      <a:pt x="280" y="109537"/>
                      <a:pt x="0" y="110493"/>
                      <a:pt x="971" y="110493"/>
                    </a:cubicBezTo>
                    <a:cubicBezTo>
                      <a:pt x="1337" y="110493"/>
                      <a:pt x="1880" y="110357"/>
                      <a:pt x="2681" y="109985"/>
                    </a:cubicBezTo>
                    <a:cubicBezTo>
                      <a:pt x="2681" y="109985"/>
                      <a:pt x="3556" y="109842"/>
                      <a:pt x="4126" y="108540"/>
                    </a:cubicBezTo>
                    <a:cubicBezTo>
                      <a:pt x="4126" y="108540"/>
                      <a:pt x="5692" y="108519"/>
                      <a:pt x="6262" y="107543"/>
                    </a:cubicBezTo>
                    <a:cubicBezTo>
                      <a:pt x="6262" y="107543"/>
                      <a:pt x="6366" y="107506"/>
                      <a:pt x="6503" y="107506"/>
                    </a:cubicBezTo>
                    <a:cubicBezTo>
                      <a:pt x="6762" y="107506"/>
                      <a:pt x="7137" y="107637"/>
                      <a:pt x="7137" y="108397"/>
                    </a:cubicBezTo>
                    <a:lnTo>
                      <a:pt x="6181" y="120586"/>
                    </a:lnTo>
                    <a:cubicBezTo>
                      <a:pt x="6181" y="120586"/>
                      <a:pt x="6351" y="121822"/>
                      <a:pt x="6810" y="121822"/>
                    </a:cubicBezTo>
                    <a:cubicBezTo>
                      <a:pt x="6965" y="121822"/>
                      <a:pt x="7154" y="121680"/>
                      <a:pt x="7381" y="121298"/>
                    </a:cubicBezTo>
                    <a:lnTo>
                      <a:pt x="7381" y="121298"/>
                    </a:lnTo>
                    <a:cubicBezTo>
                      <a:pt x="7381" y="121299"/>
                      <a:pt x="7155" y="123083"/>
                      <a:pt x="7890" y="123083"/>
                    </a:cubicBezTo>
                    <a:cubicBezTo>
                      <a:pt x="8188" y="123083"/>
                      <a:pt x="8643" y="122791"/>
                      <a:pt x="9335" y="121970"/>
                    </a:cubicBezTo>
                    <a:cubicBezTo>
                      <a:pt x="9335" y="121970"/>
                      <a:pt x="9479" y="122976"/>
                      <a:pt x="10042" y="122976"/>
                    </a:cubicBezTo>
                    <a:cubicBezTo>
                      <a:pt x="10300" y="122976"/>
                      <a:pt x="10646" y="122766"/>
                      <a:pt x="11105" y="122153"/>
                    </a:cubicBezTo>
                    <a:lnTo>
                      <a:pt x="12000" y="120851"/>
                    </a:lnTo>
                    <a:lnTo>
                      <a:pt x="13242" y="120851"/>
                    </a:lnTo>
                    <a:cubicBezTo>
                      <a:pt x="13242" y="120851"/>
                      <a:pt x="16172" y="118144"/>
                      <a:pt x="17332" y="113851"/>
                    </a:cubicBezTo>
                    <a:cubicBezTo>
                      <a:pt x="17332" y="113851"/>
                      <a:pt x="19550" y="108865"/>
                      <a:pt x="18797" y="105365"/>
                    </a:cubicBezTo>
                    <a:cubicBezTo>
                      <a:pt x="18797" y="105365"/>
                      <a:pt x="18471" y="102700"/>
                      <a:pt x="19509" y="101682"/>
                    </a:cubicBezTo>
                    <a:lnTo>
                      <a:pt x="25899" y="88761"/>
                    </a:lnTo>
                    <a:cubicBezTo>
                      <a:pt x="25899" y="88761"/>
                      <a:pt x="27710" y="84182"/>
                      <a:pt x="27710" y="80499"/>
                    </a:cubicBezTo>
                    <a:lnTo>
                      <a:pt x="29093" y="78180"/>
                    </a:lnTo>
                    <a:lnTo>
                      <a:pt x="29399" y="74334"/>
                    </a:lnTo>
                    <a:cubicBezTo>
                      <a:pt x="29399" y="74334"/>
                      <a:pt x="31230" y="70691"/>
                      <a:pt x="31535" y="67843"/>
                    </a:cubicBezTo>
                    <a:lnTo>
                      <a:pt x="31881" y="66825"/>
                    </a:lnTo>
                    <a:cubicBezTo>
                      <a:pt x="31881" y="66825"/>
                      <a:pt x="32756" y="72380"/>
                      <a:pt x="33489" y="74151"/>
                    </a:cubicBezTo>
                    <a:cubicBezTo>
                      <a:pt x="35503" y="79034"/>
                      <a:pt x="34954" y="77590"/>
                      <a:pt x="34526" y="84081"/>
                    </a:cubicBezTo>
                    <a:cubicBezTo>
                      <a:pt x="34655" y="84393"/>
                      <a:pt x="34682" y="84488"/>
                      <a:pt x="34668" y="84488"/>
                    </a:cubicBezTo>
                    <a:cubicBezTo>
                      <a:pt x="34646" y="84488"/>
                      <a:pt x="34526" y="84264"/>
                      <a:pt x="34526" y="84264"/>
                    </a:cubicBezTo>
                    <a:cubicBezTo>
                      <a:pt x="34526" y="84264"/>
                      <a:pt x="33387" y="90511"/>
                      <a:pt x="33163" y="93482"/>
                    </a:cubicBezTo>
                    <a:cubicBezTo>
                      <a:pt x="33163" y="93482"/>
                      <a:pt x="31454" y="105752"/>
                      <a:pt x="33000" y="110900"/>
                    </a:cubicBezTo>
                    <a:cubicBezTo>
                      <a:pt x="33000" y="110900"/>
                      <a:pt x="38067" y="128319"/>
                      <a:pt x="38413" y="130150"/>
                    </a:cubicBezTo>
                    <a:cubicBezTo>
                      <a:pt x="39166" y="134240"/>
                      <a:pt x="39736" y="135400"/>
                      <a:pt x="39837" y="137394"/>
                    </a:cubicBezTo>
                    <a:lnTo>
                      <a:pt x="40143" y="144089"/>
                    </a:lnTo>
                    <a:cubicBezTo>
                      <a:pt x="40143" y="144089"/>
                      <a:pt x="40590" y="146449"/>
                      <a:pt x="40285" y="148179"/>
                    </a:cubicBezTo>
                    <a:cubicBezTo>
                      <a:pt x="40285" y="148179"/>
                      <a:pt x="39207" y="155382"/>
                      <a:pt x="39207" y="157458"/>
                    </a:cubicBezTo>
                    <a:cubicBezTo>
                      <a:pt x="39207" y="157458"/>
                      <a:pt x="40468" y="167266"/>
                      <a:pt x="42015" y="171234"/>
                    </a:cubicBezTo>
                    <a:cubicBezTo>
                      <a:pt x="42015" y="171234"/>
                      <a:pt x="44151" y="179617"/>
                      <a:pt x="44151" y="182548"/>
                    </a:cubicBezTo>
                    <a:cubicBezTo>
                      <a:pt x="44151" y="182548"/>
                      <a:pt x="44273" y="186048"/>
                      <a:pt x="42462" y="187350"/>
                    </a:cubicBezTo>
                    <a:cubicBezTo>
                      <a:pt x="42462" y="187350"/>
                      <a:pt x="39573" y="191827"/>
                      <a:pt x="38596" y="192315"/>
                    </a:cubicBezTo>
                    <a:lnTo>
                      <a:pt x="34771" y="195062"/>
                    </a:lnTo>
                    <a:cubicBezTo>
                      <a:pt x="34771" y="195062"/>
                      <a:pt x="34241" y="196853"/>
                      <a:pt x="34771" y="197382"/>
                    </a:cubicBezTo>
                    <a:cubicBezTo>
                      <a:pt x="34771" y="197382"/>
                      <a:pt x="34710" y="198582"/>
                      <a:pt x="35747" y="198989"/>
                    </a:cubicBezTo>
                    <a:lnTo>
                      <a:pt x="36154" y="198989"/>
                    </a:lnTo>
                    <a:cubicBezTo>
                      <a:pt x="36154" y="198989"/>
                      <a:pt x="35802" y="199999"/>
                      <a:pt x="37087" y="199999"/>
                    </a:cubicBezTo>
                    <a:cubicBezTo>
                      <a:pt x="37250" y="199999"/>
                      <a:pt x="37440" y="199982"/>
                      <a:pt x="37660" y="199946"/>
                    </a:cubicBezTo>
                    <a:lnTo>
                      <a:pt x="38454" y="200495"/>
                    </a:lnTo>
                    <a:cubicBezTo>
                      <a:pt x="38454" y="200495"/>
                      <a:pt x="38608" y="200551"/>
                      <a:pt x="38840" y="200551"/>
                    </a:cubicBezTo>
                    <a:cubicBezTo>
                      <a:pt x="39166" y="200551"/>
                      <a:pt x="39645" y="200440"/>
                      <a:pt x="40061" y="199905"/>
                    </a:cubicBezTo>
                    <a:lnTo>
                      <a:pt x="40061" y="199905"/>
                    </a:lnTo>
                    <a:cubicBezTo>
                      <a:pt x="40061" y="199905"/>
                      <a:pt x="40041" y="200658"/>
                      <a:pt x="40957" y="200882"/>
                    </a:cubicBezTo>
                    <a:lnTo>
                      <a:pt x="42462" y="200882"/>
                    </a:lnTo>
                    <a:lnTo>
                      <a:pt x="44212" y="199132"/>
                    </a:lnTo>
                    <a:cubicBezTo>
                      <a:pt x="44212" y="199132"/>
                      <a:pt x="45840" y="199111"/>
                      <a:pt x="46369" y="198053"/>
                    </a:cubicBezTo>
                    <a:cubicBezTo>
                      <a:pt x="46369" y="198053"/>
                      <a:pt x="46376" y="198059"/>
                      <a:pt x="46397" y="198059"/>
                    </a:cubicBezTo>
                    <a:cubicBezTo>
                      <a:pt x="46524" y="198059"/>
                      <a:pt x="47171" y="197834"/>
                      <a:pt x="49951" y="194635"/>
                    </a:cubicBezTo>
                    <a:cubicBezTo>
                      <a:pt x="49951" y="194635"/>
                      <a:pt x="52392" y="194268"/>
                      <a:pt x="52677" y="192193"/>
                    </a:cubicBezTo>
                    <a:cubicBezTo>
                      <a:pt x="52677" y="192193"/>
                      <a:pt x="53064" y="190362"/>
                      <a:pt x="52087" y="187574"/>
                    </a:cubicBezTo>
                    <a:lnTo>
                      <a:pt x="52392" y="184908"/>
                    </a:lnTo>
                    <a:cubicBezTo>
                      <a:pt x="52392" y="184908"/>
                      <a:pt x="51904" y="180635"/>
                      <a:pt x="51517" y="179272"/>
                    </a:cubicBezTo>
                    <a:cubicBezTo>
                      <a:pt x="51110" y="177888"/>
                      <a:pt x="52515" y="165435"/>
                      <a:pt x="51823" y="164743"/>
                    </a:cubicBezTo>
                    <a:cubicBezTo>
                      <a:pt x="51823" y="164743"/>
                      <a:pt x="52677" y="154670"/>
                      <a:pt x="52047" y="152188"/>
                    </a:cubicBezTo>
                    <a:cubicBezTo>
                      <a:pt x="51416" y="149685"/>
                      <a:pt x="50887" y="148362"/>
                      <a:pt x="50887" y="148362"/>
                    </a:cubicBezTo>
                    <a:cubicBezTo>
                      <a:pt x="50887" y="148362"/>
                      <a:pt x="51192" y="145676"/>
                      <a:pt x="51192" y="145208"/>
                    </a:cubicBezTo>
                    <a:cubicBezTo>
                      <a:pt x="51172" y="144252"/>
                      <a:pt x="51619" y="142949"/>
                      <a:pt x="51741" y="141871"/>
                    </a:cubicBezTo>
                    <a:cubicBezTo>
                      <a:pt x="52108" y="139002"/>
                      <a:pt x="51965" y="135949"/>
                      <a:pt x="51965" y="133040"/>
                    </a:cubicBezTo>
                    <a:cubicBezTo>
                      <a:pt x="51924" y="128420"/>
                      <a:pt x="52006" y="119752"/>
                      <a:pt x="52026" y="119182"/>
                    </a:cubicBezTo>
                    <a:lnTo>
                      <a:pt x="52230" y="111409"/>
                    </a:lnTo>
                    <a:cubicBezTo>
                      <a:pt x="52230" y="111409"/>
                      <a:pt x="52413" y="116537"/>
                      <a:pt x="52433" y="119101"/>
                    </a:cubicBezTo>
                    <a:cubicBezTo>
                      <a:pt x="52453" y="123659"/>
                      <a:pt x="52209" y="128787"/>
                      <a:pt x="52270" y="132775"/>
                    </a:cubicBezTo>
                    <a:cubicBezTo>
                      <a:pt x="52270" y="132775"/>
                      <a:pt x="52148" y="138737"/>
                      <a:pt x="52392" y="141708"/>
                    </a:cubicBezTo>
                    <a:cubicBezTo>
                      <a:pt x="52535" y="143275"/>
                      <a:pt x="52759" y="145289"/>
                      <a:pt x="53166" y="146409"/>
                    </a:cubicBezTo>
                    <a:lnTo>
                      <a:pt x="53166" y="149196"/>
                    </a:lnTo>
                    <a:cubicBezTo>
                      <a:pt x="53166" y="149196"/>
                      <a:pt x="52291" y="151862"/>
                      <a:pt x="52291" y="152432"/>
                    </a:cubicBezTo>
                    <a:cubicBezTo>
                      <a:pt x="52291" y="152981"/>
                      <a:pt x="52392" y="159778"/>
                      <a:pt x="52392" y="159778"/>
                    </a:cubicBezTo>
                    <a:lnTo>
                      <a:pt x="53023" y="166432"/>
                    </a:lnTo>
                    <a:lnTo>
                      <a:pt x="53430" y="171010"/>
                    </a:lnTo>
                    <a:cubicBezTo>
                      <a:pt x="53430" y="171010"/>
                      <a:pt x="54285" y="177196"/>
                      <a:pt x="53288" y="180594"/>
                    </a:cubicBezTo>
                    <a:cubicBezTo>
                      <a:pt x="53288" y="180594"/>
                      <a:pt x="52759" y="184013"/>
                      <a:pt x="52759" y="184644"/>
                    </a:cubicBezTo>
                    <a:cubicBezTo>
                      <a:pt x="52759" y="185254"/>
                      <a:pt x="53166" y="185519"/>
                      <a:pt x="53166" y="186271"/>
                    </a:cubicBezTo>
                    <a:lnTo>
                      <a:pt x="53166" y="189385"/>
                    </a:lnTo>
                    <a:cubicBezTo>
                      <a:pt x="53166" y="189385"/>
                      <a:pt x="52311" y="191481"/>
                      <a:pt x="53512" y="193170"/>
                    </a:cubicBezTo>
                    <a:cubicBezTo>
                      <a:pt x="53512" y="193170"/>
                      <a:pt x="57378" y="196405"/>
                      <a:pt x="58212" y="197870"/>
                    </a:cubicBezTo>
                    <a:cubicBezTo>
                      <a:pt x="58212" y="197870"/>
                      <a:pt x="59413" y="198847"/>
                      <a:pt x="60389" y="199295"/>
                    </a:cubicBezTo>
                    <a:cubicBezTo>
                      <a:pt x="60389" y="199295"/>
                      <a:pt x="61740" y="200775"/>
                      <a:pt x="63087" y="200775"/>
                    </a:cubicBezTo>
                    <a:cubicBezTo>
                      <a:pt x="63589" y="200775"/>
                      <a:pt x="64090" y="200570"/>
                      <a:pt x="64520" y="200007"/>
                    </a:cubicBezTo>
                    <a:lnTo>
                      <a:pt x="64805" y="199702"/>
                    </a:lnTo>
                    <a:lnTo>
                      <a:pt x="65538" y="200454"/>
                    </a:lnTo>
                    <a:cubicBezTo>
                      <a:pt x="65538" y="200454"/>
                      <a:pt x="65774" y="200551"/>
                      <a:pt x="66046" y="200551"/>
                    </a:cubicBezTo>
                    <a:cubicBezTo>
                      <a:pt x="66411" y="200551"/>
                      <a:pt x="66840" y="200376"/>
                      <a:pt x="66840" y="199559"/>
                    </a:cubicBezTo>
                    <a:lnTo>
                      <a:pt x="67857" y="199559"/>
                    </a:lnTo>
                    <a:cubicBezTo>
                      <a:pt x="67857" y="199559"/>
                      <a:pt x="68692" y="199518"/>
                      <a:pt x="68163" y="198542"/>
                    </a:cubicBezTo>
                    <a:lnTo>
                      <a:pt x="68163" y="198542"/>
                    </a:lnTo>
                    <a:cubicBezTo>
                      <a:pt x="68163" y="198542"/>
                      <a:pt x="68456" y="198672"/>
                      <a:pt x="68763" y="198672"/>
                    </a:cubicBezTo>
                    <a:cubicBezTo>
                      <a:pt x="69096" y="198672"/>
                      <a:pt x="69445" y="198517"/>
                      <a:pt x="69445" y="197870"/>
                    </a:cubicBezTo>
                    <a:lnTo>
                      <a:pt x="69445" y="197117"/>
                    </a:lnTo>
                    <a:cubicBezTo>
                      <a:pt x="69445" y="197117"/>
                      <a:pt x="70197" y="197117"/>
                      <a:pt x="70197" y="196364"/>
                    </a:cubicBezTo>
                    <a:lnTo>
                      <a:pt x="69852" y="194675"/>
                    </a:lnTo>
                    <a:lnTo>
                      <a:pt x="67471" y="192295"/>
                    </a:lnTo>
                    <a:cubicBezTo>
                      <a:pt x="67471" y="192295"/>
                      <a:pt x="66575" y="192132"/>
                      <a:pt x="65599" y="191155"/>
                    </a:cubicBezTo>
                    <a:lnTo>
                      <a:pt x="61773" y="186231"/>
                    </a:lnTo>
                    <a:lnTo>
                      <a:pt x="61814" y="184725"/>
                    </a:lnTo>
                    <a:cubicBezTo>
                      <a:pt x="61814" y="184725"/>
                      <a:pt x="60491" y="183260"/>
                      <a:pt x="61142" y="178193"/>
                    </a:cubicBezTo>
                    <a:lnTo>
                      <a:pt x="62933" y="170603"/>
                    </a:lnTo>
                    <a:cubicBezTo>
                      <a:pt x="62933" y="170603"/>
                      <a:pt x="63727" y="166676"/>
                      <a:pt x="64256" y="164336"/>
                    </a:cubicBezTo>
                    <a:cubicBezTo>
                      <a:pt x="64256" y="164336"/>
                      <a:pt x="67104" y="153103"/>
                      <a:pt x="65049" y="148769"/>
                    </a:cubicBezTo>
                    <a:cubicBezTo>
                      <a:pt x="65049" y="148769"/>
                      <a:pt x="64174" y="143214"/>
                      <a:pt x="64439" y="141566"/>
                    </a:cubicBezTo>
                    <a:cubicBezTo>
                      <a:pt x="64439" y="141566"/>
                      <a:pt x="65110" y="137394"/>
                      <a:pt x="65110" y="134871"/>
                    </a:cubicBezTo>
                    <a:cubicBezTo>
                      <a:pt x="65110" y="134871"/>
                      <a:pt x="69546" y="121461"/>
                      <a:pt x="69546" y="120647"/>
                    </a:cubicBezTo>
                    <a:cubicBezTo>
                      <a:pt x="69546" y="120647"/>
                      <a:pt x="72293" y="111205"/>
                      <a:pt x="72070" y="109069"/>
                    </a:cubicBezTo>
                    <a:lnTo>
                      <a:pt x="72660" y="95476"/>
                    </a:lnTo>
                    <a:cubicBezTo>
                      <a:pt x="72497" y="91834"/>
                      <a:pt x="70686" y="87540"/>
                      <a:pt x="70482" y="83898"/>
                    </a:cubicBezTo>
                    <a:cubicBezTo>
                      <a:pt x="69831" y="77508"/>
                      <a:pt x="69648" y="79441"/>
                      <a:pt x="70299" y="71302"/>
                    </a:cubicBezTo>
                    <a:lnTo>
                      <a:pt x="70299" y="64648"/>
                    </a:lnTo>
                    <a:cubicBezTo>
                      <a:pt x="70299" y="64648"/>
                      <a:pt x="71886" y="66296"/>
                      <a:pt x="72700" y="69938"/>
                    </a:cubicBezTo>
                    <a:cubicBezTo>
                      <a:pt x="73494" y="73581"/>
                      <a:pt x="75671" y="76185"/>
                      <a:pt x="75671" y="76185"/>
                    </a:cubicBezTo>
                    <a:lnTo>
                      <a:pt x="75895" y="76857"/>
                    </a:lnTo>
                    <a:lnTo>
                      <a:pt x="75895" y="83389"/>
                    </a:lnTo>
                    <a:cubicBezTo>
                      <a:pt x="75895" y="85871"/>
                      <a:pt x="77319" y="92790"/>
                      <a:pt x="77665" y="93726"/>
                    </a:cubicBezTo>
                    <a:cubicBezTo>
                      <a:pt x="78032" y="94662"/>
                      <a:pt x="78785" y="98264"/>
                      <a:pt x="78785" y="99505"/>
                    </a:cubicBezTo>
                    <a:lnTo>
                      <a:pt x="79273" y="101011"/>
                    </a:lnTo>
                    <a:cubicBezTo>
                      <a:pt x="79273" y="101011"/>
                      <a:pt x="79436" y="103107"/>
                      <a:pt x="79090" y="104246"/>
                    </a:cubicBezTo>
                    <a:cubicBezTo>
                      <a:pt x="79090" y="104246"/>
                      <a:pt x="77808" y="105894"/>
                      <a:pt x="76607" y="107095"/>
                    </a:cubicBezTo>
                    <a:cubicBezTo>
                      <a:pt x="76607" y="107095"/>
                      <a:pt x="75101" y="109842"/>
                      <a:pt x="74471" y="111083"/>
                    </a:cubicBezTo>
                    <a:cubicBezTo>
                      <a:pt x="74471" y="111083"/>
                      <a:pt x="72985" y="113708"/>
                      <a:pt x="72558" y="113708"/>
                    </a:cubicBezTo>
                    <a:cubicBezTo>
                      <a:pt x="72558" y="113708"/>
                      <a:pt x="72639" y="114567"/>
                      <a:pt x="73616" y="114567"/>
                    </a:cubicBezTo>
                    <a:cubicBezTo>
                      <a:pt x="73933" y="114567"/>
                      <a:pt x="74344" y="114477"/>
                      <a:pt x="74878" y="114237"/>
                    </a:cubicBezTo>
                    <a:lnTo>
                      <a:pt x="76607" y="112508"/>
                    </a:lnTo>
                    <a:lnTo>
                      <a:pt x="76831" y="114461"/>
                    </a:lnTo>
                    <a:lnTo>
                      <a:pt x="77930" y="120200"/>
                    </a:lnTo>
                    <a:lnTo>
                      <a:pt x="78520" y="122458"/>
                    </a:lnTo>
                    <a:cubicBezTo>
                      <a:pt x="78520" y="122458"/>
                      <a:pt x="78785" y="123476"/>
                      <a:pt x="79863" y="123822"/>
                    </a:cubicBezTo>
                    <a:lnTo>
                      <a:pt x="80189" y="123883"/>
                    </a:lnTo>
                    <a:cubicBezTo>
                      <a:pt x="80189" y="123883"/>
                      <a:pt x="80067" y="125836"/>
                      <a:pt x="81165" y="126141"/>
                    </a:cubicBezTo>
                    <a:cubicBezTo>
                      <a:pt x="81165" y="126141"/>
                      <a:pt x="81185" y="126143"/>
                      <a:pt x="81219" y="126143"/>
                    </a:cubicBezTo>
                    <a:cubicBezTo>
                      <a:pt x="81402" y="126143"/>
                      <a:pt x="82000" y="126085"/>
                      <a:pt x="82000" y="125327"/>
                    </a:cubicBezTo>
                    <a:lnTo>
                      <a:pt x="82285" y="125043"/>
                    </a:lnTo>
                    <a:cubicBezTo>
                      <a:pt x="82285" y="125043"/>
                      <a:pt x="82732" y="125917"/>
                      <a:pt x="83180" y="125917"/>
                    </a:cubicBezTo>
                    <a:cubicBezTo>
                      <a:pt x="83607" y="125917"/>
                      <a:pt x="84279" y="124452"/>
                      <a:pt x="84279" y="124452"/>
                    </a:cubicBezTo>
                    <a:lnTo>
                      <a:pt x="84462" y="122987"/>
                    </a:lnTo>
                    <a:cubicBezTo>
                      <a:pt x="84462" y="122987"/>
                      <a:pt x="84991" y="123211"/>
                      <a:pt x="85296" y="123211"/>
                    </a:cubicBezTo>
                    <a:cubicBezTo>
                      <a:pt x="85622" y="123211"/>
                      <a:pt x="86273" y="122540"/>
                      <a:pt x="86273" y="122540"/>
                    </a:cubicBezTo>
                    <a:lnTo>
                      <a:pt x="87962" y="116191"/>
                    </a:lnTo>
                    <a:lnTo>
                      <a:pt x="88369" y="110697"/>
                    </a:lnTo>
                    <a:lnTo>
                      <a:pt x="87127" y="106261"/>
                    </a:lnTo>
                    <a:cubicBezTo>
                      <a:pt x="87127" y="106261"/>
                      <a:pt x="87351" y="105284"/>
                      <a:pt x="87087" y="104307"/>
                    </a:cubicBezTo>
                    <a:cubicBezTo>
                      <a:pt x="87087" y="104307"/>
                      <a:pt x="87127" y="89860"/>
                      <a:pt x="87534" y="89473"/>
                    </a:cubicBezTo>
                    <a:cubicBezTo>
                      <a:pt x="87534" y="89473"/>
                      <a:pt x="88145" y="81883"/>
                      <a:pt x="87311" y="78546"/>
                    </a:cubicBezTo>
                    <a:lnTo>
                      <a:pt x="86863" y="73703"/>
                    </a:lnTo>
                    <a:cubicBezTo>
                      <a:pt x="86863" y="73703"/>
                      <a:pt x="85357" y="69837"/>
                      <a:pt x="85032" y="69002"/>
                    </a:cubicBezTo>
                    <a:cubicBezTo>
                      <a:pt x="84726" y="68148"/>
                      <a:pt x="83261" y="61087"/>
                      <a:pt x="82630" y="59398"/>
                    </a:cubicBezTo>
                    <a:cubicBezTo>
                      <a:pt x="82549" y="58584"/>
                      <a:pt x="80942" y="54616"/>
                      <a:pt x="80901" y="54209"/>
                    </a:cubicBezTo>
                    <a:cubicBezTo>
                      <a:pt x="80901" y="53721"/>
                      <a:pt x="81226" y="45866"/>
                      <a:pt x="75447" y="39558"/>
                    </a:cubicBezTo>
                    <a:cubicBezTo>
                      <a:pt x="75447" y="39558"/>
                      <a:pt x="74288" y="37788"/>
                      <a:pt x="68163" y="36546"/>
                    </a:cubicBezTo>
                    <a:lnTo>
                      <a:pt x="60491" y="31256"/>
                    </a:lnTo>
                    <a:cubicBezTo>
                      <a:pt x="59759" y="30747"/>
                      <a:pt x="59331" y="30198"/>
                      <a:pt x="59026" y="29160"/>
                    </a:cubicBezTo>
                    <a:lnTo>
                      <a:pt x="59026" y="22954"/>
                    </a:lnTo>
                    <a:cubicBezTo>
                      <a:pt x="59026" y="22954"/>
                      <a:pt x="60267" y="22424"/>
                      <a:pt x="60267" y="19454"/>
                    </a:cubicBezTo>
                    <a:lnTo>
                      <a:pt x="61203" y="19454"/>
                    </a:lnTo>
                    <a:cubicBezTo>
                      <a:pt x="61203" y="19454"/>
                      <a:pt x="63279" y="18375"/>
                      <a:pt x="63055" y="13308"/>
                    </a:cubicBezTo>
                    <a:cubicBezTo>
                      <a:pt x="63055" y="13308"/>
                      <a:pt x="63055" y="12067"/>
                      <a:pt x="62180" y="12067"/>
                    </a:cubicBezTo>
                    <a:cubicBezTo>
                      <a:pt x="62180" y="12067"/>
                      <a:pt x="62158" y="12064"/>
                      <a:pt x="62119" y="12064"/>
                    </a:cubicBezTo>
                    <a:cubicBezTo>
                      <a:pt x="61919" y="12064"/>
                      <a:pt x="61279" y="12145"/>
                      <a:pt x="61022" y="13152"/>
                    </a:cubicBezTo>
                    <a:lnTo>
                      <a:pt x="61022" y="13152"/>
                    </a:lnTo>
                    <a:cubicBezTo>
                      <a:pt x="61140" y="12646"/>
                      <a:pt x="61667" y="10220"/>
                      <a:pt x="61468" y="8425"/>
                    </a:cubicBezTo>
                    <a:cubicBezTo>
                      <a:pt x="61468" y="8425"/>
                      <a:pt x="60918" y="5820"/>
                      <a:pt x="59637" y="3867"/>
                    </a:cubicBezTo>
                    <a:cubicBezTo>
                      <a:pt x="58355" y="1913"/>
                      <a:pt x="55241" y="794"/>
                      <a:pt x="55241" y="794"/>
                    </a:cubicBezTo>
                    <a:cubicBezTo>
                      <a:pt x="55241" y="794"/>
                      <a:pt x="53776" y="0"/>
                      <a:pt x="51334" y="0"/>
                    </a:cubicBezTo>
                    <a:close/>
                  </a:path>
                </a:pathLst>
              </a:custGeom>
              <a:noFill/>
              <a:ln w="4075" cap="flat" cmpd="sng">
                <a:solidFill>
                  <a:srgbClr val="979A9B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2"/>
              <p:cNvSpPr/>
              <p:nvPr/>
            </p:nvSpPr>
            <p:spPr>
              <a:xfrm>
                <a:off x="6850390" y="2168761"/>
                <a:ext cx="176086" cy="260491"/>
              </a:xfrm>
              <a:custGeom>
                <a:avLst/>
                <a:gdLst/>
                <a:ahLst/>
                <a:cxnLst/>
                <a:rect l="l" t="t" r="r" b="b"/>
                <a:pathLst>
                  <a:path w="10358" h="15323" fill="none" extrusionOk="0">
                    <a:moveTo>
                      <a:pt x="9971" y="3866"/>
                    </a:moveTo>
                    <a:cubicBezTo>
                      <a:pt x="10358" y="122"/>
                      <a:pt x="6797" y="0"/>
                      <a:pt x="4681" y="1811"/>
                    </a:cubicBezTo>
                    <a:cubicBezTo>
                      <a:pt x="1750" y="4334"/>
                      <a:pt x="1" y="10032"/>
                      <a:pt x="2625" y="13532"/>
                    </a:cubicBezTo>
                    <a:cubicBezTo>
                      <a:pt x="3785" y="15038"/>
                      <a:pt x="5922" y="15323"/>
                      <a:pt x="7285" y="13980"/>
                    </a:cubicBezTo>
                    <a:cubicBezTo>
                      <a:pt x="7936" y="13349"/>
                      <a:pt x="8384" y="12352"/>
                      <a:pt x="8445" y="11355"/>
                    </a:cubicBezTo>
                    <a:cubicBezTo>
                      <a:pt x="8506" y="10256"/>
                      <a:pt x="7794" y="9829"/>
                      <a:pt x="7672" y="8872"/>
                    </a:cubicBezTo>
                    <a:cubicBezTo>
                      <a:pt x="7468" y="7000"/>
                      <a:pt x="9788" y="5718"/>
                      <a:pt x="9971" y="3866"/>
                    </a:cubicBezTo>
                    <a:close/>
                  </a:path>
                </a:pathLst>
              </a:custGeom>
              <a:noFill/>
              <a:ln w="815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2"/>
              <p:cNvSpPr/>
              <p:nvPr/>
            </p:nvSpPr>
            <p:spPr>
              <a:xfrm>
                <a:off x="7175906" y="2160448"/>
                <a:ext cx="167450" cy="247010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4530" fill="none" extrusionOk="0">
                    <a:moveTo>
                      <a:pt x="102" y="3521"/>
                    </a:moveTo>
                    <a:cubicBezTo>
                      <a:pt x="1" y="1"/>
                      <a:pt x="3643" y="164"/>
                      <a:pt x="5657" y="2015"/>
                    </a:cubicBezTo>
                    <a:cubicBezTo>
                      <a:pt x="8466" y="4579"/>
                      <a:pt x="9849" y="10053"/>
                      <a:pt x="6899" y="13105"/>
                    </a:cubicBezTo>
                    <a:cubicBezTo>
                      <a:pt x="5617" y="14428"/>
                      <a:pt x="3419" y="14530"/>
                      <a:pt x="2117" y="13166"/>
                    </a:cubicBezTo>
                    <a:cubicBezTo>
                      <a:pt x="1486" y="12515"/>
                      <a:pt x="1099" y="11559"/>
                      <a:pt x="1120" y="10623"/>
                    </a:cubicBezTo>
                    <a:cubicBezTo>
                      <a:pt x="1140" y="9605"/>
                      <a:pt x="1893" y="9239"/>
                      <a:pt x="2076" y="8364"/>
                    </a:cubicBezTo>
                    <a:cubicBezTo>
                      <a:pt x="2442" y="6655"/>
                      <a:pt x="163" y="5251"/>
                      <a:pt x="102" y="3521"/>
                    </a:cubicBezTo>
                    <a:close/>
                  </a:path>
                </a:pathLst>
              </a:custGeom>
              <a:noFill/>
              <a:ln w="7125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2"/>
              <p:cNvSpPr/>
              <p:nvPr/>
            </p:nvSpPr>
            <p:spPr>
              <a:xfrm>
                <a:off x="6777749" y="1632921"/>
                <a:ext cx="253232" cy="445213"/>
              </a:xfrm>
              <a:custGeom>
                <a:avLst/>
                <a:gdLst/>
                <a:ahLst/>
                <a:cxnLst/>
                <a:rect l="l" t="t" r="r" b="b"/>
                <a:pathLst>
                  <a:path w="14896" h="26189" fill="none" extrusionOk="0">
                    <a:moveTo>
                      <a:pt x="13532" y="14204"/>
                    </a:moveTo>
                    <a:cubicBezTo>
                      <a:pt x="13532" y="14855"/>
                      <a:pt x="13532" y="15506"/>
                      <a:pt x="13532" y="16157"/>
                    </a:cubicBezTo>
                    <a:cubicBezTo>
                      <a:pt x="13573" y="18151"/>
                      <a:pt x="14753" y="19515"/>
                      <a:pt x="13227" y="20858"/>
                    </a:cubicBezTo>
                    <a:cubicBezTo>
                      <a:pt x="10480" y="21468"/>
                      <a:pt x="3887" y="23788"/>
                      <a:pt x="672" y="26189"/>
                    </a:cubicBezTo>
                    <a:cubicBezTo>
                      <a:pt x="0" y="21224"/>
                      <a:pt x="570" y="18904"/>
                      <a:pt x="774" y="16910"/>
                    </a:cubicBezTo>
                    <a:cubicBezTo>
                      <a:pt x="1262" y="12250"/>
                      <a:pt x="3297" y="7611"/>
                      <a:pt x="6532" y="4192"/>
                    </a:cubicBezTo>
                    <a:cubicBezTo>
                      <a:pt x="7733" y="2930"/>
                      <a:pt x="9971" y="0"/>
                      <a:pt x="11925" y="326"/>
                    </a:cubicBezTo>
                    <a:cubicBezTo>
                      <a:pt x="14895" y="814"/>
                      <a:pt x="13532" y="5983"/>
                      <a:pt x="13532" y="7916"/>
                    </a:cubicBezTo>
                    <a:cubicBezTo>
                      <a:pt x="13532" y="10012"/>
                      <a:pt x="13512" y="12108"/>
                      <a:pt x="13532" y="14204"/>
                    </a:cubicBezTo>
                    <a:close/>
                  </a:path>
                </a:pathLst>
              </a:custGeom>
              <a:noFill/>
              <a:ln w="610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2"/>
              <p:cNvSpPr/>
              <p:nvPr/>
            </p:nvSpPr>
            <p:spPr>
              <a:xfrm>
                <a:off x="7136823" y="1630490"/>
                <a:ext cx="230401" cy="455260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26780" fill="none" extrusionOk="0">
                    <a:moveTo>
                      <a:pt x="611" y="14224"/>
                    </a:moveTo>
                    <a:cubicBezTo>
                      <a:pt x="611" y="14876"/>
                      <a:pt x="590" y="15527"/>
                      <a:pt x="590" y="16178"/>
                    </a:cubicBezTo>
                    <a:cubicBezTo>
                      <a:pt x="570" y="18172"/>
                      <a:pt x="0" y="19637"/>
                      <a:pt x="1547" y="21001"/>
                    </a:cubicBezTo>
                    <a:cubicBezTo>
                      <a:pt x="4233" y="21774"/>
                      <a:pt x="8872" y="23320"/>
                      <a:pt x="12881" y="26780"/>
                    </a:cubicBezTo>
                    <a:cubicBezTo>
                      <a:pt x="13186" y="21611"/>
                      <a:pt x="13552" y="18925"/>
                      <a:pt x="13349" y="16931"/>
                    </a:cubicBezTo>
                    <a:cubicBezTo>
                      <a:pt x="13044" y="12495"/>
                      <a:pt x="10317" y="6390"/>
                      <a:pt x="8913" y="4396"/>
                    </a:cubicBezTo>
                    <a:cubicBezTo>
                      <a:pt x="6369" y="774"/>
                      <a:pt x="5759" y="1"/>
                      <a:pt x="3785" y="347"/>
                    </a:cubicBezTo>
                    <a:cubicBezTo>
                      <a:pt x="834" y="835"/>
                      <a:pt x="590" y="6004"/>
                      <a:pt x="590" y="7937"/>
                    </a:cubicBezTo>
                    <a:cubicBezTo>
                      <a:pt x="590" y="10033"/>
                      <a:pt x="611" y="12129"/>
                      <a:pt x="611" y="14224"/>
                    </a:cubicBezTo>
                    <a:close/>
                  </a:path>
                </a:pathLst>
              </a:custGeom>
              <a:noFill/>
              <a:ln w="610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2"/>
              <p:cNvSpPr/>
              <p:nvPr/>
            </p:nvSpPr>
            <p:spPr>
              <a:xfrm>
                <a:off x="7077663" y="1016824"/>
                <a:ext cx="1054" cy="165019"/>
              </a:xfrm>
              <a:custGeom>
                <a:avLst/>
                <a:gdLst/>
                <a:ahLst/>
                <a:cxnLst/>
                <a:rect l="l" t="t" r="r" b="b"/>
                <a:pathLst>
                  <a:path w="62" h="9707" fill="none" extrusionOk="0">
                    <a:moveTo>
                      <a:pt x="62" y="0"/>
                    </a:moveTo>
                    <a:lnTo>
                      <a:pt x="1" y="9707"/>
                    </a:ln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2"/>
              <p:cNvSpPr/>
              <p:nvPr/>
            </p:nvSpPr>
            <p:spPr>
              <a:xfrm>
                <a:off x="7038223" y="1206731"/>
                <a:ext cx="6936" cy="4671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2748" fill="none" extrusionOk="0">
                    <a:moveTo>
                      <a:pt x="62" y="1"/>
                    </a:moveTo>
                    <a:lnTo>
                      <a:pt x="1" y="1364"/>
                    </a:lnTo>
                    <a:lnTo>
                      <a:pt x="408" y="2748"/>
                    </a:ln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2"/>
              <p:cNvSpPr/>
              <p:nvPr/>
            </p:nvSpPr>
            <p:spPr>
              <a:xfrm>
                <a:off x="6945522" y="1148268"/>
                <a:ext cx="94792" cy="59517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3501" fill="none" extrusionOk="0">
                    <a:moveTo>
                      <a:pt x="0" y="1"/>
                    </a:moveTo>
                    <a:lnTo>
                      <a:pt x="5576" y="3501"/>
                    </a:ln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2"/>
              <p:cNvSpPr/>
              <p:nvPr/>
            </p:nvSpPr>
            <p:spPr>
              <a:xfrm>
                <a:off x="7040297" y="1206731"/>
                <a:ext cx="32878" cy="867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510" fill="none" extrusionOk="0">
                    <a:moveTo>
                      <a:pt x="1" y="1"/>
                    </a:moveTo>
                    <a:cubicBezTo>
                      <a:pt x="530" y="306"/>
                      <a:pt x="1344" y="245"/>
                      <a:pt x="1934" y="509"/>
                    </a:cubicBez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2"/>
              <p:cNvSpPr/>
              <p:nvPr/>
            </p:nvSpPr>
            <p:spPr>
              <a:xfrm>
                <a:off x="7060714" y="1277655"/>
                <a:ext cx="36686" cy="3128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84" fill="none" extrusionOk="0">
                    <a:moveTo>
                      <a:pt x="0" y="0"/>
                    </a:moveTo>
                    <a:cubicBezTo>
                      <a:pt x="713" y="183"/>
                      <a:pt x="1425" y="143"/>
                      <a:pt x="2157" y="41"/>
                    </a:cubicBez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2"/>
              <p:cNvSpPr/>
              <p:nvPr/>
            </p:nvSpPr>
            <p:spPr>
              <a:xfrm>
                <a:off x="7072818" y="1161069"/>
                <a:ext cx="143582" cy="53992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3176" fill="none" extrusionOk="0">
                    <a:moveTo>
                      <a:pt x="1" y="3155"/>
                    </a:moveTo>
                    <a:lnTo>
                      <a:pt x="631" y="3175"/>
                    </a:lnTo>
                    <a:lnTo>
                      <a:pt x="2626" y="2748"/>
                    </a:lnTo>
                    <a:lnTo>
                      <a:pt x="5983" y="1100"/>
                    </a:lnTo>
                    <a:lnTo>
                      <a:pt x="8445" y="1"/>
                    </a:ln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2"/>
              <p:cNvSpPr/>
              <p:nvPr/>
            </p:nvSpPr>
            <p:spPr>
              <a:xfrm>
                <a:off x="7111918" y="1206391"/>
                <a:ext cx="7276" cy="46019"/>
              </a:xfrm>
              <a:custGeom>
                <a:avLst/>
                <a:gdLst/>
                <a:ahLst/>
                <a:cxnLst/>
                <a:rect l="l" t="t" r="r" b="b"/>
                <a:pathLst>
                  <a:path w="428" h="2707" fill="none" extrusionOk="0">
                    <a:moveTo>
                      <a:pt x="0" y="2707"/>
                    </a:moveTo>
                    <a:lnTo>
                      <a:pt x="427" y="0"/>
                    </a:lnTo>
                  </a:path>
                </a:pathLst>
              </a:custGeom>
              <a:noFill/>
              <a:ln w="2025" cap="flat" cmpd="sng">
                <a:solidFill>
                  <a:srgbClr val="999999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2"/>
              <p:cNvSpPr/>
              <p:nvPr/>
            </p:nvSpPr>
            <p:spPr>
              <a:xfrm>
                <a:off x="7267927" y="2058057"/>
                <a:ext cx="92718" cy="204816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2048" fill="none" extrusionOk="0">
                    <a:moveTo>
                      <a:pt x="244" y="1974"/>
                    </a:moveTo>
                    <a:cubicBezTo>
                      <a:pt x="631" y="1"/>
                      <a:pt x="4640" y="3277"/>
                      <a:pt x="4803" y="4111"/>
                    </a:cubicBezTo>
                    <a:cubicBezTo>
                      <a:pt x="5454" y="7550"/>
                      <a:pt x="5026" y="10297"/>
                      <a:pt x="4599" y="11111"/>
                    </a:cubicBezTo>
                    <a:cubicBezTo>
                      <a:pt x="2890" y="12047"/>
                      <a:pt x="2157" y="9849"/>
                      <a:pt x="1954" y="8466"/>
                    </a:cubicBezTo>
                    <a:cubicBezTo>
                      <a:pt x="1954" y="6431"/>
                      <a:pt x="2300" y="5820"/>
                      <a:pt x="468" y="4111"/>
                    </a:cubicBezTo>
                    <a:cubicBezTo>
                      <a:pt x="122" y="3175"/>
                      <a:pt x="0" y="2422"/>
                      <a:pt x="244" y="1974"/>
                    </a:cubicBezTo>
                    <a:close/>
                  </a:path>
                </a:pathLst>
              </a:custGeom>
              <a:noFill/>
              <a:ln w="815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2"/>
              <p:cNvSpPr/>
              <p:nvPr/>
            </p:nvSpPr>
            <p:spPr>
              <a:xfrm>
                <a:off x="6937566" y="961132"/>
                <a:ext cx="287487" cy="405093"/>
              </a:xfrm>
              <a:custGeom>
                <a:avLst/>
                <a:gdLst/>
                <a:ahLst/>
                <a:cxnLst/>
                <a:rect l="l" t="t" r="r" b="b"/>
                <a:pathLst>
                  <a:path w="16911" h="23829" fill="none" extrusionOk="0">
                    <a:moveTo>
                      <a:pt x="7387" y="23828"/>
                    </a:moveTo>
                    <a:cubicBezTo>
                      <a:pt x="7387" y="23828"/>
                      <a:pt x="7204" y="18985"/>
                      <a:pt x="7143" y="18599"/>
                    </a:cubicBezTo>
                    <a:cubicBezTo>
                      <a:pt x="7163" y="18334"/>
                      <a:pt x="6471" y="18131"/>
                      <a:pt x="6410" y="17215"/>
                    </a:cubicBezTo>
                    <a:cubicBezTo>
                      <a:pt x="5739" y="17988"/>
                      <a:pt x="3541" y="16198"/>
                      <a:pt x="3338" y="15587"/>
                    </a:cubicBezTo>
                    <a:cubicBezTo>
                      <a:pt x="2524" y="15750"/>
                      <a:pt x="2178" y="15567"/>
                      <a:pt x="1811" y="15404"/>
                    </a:cubicBezTo>
                    <a:cubicBezTo>
                      <a:pt x="1282" y="15079"/>
                      <a:pt x="794" y="14590"/>
                      <a:pt x="652" y="13939"/>
                    </a:cubicBezTo>
                    <a:cubicBezTo>
                      <a:pt x="590" y="13695"/>
                      <a:pt x="82" y="13593"/>
                      <a:pt x="509" y="12840"/>
                    </a:cubicBezTo>
                    <a:cubicBezTo>
                      <a:pt x="143" y="12393"/>
                      <a:pt x="346" y="11782"/>
                      <a:pt x="428" y="11497"/>
                    </a:cubicBezTo>
                    <a:cubicBezTo>
                      <a:pt x="672" y="11172"/>
                      <a:pt x="672" y="10948"/>
                      <a:pt x="590" y="10765"/>
                    </a:cubicBezTo>
                    <a:cubicBezTo>
                      <a:pt x="0" y="9503"/>
                      <a:pt x="346" y="6797"/>
                      <a:pt x="590" y="5739"/>
                    </a:cubicBezTo>
                    <a:cubicBezTo>
                      <a:pt x="733" y="5148"/>
                      <a:pt x="1120" y="4904"/>
                      <a:pt x="1384" y="3989"/>
                    </a:cubicBezTo>
                    <a:cubicBezTo>
                      <a:pt x="1527" y="3724"/>
                      <a:pt x="1710" y="3236"/>
                      <a:pt x="2015" y="3134"/>
                    </a:cubicBezTo>
                    <a:cubicBezTo>
                      <a:pt x="2300" y="3012"/>
                      <a:pt x="2198" y="2747"/>
                      <a:pt x="2442" y="2666"/>
                    </a:cubicBezTo>
                    <a:cubicBezTo>
                      <a:pt x="2808" y="2544"/>
                      <a:pt x="3032" y="2015"/>
                      <a:pt x="3439" y="1811"/>
                    </a:cubicBezTo>
                    <a:cubicBezTo>
                      <a:pt x="3907" y="1587"/>
                      <a:pt x="5006" y="692"/>
                      <a:pt x="5515" y="875"/>
                    </a:cubicBezTo>
                    <a:cubicBezTo>
                      <a:pt x="5698" y="0"/>
                      <a:pt x="7570" y="224"/>
                      <a:pt x="8079" y="631"/>
                    </a:cubicBezTo>
                    <a:cubicBezTo>
                      <a:pt x="8160" y="1343"/>
                      <a:pt x="8282" y="1160"/>
                      <a:pt x="8282" y="2055"/>
                    </a:cubicBezTo>
                    <a:cubicBezTo>
                      <a:pt x="8282" y="3256"/>
                      <a:pt x="8303" y="2055"/>
                      <a:pt x="8303" y="3276"/>
                    </a:cubicBezTo>
                    <a:lnTo>
                      <a:pt x="8404" y="2055"/>
                    </a:lnTo>
                    <a:cubicBezTo>
                      <a:pt x="8506" y="997"/>
                      <a:pt x="8384" y="672"/>
                      <a:pt x="9096" y="428"/>
                    </a:cubicBezTo>
                    <a:cubicBezTo>
                      <a:pt x="10480" y="82"/>
                      <a:pt x="10683" y="489"/>
                      <a:pt x="11538" y="753"/>
                    </a:cubicBezTo>
                    <a:cubicBezTo>
                      <a:pt x="11884" y="855"/>
                      <a:pt x="12739" y="1486"/>
                      <a:pt x="13105" y="1567"/>
                    </a:cubicBezTo>
                    <a:cubicBezTo>
                      <a:pt x="13553" y="1648"/>
                      <a:pt x="13654" y="2259"/>
                      <a:pt x="14021" y="2503"/>
                    </a:cubicBezTo>
                    <a:cubicBezTo>
                      <a:pt x="14489" y="2788"/>
                      <a:pt x="14773" y="2951"/>
                      <a:pt x="14977" y="3622"/>
                    </a:cubicBezTo>
                    <a:cubicBezTo>
                      <a:pt x="15038" y="3887"/>
                      <a:pt x="15323" y="3927"/>
                      <a:pt x="15465" y="4233"/>
                    </a:cubicBezTo>
                    <a:cubicBezTo>
                      <a:pt x="15608" y="4558"/>
                      <a:pt x="15465" y="4843"/>
                      <a:pt x="15689" y="5087"/>
                    </a:cubicBezTo>
                    <a:cubicBezTo>
                      <a:pt x="15994" y="5474"/>
                      <a:pt x="16320" y="6776"/>
                      <a:pt x="16015" y="7224"/>
                    </a:cubicBezTo>
                    <a:cubicBezTo>
                      <a:pt x="16910" y="8079"/>
                      <a:pt x="16523" y="9686"/>
                      <a:pt x="16320" y="10602"/>
                    </a:cubicBezTo>
                    <a:cubicBezTo>
                      <a:pt x="16401" y="11070"/>
                      <a:pt x="16401" y="11375"/>
                      <a:pt x="16015" y="11863"/>
                    </a:cubicBezTo>
                    <a:cubicBezTo>
                      <a:pt x="15994" y="12230"/>
                      <a:pt x="15974" y="13227"/>
                      <a:pt x="15832" y="13491"/>
                    </a:cubicBezTo>
                    <a:cubicBezTo>
                      <a:pt x="15689" y="14366"/>
                      <a:pt x="14651" y="15994"/>
                      <a:pt x="13146" y="15628"/>
                    </a:cubicBezTo>
                    <a:cubicBezTo>
                      <a:pt x="12291" y="16869"/>
                      <a:pt x="10582" y="18090"/>
                      <a:pt x="10256" y="17052"/>
                    </a:cubicBezTo>
                    <a:cubicBezTo>
                      <a:pt x="10195" y="18110"/>
                      <a:pt x="9544" y="18009"/>
                      <a:pt x="9361" y="18538"/>
                    </a:cubicBezTo>
                    <a:cubicBezTo>
                      <a:pt x="9422" y="20044"/>
                      <a:pt x="9198" y="22323"/>
                      <a:pt x="9178" y="23747"/>
                    </a:cubicBezTo>
                  </a:path>
                </a:pathLst>
              </a:custGeom>
              <a:noFill/>
              <a:ln w="815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2"/>
              <p:cNvSpPr/>
              <p:nvPr/>
            </p:nvSpPr>
            <p:spPr>
              <a:xfrm>
                <a:off x="7158260" y="3374656"/>
                <a:ext cx="46376" cy="55972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2925" extrusionOk="0">
                    <a:moveTo>
                      <a:pt x="2056" y="0"/>
                    </a:moveTo>
                    <a:lnTo>
                      <a:pt x="2727" y="0"/>
                    </a:lnTo>
                    <a:cubicBezTo>
                      <a:pt x="1710" y="15506"/>
                      <a:pt x="1527" y="18497"/>
                      <a:pt x="41" y="32925"/>
                    </a:cubicBezTo>
                    <a:lnTo>
                      <a:pt x="1" y="32904"/>
                    </a:lnTo>
                    <a:cubicBezTo>
                      <a:pt x="1201" y="18884"/>
                      <a:pt x="672" y="15181"/>
                      <a:pt x="2056" y="0"/>
                    </a:cubicBezTo>
                    <a:close/>
                  </a:path>
                </a:pathLst>
              </a:custGeom>
              <a:solidFill>
                <a:srgbClr val="0060B6"/>
              </a:solidFill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2"/>
              <p:cNvSpPr/>
              <p:nvPr/>
            </p:nvSpPr>
            <p:spPr>
              <a:xfrm>
                <a:off x="7168290" y="3510605"/>
                <a:ext cx="36686" cy="13907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8181" extrusionOk="0">
                    <a:moveTo>
                      <a:pt x="1" y="3032"/>
                    </a:moveTo>
                    <a:cubicBezTo>
                      <a:pt x="62" y="2015"/>
                      <a:pt x="123" y="1018"/>
                      <a:pt x="469" y="0"/>
                    </a:cubicBezTo>
                    <a:lnTo>
                      <a:pt x="2158" y="4335"/>
                    </a:lnTo>
                    <a:lnTo>
                      <a:pt x="1853" y="8181"/>
                    </a:lnTo>
                    <a:cubicBezTo>
                      <a:pt x="1547" y="7285"/>
                      <a:pt x="123" y="3521"/>
                      <a:pt x="1" y="303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2"/>
              <p:cNvSpPr/>
              <p:nvPr/>
            </p:nvSpPr>
            <p:spPr>
              <a:xfrm>
                <a:off x="6969390" y="3374656"/>
                <a:ext cx="57443" cy="634797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7341" extrusionOk="0">
                    <a:moveTo>
                      <a:pt x="672" y="0"/>
                    </a:moveTo>
                    <a:lnTo>
                      <a:pt x="0" y="0"/>
                    </a:lnTo>
                    <a:cubicBezTo>
                      <a:pt x="123" y="16544"/>
                      <a:pt x="1750" y="23116"/>
                      <a:pt x="3378" y="37340"/>
                    </a:cubicBezTo>
                    <a:lnTo>
                      <a:pt x="3093" y="32701"/>
                    </a:lnTo>
                    <a:cubicBezTo>
                      <a:pt x="1750" y="18782"/>
                      <a:pt x="1282" y="15567"/>
                      <a:pt x="672" y="0"/>
                    </a:cubicBezTo>
                    <a:close/>
                  </a:path>
                </a:pathLst>
              </a:custGeom>
              <a:solidFill>
                <a:srgbClr val="0060B6"/>
              </a:solidFill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2"/>
              <p:cNvSpPr/>
              <p:nvPr/>
            </p:nvSpPr>
            <p:spPr>
              <a:xfrm>
                <a:off x="6963168" y="3517184"/>
                <a:ext cx="35989" cy="119017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7001" extrusionOk="0">
                    <a:moveTo>
                      <a:pt x="2116" y="2890"/>
                    </a:moveTo>
                    <a:lnTo>
                      <a:pt x="1832" y="0"/>
                    </a:lnTo>
                    <a:lnTo>
                      <a:pt x="0" y="3337"/>
                    </a:lnTo>
                    <a:lnTo>
                      <a:pt x="183" y="7000"/>
                    </a:lnTo>
                    <a:cubicBezTo>
                      <a:pt x="448" y="6471"/>
                      <a:pt x="1994" y="3378"/>
                      <a:pt x="2116" y="289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2"/>
              <p:cNvSpPr/>
              <p:nvPr/>
            </p:nvSpPr>
            <p:spPr>
              <a:xfrm>
                <a:off x="6947256" y="970669"/>
                <a:ext cx="264639" cy="195449"/>
              </a:xfrm>
              <a:custGeom>
                <a:avLst/>
                <a:gdLst/>
                <a:ahLst/>
                <a:cxnLst/>
                <a:rect l="l" t="t" r="r" b="b"/>
                <a:pathLst>
                  <a:path w="15567" h="11497" extrusionOk="0">
                    <a:moveTo>
                      <a:pt x="7615" y="1"/>
                    </a:moveTo>
                    <a:cubicBezTo>
                      <a:pt x="7603" y="1"/>
                      <a:pt x="7596" y="20"/>
                      <a:pt x="7610" y="50"/>
                    </a:cubicBezTo>
                    <a:cubicBezTo>
                      <a:pt x="7488" y="70"/>
                      <a:pt x="7366" y="151"/>
                      <a:pt x="7224" y="253"/>
                    </a:cubicBezTo>
                    <a:lnTo>
                      <a:pt x="7224" y="1148"/>
                    </a:lnTo>
                    <a:cubicBezTo>
                      <a:pt x="7054" y="1117"/>
                      <a:pt x="6886" y="1101"/>
                      <a:pt x="6719" y="1101"/>
                    </a:cubicBezTo>
                    <a:cubicBezTo>
                      <a:pt x="6026" y="1101"/>
                      <a:pt x="5357" y="1369"/>
                      <a:pt x="4701" y="1861"/>
                    </a:cubicBezTo>
                    <a:cubicBezTo>
                      <a:pt x="3581" y="2288"/>
                      <a:pt x="2788" y="3122"/>
                      <a:pt x="1893" y="3814"/>
                    </a:cubicBezTo>
                    <a:lnTo>
                      <a:pt x="4701" y="2085"/>
                    </a:lnTo>
                    <a:cubicBezTo>
                      <a:pt x="5438" y="1816"/>
                      <a:pt x="6176" y="1534"/>
                      <a:pt x="6823" y="1534"/>
                    </a:cubicBezTo>
                    <a:cubicBezTo>
                      <a:pt x="6961" y="1534"/>
                      <a:pt x="7095" y="1547"/>
                      <a:pt x="7224" y="1576"/>
                    </a:cubicBezTo>
                    <a:lnTo>
                      <a:pt x="7204" y="2207"/>
                    </a:lnTo>
                    <a:cubicBezTo>
                      <a:pt x="5189" y="2817"/>
                      <a:pt x="4192" y="3957"/>
                      <a:pt x="3113" y="5035"/>
                    </a:cubicBezTo>
                    <a:cubicBezTo>
                      <a:pt x="4456" y="4140"/>
                      <a:pt x="5799" y="3021"/>
                      <a:pt x="7204" y="2878"/>
                    </a:cubicBezTo>
                    <a:lnTo>
                      <a:pt x="7204" y="2878"/>
                    </a:lnTo>
                    <a:lnTo>
                      <a:pt x="7041" y="10000"/>
                    </a:lnTo>
                    <a:cubicBezTo>
                      <a:pt x="7000" y="10183"/>
                      <a:pt x="6898" y="10326"/>
                      <a:pt x="6634" y="10387"/>
                    </a:cubicBezTo>
                    <a:cubicBezTo>
                      <a:pt x="6344" y="10425"/>
                      <a:pt x="6013" y="10440"/>
                      <a:pt x="5658" y="10440"/>
                    </a:cubicBezTo>
                    <a:cubicBezTo>
                      <a:pt x="4246" y="10440"/>
                      <a:pt x="2460" y="10198"/>
                      <a:pt x="1399" y="10198"/>
                    </a:cubicBezTo>
                    <a:cubicBezTo>
                      <a:pt x="1307" y="10198"/>
                      <a:pt x="1220" y="10200"/>
                      <a:pt x="1140" y="10204"/>
                    </a:cubicBezTo>
                    <a:cubicBezTo>
                      <a:pt x="187" y="9818"/>
                      <a:pt x="284" y="7233"/>
                      <a:pt x="184" y="7233"/>
                    </a:cubicBezTo>
                    <a:cubicBezTo>
                      <a:pt x="184" y="7233"/>
                      <a:pt x="184" y="7233"/>
                      <a:pt x="183" y="7233"/>
                    </a:cubicBezTo>
                    <a:cubicBezTo>
                      <a:pt x="0" y="7273"/>
                      <a:pt x="143" y="9919"/>
                      <a:pt x="733" y="10204"/>
                    </a:cubicBezTo>
                    <a:cubicBezTo>
                      <a:pt x="936" y="10305"/>
                      <a:pt x="529" y="10265"/>
                      <a:pt x="366" y="10488"/>
                    </a:cubicBezTo>
                    <a:cubicBezTo>
                      <a:pt x="163" y="10733"/>
                      <a:pt x="183" y="10936"/>
                      <a:pt x="285" y="11119"/>
                    </a:cubicBezTo>
                    <a:lnTo>
                      <a:pt x="1791" y="11160"/>
                    </a:lnTo>
                    <a:cubicBezTo>
                      <a:pt x="1791" y="11106"/>
                      <a:pt x="1890" y="11097"/>
                      <a:pt x="2017" y="11097"/>
                    </a:cubicBezTo>
                    <a:cubicBezTo>
                      <a:pt x="2080" y="11097"/>
                      <a:pt x="2150" y="11099"/>
                      <a:pt x="2218" y="11099"/>
                    </a:cubicBezTo>
                    <a:cubicBezTo>
                      <a:pt x="2244" y="11098"/>
                      <a:pt x="2272" y="11098"/>
                      <a:pt x="2300" y="11098"/>
                    </a:cubicBezTo>
                    <a:cubicBezTo>
                      <a:pt x="3138" y="11098"/>
                      <a:pt x="4901" y="11494"/>
                      <a:pt x="6243" y="11494"/>
                    </a:cubicBezTo>
                    <a:cubicBezTo>
                      <a:pt x="6830" y="11494"/>
                      <a:pt x="7337" y="11418"/>
                      <a:pt x="7651" y="11201"/>
                    </a:cubicBezTo>
                    <a:cubicBezTo>
                      <a:pt x="8066" y="11420"/>
                      <a:pt x="8685" y="11497"/>
                      <a:pt x="9391" y="11497"/>
                    </a:cubicBezTo>
                    <a:cubicBezTo>
                      <a:pt x="10974" y="11497"/>
                      <a:pt x="12990" y="11113"/>
                      <a:pt x="14102" y="11099"/>
                    </a:cubicBezTo>
                    <a:cubicBezTo>
                      <a:pt x="14200" y="11119"/>
                      <a:pt x="14184" y="11365"/>
                      <a:pt x="14201" y="11365"/>
                    </a:cubicBezTo>
                    <a:cubicBezTo>
                      <a:pt x="14202" y="11365"/>
                      <a:pt x="14203" y="11364"/>
                      <a:pt x="14203" y="11363"/>
                    </a:cubicBezTo>
                    <a:cubicBezTo>
                      <a:pt x="14712" y="11180"/>
                      <a:pt x="15506" y="10957"/>
                      <a:pt x="15506" y="10957"/>
                    </a:cubicBezTo>
                    <a:cubicBezTo>
                      <a:pt x="15567" y="10814"/>
                      <a:pt x="15526" y="10631"/>
                      <a:pt x="15485" y="10468"/>
                    </a:cubicBezTo>
                    <a:cubicBezTo>
                      <a:pt x="15406" y="10369"/>
                      <a:pt x="14923" y="10155"/>
                      <a:pt x="14710" y="10106"/>
                    </a:cubicBezTo>
                    <a:lnTo>
                      <a:pt x="14710" y="10106"/>
                    </a:lnTo>
                    <a:cubicBezTo>
                      <a:pt x="14896" y="10068"/>
                      <a:pt x="15214" y="7700"/>
                      <a:pt x="15017" y="7680"/>
                    </a:cubicBezTo>
                    <a:cubicBezTo>
                      <a:pt x="15017" y="7680"/>
                      <a:pt x="15017" y="7680"/>
                      <a:pt x="15016" y="7680"/>
                    </a:cubicBezTo>
                    <a:cubicBezTo>
                      <a:pt x="14934" y="7680"/>
                      <a:pt x="14690" y="10204"/>
                      <a:pt x="14244" y="10204"/>
                    </a:cubicBezTo>
                    <a:cubicBezTo>
                      <a:pt x="12983" y="10235"/>
                      <a:pt x="11174" y="10587"/>
                      <a:pt x="9683" y="10587"/>
                    </a:cubicBezTo>
                    <a:cubicBezTo>
                      <a:pt x="9225" y="10587"/>
                      <a:pt x="8797" y="10554"/>
                      <a:pt x="8424" y="10468"/>
                    </a:cubicBezTo>
                    <a:cubicBezTo>
                      <a:pt x="8302" y="10387"/>
                      <a:pt x="8119" y="10448"/>
                      <a:pt x="8119" y="10143"/>
                    </a:cubicBezTo>
                    <a:lnTo>
                      <a:pt x="8262" y="3183"/>
                    </a:lnTo>
                    <a:cubicBezTo>
                      <a:pt x="10012" y="3936"/>
                      <a:pt x="11273" y="4750"/>
                      <a:pt x="12657" y="5747"/>
                    </a:cubicBezTo>
                    <a:cubicBezTo>
                      <a:pt x="11456" y="4404"/>
                      <a:pt x="10174" y="3550"/>
                      <a:pt x="8302" y="2736"/>
                    </a:cubicBezTo>
                    <a:lnTo>
                      <a:pt x="8262" y="1759"/>
                    </a:lnTo>
                    <a:cubicBezTo>
                      <a:pt x="8540" y="1722"/>
                      <a:pt x="8816" y="1698"/>
                      <a:pt x="9088" y="1698"/>
                    </a:cubicBezTo>
                    <a:cubicBezTo>
                      <a:pt x="9711" y="1698"/>
                      <a:pt x="10314" y="1824"/>
                      <a:pt x="10866" y="2207"/>
                    </a:cubicBezTo>
                    <a:cubicBezTo>
                      <a:pt x="11436" y="2980"/>
                      <a:pt x="12169" y="3407"/>
                      <a:pt x="12860" y="3957"/>
                    </a:cubicBezTo>
                    <a:lnTo>
                      <a:pt x="10866" y="1962"/>
                    </a:lnTo>
                    <a:cubicBezTo>
                      <a:pt x="10093" y="1230"/>
                      <a:pt x="9157" y="1352"/>
                      <a:pt x="8262" y="1291"/>
                    </a:cubicBezTo>
                    <a:lnTo>
                      <a:pt x="8262" y="396"/>
                    </a:lnTo>
                    <a:cubicBezTo>
                      <a:pt x="8079" y="212"/>
                      <a:pt x="7753" y="9"/>
                      <a:pt x="7631" y="9"/>
                    </a:cubicBezTo>
                    <a:cubicBezTo>
                      <a:pt x="7625" y="4"/>
                      <a:pt x="7620" y="1"/>
                      <a:pt x="7615" y="1"/>
                    </a:cubicBezTo>
                    <a:close/>
                  </a:path>
                </a:pathLst>
              </a:custGeom>
              <a:solidFill>
                <a:srgbClr val="0060B6"/>
              </a:solidFill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2"/>
              <p:cNvSpPr/>
              <p:nvPr/>
            </p:nvSpPr>
            <p:spPr>
              <a:xfrm>
                <a:off x="6947256" y="970669"/>
                <a:ext cx="264639" cy="195449"/>
              </a:xfrm>
              <a:custGeom>
                <a:avLst/>
                <a:gdLst/>
                <a:ahLst/>
                <a:cxnLst/>
                <a:rect l="l" t="t" r="r" b="b"/>
                <a:pathLst>
                  <a:path w="15567" h="11497" extrusionOk="0">
                    <a:moveTo>
                      <a:pt x="7615" y="1"/>
                    </a:moveTo>
                    <a:cubicBezTo>
                      <a:pt x="7603" y="1"/>
                      <a:pt x="7596" y="20"/>
                      <a:pt x="7610" y="50"/>
                    </a:cubicBezTo>
                    <a:cubicBezTo>
                      <a:pt x="7488" y="70"/>
                      <a:pt x="7366" y="151"/>
                      <a:pt x="7224" y="253"/>
                    </a:cubicBezTo>
                    <a:lnTo>
                      <a:pt x="7224" y="1148"/>
                    </a:lnTo>
                    <a:cubicBezTo>
                      <a:pt x="7054" y="1117"/>
                      <a:pt x="6886" y="1101"/>
                      <a:pt x="6719" y="1101"/>
                    </a:cubicBezTo>
                    <a:cubicBezTo>
                      <a:pt x="6026" y="1101"/>
                      <a:pt x="5357" y="1369"/>
                      <a:pt x="4701" y="1861"/>
                    </a:cubicBezTo>
                    <a:cubicBezTo>
                      <a:pt x="3581" y="2288"/>
                      <a:pt x="2788" y="3122"/>
                      <a:pt x="1893" y="3814"/>
                    </a:cubicBezTo>
                    <a:lnTo>
                      <a:pt x="4701" y="2085"/>
                    </a:lnTo>
                    <a:cubicBezTo>
                      <a:pt x="5438" y="1816"/>
                      <a:pt x="6176" y="1534"/>
                      <a:pt x="6823" y="1534"/>
                    </a:cubicBezTo>
                    <a:cubicBezTo>
                      <a:pt x="6961" y="1534"/>
                      <a:pt x="7095" y="1547"/>
                      <a:pt x="7224" y="1576"/>
                    </a:cubicBezTo>
                    <a:lnTo>
                      <a:pt x="7204" y="2207"/>
                    </a:lnTo>
                    <a:cubicBezTo>
                      <a:pt x="5189" y="2817"/>
                      <a:pt x="4192" y="3957"/>
                      <a:pt x="3113" y="5035"/>
                    </a:cubicBezTo>
                    <a:cubicBezTo>
                      <a:pt x="4456" y="4140"/>
                      <a:pt x="5799" y="3021"/>
                      <a:pt x="7204" y="2878"/>
                    </a:cubicBezTo>
                    <a:lnTo>
                      <a:pt x="7204" y="2878"/>
                    </a:lnTo>
                    <a:lnTo>
                      <a:pt x="7041" y="10000"/>
                    </a:lnTo>
                    <a:cubicBezTo>
                      <a:pt x="7000" y="10183"/>
                      <a:pt x="6898" y="10326"/>
                      <a:pt x="6634" y="10387"/>
                    </a:cubicBezTo>
                    <a:cubicBezTo>
                      <a:pt x="6344" y="10425"/>
                      <a:pt x="6013" y="10440"/>
                      <a:pt x="5658" y="10440"/>
                    </a:cubicBezTo>
                    <a:cubicBezTo>
                      <a:pt x="4246" y="10440"/>
                      <a:pt x="2460" y="10198"/>
                      <a:pt x="1399" y="10198"/>
                    </a:cubicBezTo>
                    <a:cubicBezTo>
                      <a:pt x="1307" y="10198"/>
                      <a:pt x="1220" y="10200"/>
                      <a:pt x="1140" y="10204"/>
                    </a:cubicBezTo>
                    <a:cubicBezTo>
                      <a:pt x="187" y="9818"/>
                      <a:pt x="284" y="7233"/>
                      <a:pt x="184" y="7233"/>
                    </a:cubicBezTo>
                    <a:cubicBezTo>
                      <a:pt x="184" y="7233"/>
                      <a:pt x="184" y="7233"/>
                      <a:pt x="183" y="7233"/>
                    </a:cubicBezTo>
                    <a:cubicBezTo>
                      <a:pt x="0" y="7273"/>
                      <a:pt x="143" y="9919"/>
                      <a:pt x="733" y="10204"/>
                    </a:cubicBezTo>
                    <a:cubicBezTo>
                      <a:pt x="936" y="10305"/>
                      <a:pt x="529" y="10265"/>
                      <a:pt x="366" y="10488"/>
                    </a:cubicBezTo>
                    <a:cubicBezTo>
                      <a:pt x="163" y="10733"/>
                      <a:pt x="183" y="10936"/>
                      <a:pt x="285" y="11119"/>
                    </a:cubicBezTo>
                    <a:lnTo>
                      <a:pt x="1791" y="11160"/>
                    </a:lnTo>
                    <a:cubicBezTo>
                      <a:pt x="1791" y="11106"/>
                      <a:pt x="1890" y="11097"/>
                      <a:pt x="2017" y="11097"/>
                    </a:cubicBezTo>
                    <a:cubicBezTo>
                      <a:pt x="2080" y="11097"/>
                      <a:pt x="2150" y="11099"/>
                      <a:pt x="2218" y="11099"/>
                    </a:cubicBezTo>
                    <a:cubicBezTo>
                      <a:pt x="2256" y="11097"/>
                      <a:pt x="2297" y="11096"/>
                      <a:pt x="2339" y="11096"/>
                    </a:cubicBezTo>
                    <a:cubicBezTo>
                      <a:pt x="3198" y="11096"/>
                      <a:pt x="4941" y="11490"/>
                      <a:pt x="6266" y="11490"/>
                    </a:cubicBezTo>
                    <a:cubicBezTo>
                      <a:pt x="6843" y="11490"/>
                      <a:pt x="7341" y="11416"/>
                      <a:pt x="7651" y="11201"/>
                    </a:cubicBezTo>
                    <a:cubicBezTo>
                      <a:pt x="8066" y="11420"/>
                      <a:pt x="8685" y="11497"/>
                      <a:pt x="9391" y="11497"/>
                    </a:cubicBezTo>
                    <a:cubicBezTo>
                      <a:pt x="10974" y="11497"/>
                      <a:pt x="12990" y="11113"/>
                      <a:pt x="14102" y="11099"/>
                    </a:cubicBezTo>
                    <a:cubicBezTo>
                      <a:pt x="14200" y="11119"/>
                      <a:pt x="14184" y="11365"/>
                      <a:pt x="14201" y="11365"/>
                    </a:cubicBezTo>
                    <a:cubicBezTo>
                      <a:pt x="14202" y="11365"/>
                      <a:pt x="14203" y="11364"/>
                      <a:pt x="14203" y="11363"/>
                    </a:cubicBezTo>
                    <a:cubicBezTo>
                      <a:pt x="14712" y="11180"/>
                      <a:pt x="15506" y="10957"/>
                      <a:pt x="15506" y="10957"/>
                    </a:cubicBezTo>
                    <a:cubicBezTo>
                      <a:pt x="15567" y="10814"/>
                      <a:pt x="15526" y="10631"/>
                      <a:pt x="15485" y="10468"/>
                    </a:cubicBezTo>
                    <a:cubicBezTo>
                      <a:pt x="15406" y="10369"/>
                      <a:pt x="14923" y="10155"/>
                      <a:pt x="14710" y="10106"/>
                    </a:cubicBezTo>
                    <a:lnTo>
                      <a:pt x="14710" y="10106"/>
                    </a:lnTo>
                    <a:cubicBezTo>
                      <a:pt x="14896" y="10068"/>
                      <a:pt x="15214" y="7700"/>
                      <a:pt x="15017" y="7680"/>
                    </a:cubicBezTo>
                    <a:cubicBezTo>
                      <a:pt x="15017" y="7680"/>
                      <a:pt x="15017" y="7680"/>
                      <a:pt x="15016" y="7680"/>
                    </a:cubicBezTo>
                    <a:cubicBezTo>
                      <a:pt x="14934" y="7680"/>
                      <a:pt x="14690" y="10204"/>
                      <a:pt x="14244" y="10204"/>
                    </a:cubicBezTo>
                    <a:cubicBezTo>
                      <a:pt x="12983" y="10235"/>
                      <a:pt x="11174" y="10587"/>
                      <a:pt x="9683" y="10587"/>
                    </a:cubicBezTo>
                    <a:cubicBezTo>
                      <a:pt x="9225" y="10587"/>
                      <a:pt x="8797" y="10554"/>
                      <a:pt x="8424" y="10468"/>
                    </a:cubicBezTo>
                    <a:cubicBezTo>
                      <a:pt x="8302" y="10387"/>
                      <a:pt x="8119" y="10448"/>
                      <a:pt x="8119" y="10143"/>
                    </a:cubicBezTo>
                    <a:lnTo>
                      <a:pt x="8262" y="3183"/>
                    </a:lnTo>
                    <a:cubicBezTo>
                      <a:pt x="10012" y="3936"/>
                      <a:pt x="11273" y="4750"/>
                      <a:pt x="12657" y="5747"/>
                    </a:cubicBezTo>
                    <a:cubicBezTo>
                      <a:pt x="11456" y="4404"/>
                      <a:pt x="10174" y="3550"/>
                      <a:pt x="8302" y="2736"/>
                    </a:cubicBezTo>
                    <a:lnTo>
                      <a:pt x="8262" y="1759"/>
                    </a:lnTo>
                    <a:cubicBezTo>
                      <a:pt x="8540" y="1722"/>
                      <a:pt x="8816" y="1698"/>
                      <a:pt x="9088" y="1698"/>
                    </a:cubicBezTo>
                    <a:cubicBezTo>
                      <a:pt x="9711" y="1698"/>
                      <a:pt x="10314" y="1824"/>
                      <a:pt x="10866" y="2207"/>
                    </a:cubicBezTo>
                    <a:cubicBezTo>
                      <a:pt x="11436" y="2980"/>
                      <a:pt x="12169" y="3407"/>
                      <a:pt x="12860" y="3957"/>
                    </a:cubicBezTo>
                    <a:lnTo>
                      <a:pt x="10866" y="1962"/>
                    </a:lnTo>
                    <a:cubicBezTo>
                      <a:pt x="10093" y="1230"/>
                      <a:pt x="9157" y="1352"/>
                      <a:pt x="8262" y="1291"/>
                    </a:cubicBezTo>
                    <a:lnTo>
                      <a:pt x="8262" y="396"/>
                    </a:lnTo>
                    <a:cubicBezTo>
                      <a:pt x="8079" y="212"/>
                      <a:pt x="7753" y="9"/>
                      <a:pt x="7631" y="9"/>
                    </a:cubicBezTo>
                    <a:cubicBezTo>
                      <a:pt x="7625" y="4"/>
                      <a:pt x="7620" y="1"/>
                      <a:pt x="7615" y="1"/>
                    </a:cubicBezTo>
                    <a:close/>
                  </a:path>
                </a:pathLst>
              </a:custGeom>
              <a:solidFill>
                <a:srgbClr val="0060B6"/>
              </a:solidFill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2"/>
              <p:cNvSpPr/>
              <p:nvPr/>
            </p:nvSpPr>
            <p:spPr>
              <a:xfrm>
                <a:off x="6871147" y="4181357"/>
                <a:ext cx="176783" cy="96934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702" extrusionOk="0">
                    <a:moveTo>
                      <a:pt x="10399" y="0"/>
                    </a:moveTo>
                    <a:lnTo>
                      <a:pt x="10154" y="1506"/>
                    </a:lnTo>
                    <a:cubicBezTo>
                      <a:pt x="9971" y="1832"/>
                      <a:pt x="9605" y="1954"/>
                      <a:pt x="9239" y="2056"/>
                    </a:cubicBezTo>
                    <a:cubicBezTo>
                      <a:pt x="8797" y="2102"/>
                      <a:pt x="8381" y="2120"/>
                      <a:pt x="7988" y="2120"/>
                    </a:cubicBezTo>
                    <a:cubicBezTo>
                      <a:pt x="6716" y="2120"/>
                      <a:pt x="5681" y="1934"/>
                      <a:pt x="4769" y="1934"/>
                    </a:cubicBezTo>
                    <a:cubicBezTo>
                      <a:pt x="4237" y="1934"/>
                      <a:pt x="3747" y="1997"/>
                      <a:pt x="3277" y="2198"/>
                    </a:cubicBezTo>
                    <a:cubicBezTo>
                      <a:pt x="2605" y="2361"/>
                      <a:pt x="2076" y="2503"/>
                      <a:pt x="1486" y="2910"/>
                    </a:cubicBezTo>
                    <a:cubicBezTo>
                      <a:pt x="1018" y="3256"/>
                      <a:pt x="0" y="3928"/>
                      <a:pt x="306" y="4620"/>
                    </a:cubicBezTo>
                    <a:cubicBezTo>
                      <a:pt x="448" y="4965"/>
                      <a:pt x="916" y="5189"/>
                      <a:pt x="1242" y="5271"/>
                    </a:cubicBezTo>
                    <a:cubicBezTo>
                      <a:pt x="2207" y="5565"/>
                      <a:pt x="3106" y="5702"/>
                      <a:pt x="4067" y="5702"/>
                    </a:cubicBezTo>
                    <a:cubicBezTo>
                      <a:pt x="4301" y="5702"/>
                      <a:pt x="4539" y="5694"/>
                      <a:pt x="4782" y="5678"/>
                    </a:cubicBezTo>
                    <a:cubicBezTo>
                      <a:pt x="5393" y="5637"/>
                      <a:pt x="6024" y="5515"/>
                      <a:pt x="6614" y="5413"/>
                    </a:cubicBezTo>
                    <a:cubicBezTo>
                      <a:pt x="6777" y="5372"/>
                      <a:pt x="6899" y="5352"/>
                      <a:pt x="7061" y="5271"/>
                    </a:cubicBezTo>
                    <a:cubicBezTo>
                      <a:pt x="7163" y="5210"/>
                      <a:pt x="7224" y="5047"/>
                      <a:pt x="7285" y="4945"/>
                    </a:cubicBezTo>
                    <a:lnTo>
                      <a:pt x="7285" y="4945"/>
                    </a:lnTo>
                    <a:cubicBezTo>
                      <a:pt x="6553" y="5189"/>
                      <a:pt x="5861" y="5332"/>
                      <a:pt x="5088" y="5372"/>
                    </a:cubicBezTo>
                    <a:cubicBezTo>
                      <a:pt x="4983" y="5381"/>
                      <a:pt x="4879" y="5384"/>
                      <a:pt x="4774" y="5384"/>
                    </a:cubicBezTo>
                    <a:cubicBezTo>
                      <a:pt x="4428" y="5384"/>
                      <a:pt x="4082" y="5349"/>
                      <a:pt x="3736" y="5349"/>
                    </a:cubicBezTo>
                    <a:cubicBezTo>
                      <a:pt x="3678" y="5349"/>
                      <a:pt x="3620" y="5350"/>
                      <a:pt x="3561" y="5352"/>
                    </a:cubicBezTo>
                    <a:cubicBezTo>
                      <a:pt x="3442" y="5358"/>
                      <a:pt x="3324" y="5363"/>
                      <a:pt x="3208" y="5363"/>
                    </a:cubicBezTo>
                    <a:cubicBezTo>
                      <a:pt x="2948" y="5363"/>
                      <a:pt x="2695" y="5341"/>
                      <a:pt x="2442" y="5271"/>
                    </a:cubicBezTo>
                    <a:cubicBezTo>
                      <a:pt x="1893" y="5108"/>
                      <a:pt x="875" y="5108"/>
                      <a:pt x="753" y="4436"/>
                    </a:cubicBezTo>
                    <a:cubicBezTo>
                      <a:pt x="550" y="3317"/>
                      <a:pt x="2483" y="2727"/>
                      <a:pt x="3317" y="2463"/>
                    </a:cubicBezTo>
                    <a:cubicBezTo>
                      <a:pt x="3874" y="2274"/>
                      <a:pt x="4414" y="2211"/>
                      <a:pt x="4944" y="2211"/>
                    </a:cubicBezTo>
                    <a:cubicBezTo>
                      <a:pt x="6001" y="2211"/>
                      <a:pt x="7012" y="2461"/>
                      <a:pt x="8012" y="2461"/>
                    </a:cubicBezTo>
                    <a:cubicBezTo>
                      <a:pt x="8728" y="2461"/>
                      <a:pt x="9438" y="2333"/>
                      <a:pt x="10154" y="1893"/>
                    </a:cubicBezTo>
                    <a:cubicBezTo>
                      <a:pt x="10195" y="1873"/>
                      <a:pt x="10338" y="998"/>
                      <a:pt x="10399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2"/>
              <p:cNvSpPr/>
              <p:nvPr/>
            </p:nvSpPr>
            <p:spPr>
              <a:xfrm>
                <a:off x="6871147" y="4181357"/>
                <a:ext cx="176783" cy="97920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760" fill="none" extrusionOk="0">
                    <a:moveTo>
                      <a:pt x="10154" y="1506"/>
                    </a:moveTo>
                    <a:cubicBezTo>
                      <a:pt x="9971" y="1832"/>
                      <a:pt x="9605" y="1954"/>
                      <a:pt x="9239" y="2056"/>
                    </a:cubicBezTo>
                    <a:cubicBezTo>
                      <a:pt x="6532" y="2341"/>
                      <a:pt x="4803" y="1547"/>
                      <a:pt x="3277" y="2198"/>
                    </a:cubicBezTo>
                    <a:cubicBezTo>
                      <a:pt x="2605" y="2361"/>
                      <a:pt x="2076" y="2503"/>
                      <a:pt x="1486" y="2910"/>
                    </a:cubicBezTo>
                    <a:cubicBezTo>
                      <a:pt x="1018" y="3256"/>
                      <a:pt x="0" y="3928"/>
                      <a:pt x="306" y="4620"/>
                    </a:cubicBezTo>
                    <a:cubicBezTo>
                      <a:pt x="448" y="4965"/>
                      <a:pt x="916" y="5189"/>
                      <a:pt x="1242" y="5271"/>
                    </a:cubicBezTo>
                    <a:cubicBezTo>
                      <a:pt x="2442" y="5637"/>
                      <a:pt x="3541" y="5759"/>
                      <a:pt x="4782" y="5678"/>
                    </a:cubicBezTo>
                    <a:cubicBezTo>
                      <a:pt x="5393" y="5637"/>
                      <a:pt x="6024" y="5515"/>
                      <a:pt x="6614" y="5413"/>
                    </a:cubicBezTo>
                    <a:cubicBezTo>
                      <a:pt x="6777" y="5372"/>
                      <a:pt x="6899" y="5352"/>
                      <a:pt x="7061" y="5271"/>
                    </a:cubicBezTo>
                    <a:cubicBezTo>
                      <a:pt x="7163" y="5210"/>
                      <a:pt x="7224" y="5047"/>
                      <a:pt x="7285" y="4945"/>
                    </a:cubicBezTo>
                    <a:cubicBezTo>
                      <a:pt x="6553" y="5189"/>
                      <a:pt x="5861" y="5332"/>
                      <a:pt x="5088" y="5372"/>
                    </a:cubicBezTo>
                    <a:cubicBezTo>
                      <a:pt x="4579" y="5413"/>
                      <a:pt x="4070" y="5332"/>
                      <a:pt x="3561" y="5352"/>
                    </a:cubicBezTo>
                    <a:cubicBezTo>
                      <a:pt x="3175" y="5372"/>
                      <a:pt x="2809" y="5372"/>
                      <a:pt x="2442" y="5271"/>
                    </a:cubicBezTo>
                    <a:cubicBezTo>
                      <a:pt x="1893" y="5108"/>
                      <a:pt x="875" y="5108"/>
                      <a:pt x="753" y="4436"/>
                    </a:cubicBezTo>
                    <a:cubicBezTo>
                      <a:pt x="550" y="3317"/>
                      <a:pt x="2483" y="2727"/>
                      <a:pt x="3317" y="2463"/>
                    </a:cubicBezTo>
                    <a:cubicBezTo>
                      <a:pt x="5779" y="1628"/>
                      <a:pt x="7936" y="3256"/>
                      <a:pt x="10154" y="1893"/>
                    </a:cubicBezTo>
                    <a:cubicBezTo>
                      <a:pt x="10195" y="1873"/>
                      <a:pt x="10338" y="998"/>
                      <a:pt x="10399" y="0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2"/>
              <p:cNvSpPr/>
              <p:nvPr/>
            </p:nvSpPr>
            <p:spPr>
              <a:xfrm>
                <a:off x="6359175" y="2735388"/>
                <a:ext cx="135966" cy="118286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6958" extrusionOk="0">
                    <a:moveTo>
                      <a:pt x="957" y="0"/>
                    </a:moveTo>
                    <a:lnTo>
                      <a:pt x="652" y="468"/>
                    </a:lnTo>
                    <a:cubicBezTo>
                      <a:pt x="896" y="875"/>
                      <a:pt x="672" y="1587"/>
                      <a:pt x="550" y="2015"/>
                    </a:cubicBezTo>
                    <a:cubicBezTo>
                      <a:pt x="448" y="2401"/>
                      <a:pt x="184" y="2686"/>
                      <a:pt x="102" y="3073"/>
                    </a:cubicBezTo>
                    <a:cubicBezTo>
                      <a:pt x="21" y="3459"/>
                      <a:pt x="1" y="3887"/>
                      <a:pt x="82" y="4273"/>
                    </a:cubicBezTo>
                    <a:cubicBezTo>
                      <a:pt x="346" y="5393"/>
                      <a:pt x="1262" y="5983"/>
                      <a:pt x="2219" y="6451"/>
                    </a:cubicBezTo>
                    <a:cubicBezTo>
                      <a:pt x="2883" y="6776"/>
                      <a:pt x="3656" y="6957"/>
                      <a:pt x="4418" y="6957"/>
                    </a:cubicBezTo>
                    <a:cubicBezTo>
                      <a:pt x="4798" y="6957"/>
                      <a:pt x="5176" y="6912"/>
                      <a:pt x="5535" y="6817"/>
                    </a:cubicBezTo>
                    <a:cubicBezTo>
                      <a:pt x="6125" y="6654"/>
                      <a:pt x="6797" y="6471"/>
                      <a:pt x="7184" y="5942"/>
                    </a:cubicBezTo>
                    <a:cubicBezTo>
                      <a:pt x="7672" y="5311"/>
                      <a:pt x="7245" y="4233"/>
                      <a:pt x="7428" y="3459"/>
                    </a:cubicBezTo>
                    <a:cubicBezTo>
                      <a:pt x="7489" y="3154"/>
                      <a:pt x="7692" y="2605"/>
                      <a:pt x="7998" y="2483"/>
                    </a:cubicBezTo>
                    <a:cubicBezTo>
                      <a:pt x="7977" y="2320"/>
                      <a:pt x="7936" y="2116"/>
                      <a:pt x="7957" y="1933"/>
                    </a:cubicBezTo>
                    <a:lnTo>
                      <a:pt x="7957" y="1933"/>
                    </a:lnTo>
                    <a:cubicBezTo>
                      <a:pt x="7794" y="2259"/>
                      <a:pt x="7489" y="2686"/>
                      <a:pt x="7326" y="3053"/>
                    </a:cubicBezTo>
                    <a:cubicBezTo>
                      <a:pt x="7102" y="3541"/>
                      <a:pt x="7102" y="4029"/>
                      <a:pt x="7102" y="4538"/>
                    </a:cubicBezTo>
                    <a:cubicBezTo>
                      <a:pt x="7102" y="4945"/>
                      <a:pt x="7204" y="5372"/>
                      <a:pt x="6939" y="5718"/>
                    </a:cubicBezTo>
                    <a:cubicBezTo>
                      <a:pt x="6716" y="5983"/>
                      <a:pt x="6451" y="6186"/>
                      <a:pt x="6105" y="6288"/>
                    </a:cubicBezTo>
                    <a:cubicBezTo>
                      <a:pt x="5677" y="6424"/>
                      <a:pt x="5248" y="6635"/>
                      <a:pt x="4766" y="6635"/>
                    </a:cubicBezTo>
                    <a:cubicBezTo>
                      <a:pt x="4745" y="6635"/>
                      <a:pt x="4723" y="6635"/>
                      <a:pt x="4701" y="6634"/>
                    </a:cubicBezTo>
                    <a:cubicBezTo>
                      <a:pt x="4253" y="6614"/>
                      <a:pt x="3867" y="6491"/>
                      <a:pt x="3419" y="6410"/>
                    </a:cubicBezTo>
                    <a:cubicBezTo>
                      <a:pt x="2951" y="6349"/>
                      <a:pt x="2483" y="6227"/>
                      <a:pt x="2076" y="5942"/>
                    </a:cubicBezTo>
                    <a:cubicBezTo>
                      <a:pt x="1812" y="5739"/>
                      <a:pt x="1588" y="5515"/>
                      <a:pt x="1282" y="5332"/>
                    </a:cubicBezTo>
                    <a:cubicBezTo>
                      <a:pt x="957" y="5148"/>
                      <a:pt x="713" y="4925"/>
                      <a:pt x="550" y="4599"/>
                    </a:cubicBezTo>
                    <a:cubicBezTo>
                      <a:pt x="204" y="3948"/>
                      <a:pt x="387" y="3378"/>
                      <a:pt x="672" y="2747"/>
                    </a:cubicBezTo>
                    <a:cubicBezTo>
                      <a:pt x="814" y="2442"/>
                      <a:pt x="957" y="2096"/>
                      <a:pt x="998" y="1750"/>
                    </a:cubicBezTo>
                    <a:cubicBezTo>
                      <a:pt x="1079" y="1160"/>
                      <a:pt x="916" y="570"/>
                      <a:pt x="957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2"/>
              <p:cNvSpPr/>
              <p:nvPr/>
            </p:nvSpPr>
            <p:spPr>
              <a:xfrm>
                <a:off x="6359175" y="2735388"/>
                <a:ext cx="135966" cy="120734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102" fill="none" extrusionOk="0">
                    <a:moveTo>
                      <a:pt x="957" y="0"/>
                    </a:moveTo>
                    <a:cubicBezTo>
                      <a:pt x="916" y="570"/>
                      <a:pt x="1079" y="1160"/>
                      <a:pt x="998" y="1750"/>
                    </a:cubicBezTo>
                    <a:cubicBezTo>
                      <a:pt x="957" y="2096"/>
                      <a:pt x="814" y="2442"/>
                      <a:pt x="672" y="2747"/>
                    </a:cubicBezTo>
                    <a:cubicBezTo>
                      <a:pt x="387" y="3378"/>
                      <a:pt x="204" y="3948"/>
                      <a:pt x="550" y="4599"/>
                    </a:cubicBezTo>
                    <a:cubicBezTo>
                      <a:pt x="713" y="4925"/>
                      <a:pt x="957" y="5148"/>
                      <a:pt x="1282" y="5332"/>
                    </a:cubicBezTo>
                    <a:cubicBezTo>
                      <a:pt x="1588" y="5515"/>
                      <a:pt x="1812" y="5739"/>
                      <a:pt x="2076" y="5942"/>
                    </a:cubicBezTo>
                    <a:cubicBezTo>
                      <a:pt x="2483" y="6227"/>
                      <a:pt x="2951" y="6349"/>
                      <a:pt x="3419" y="6410"/>
                    </a:cubicBezTo>
                    <a:cubicBezTo>
                      <a:pt x="3867" y="6491"/>
                      <a:pt x="4253" y="6614"/>
                      <a:pt x="4701" y="6634"/>
                    </a:cubicBezTo>
                    <a:cubicBezTo>
                      <a:pt x="5210" y="6654"/>
                      <a:pt x="5657" y="6430"/>
                      <a:pt x="6105" y="6288"/>
                    </a:cubicBezTo>
                    <a:cubicBezTo>
                      <a:pt x="6451" y="6186"/>
                      <a:pt x="6716" y="5983"/>
                      <a:pt x="6939" y="5718"/>
                    </a:cubicBezTo>
                    <a:cubicBezTo>
                      <a:pt x="7204" y="5372"/>
                      <a:pt x="7102" y="4945"/>
                      <a:pt x="7102" y="4538"/>
                    </a:cubicBezTo>
                    <a:cubicBezTo>
                      <a:pt x="7102" y="4029"/>
                      <a:pt x="7102" y="3541"/>
                      <a:pt x="7326" y="3053"/>
                    </a:cubicBezTo>
                    <a:cubicBezTo>
                      <a:pt x="7489" y="2686"/>
                      <a:pt x="7794" y="2259"/>
                      <a:pt x="7957" y="1933"/>
                    </a:cubicBezTo>
                    <a:cubicBezTo>
                      <a:pt x="7936" y="2116"/>
                      <a:pt x="7977" y="2320"/>
                      <a:pt x="7998" y="2483"/>
                    </a:cubicBezTo>
                    <a:cubicBezTo>
                      <a:pt x="7692" y="2605"/>
                      <a:pt x="7489" y="3154"/>
                      <a:pt x="7428" y="3459"/>
                    </a:cubicBezTo>
                    <a:cubicBezTo>
                      <a:pt x="7245" y="4233"/>
                      <a:pt x="7672" y="5311"/>
                      <a:pt x="7184" y="5942"/>
                    </a:cubicBezTo>
                    <a:cubicBezTo>
                      <a:pt x="6797" y="6471"/>
                      <a:pt x="6125" y="6654"/>
                      <a:pt x="5535" y="6817"/>
                    </a:cubicBezTo>
                    <a:cubicBezTo>
                      <a:pt x="4457" y="7102"/>
                      <a:pt x="3216" y="6939"/>
                      <a:pt x="2219" y="6451"/>
                    </a:cubicBezTo>
                    <a:cubicBezTo>
                      <a:pt x="1262" y="5983"/>
                      <a:pt x="346" y="5393"/>
                      <a:pt x="82" y="4273"/>
                    </a:cubicBezTo>
                    <a:cubicBezTo>
                      <a:pt x="1" y="3887"/>
                      <a:pt x="21" y="3459"/>
                      <a:pt x="102" y="3073"/>
                    </a:cubicBezTo>
                    <a:cubicBezTo>
                      <a:pt x="184" y="2686"/>
                      <a:pt x="448" y="2401"/>
                      <a:pt x="550" y="2015"/>
                    </a:cubicBezTo>
                    <a:cubicBezTo>
                      <a:pt x="672" y="1587"/>
                      <a:pt x="896" y="875"/>
                      <a:pt x="652" y="468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22"/>
              <p:cNvSpPr/>
              <p:nvPr/>
            </p:nvSpPr>
            <p:spPr>
              <a:xfrm>
                <a:off x="7521839" y="2738839"/>
                <a:ext cx="170901" cy="279191"/>
              </a:xfrm>
              <a:custGeom>
                <a:avLst/>
                <a:gdLst/>
                <a:ahLst/>
                <a:cxnLst/>
                <a:rect l="l" t="t" r="r" b="b"/>
                <a:pathLst>
                  <a:path w="10053" h="16423" extrusionOk="0">
                    <a:moveTo>
                      <a:pt x="2584" y="1"/>
                    </a:moveTo>
                    <a:lnTo>
                      <a:pt x="2259" y="998"/>
                    </a:lnTo>
                    <a:cubicBezTo>
                      <a:pt x="2300" y="1445"/>
                      <a:pt x="2523" y="1954"/>
                      <a:pt x="2422" y="2382"/>
                    </a:cubicBezTo>
                    <a:cubicBezTo>
                      <a:pt x="2320" y="2809"/>
                      <a:pt x="1974" y="3134"/>
                      <a:pt x="1689" y="3460"/>
                    </a:cubicBezTo>
                    <a:cubicBezTo>
                      <a:pt x="1404" y="3765"/>
                      <a:pt x="1201" y="4172"/>
                      <a:pt x="997" y="4559"/>
                    </a:cubicBezTo>
                    <a:cubicBezTo>
                      <a:pt x="855" y="4864"/>
                      <a:pt x="672" y="5129"/>
                      <a:pt x="509" y="5413"/>
                    </a:cubicBezTo>
                    <a:cubicBezTo>
                      <a:pt x="244" y="5820"/>
                      <a:pt x="122" y="6024"/>
                      <a:pt x="82" y="6512"/>
                    </a:cubicBezTo>
                    <a:cubicBezTo>
                      <a:pt x="41" y="7021"/>
                      <a:pt x="0" y="7509"/>
                      <a:pt x="41" y="7998"/>
                    </a:cubicBezTo>
                    <a:cubicBezTo>
                      <a:pt x="122" y="8812"/>
                      <a:pt x="143" y="9626"/>
                      <a:pt x="224" y="10419"/>
                    </a:cubicBezTo>
                    <a:cubicBezTo>
                      <a:pt x="366" y="11559"/>
                      <a:pt x="712" y="12698"/>
                      <a:pt x="814" y="13817"/>
                    </a:cubicBezTo>
                    <a:cubicBezTo>
                      <a:pt x="977" y="13492"/>
                      <a:pt x="753" y="12719"/>
                      <a:pt x="692" y="12352"/>
                    </a:cubicBezTo>
                    <a:cubicBezTo>
                      <a:pt x="550" y="11701"/>
                      <a:pt x="427" y="11070"/>
                      <a:pt x="346" y="10419"/>
                    </a:cubicBezTo>
                    <a:cubicBezTo>
                      <a:pt x="265" y="9809"/>
                      <a:pt x="305" y="9219"/>
                      <a:pt x="305" y="8608"/>
                    </a:cubicBezTo>
                    <a:cubicBezTo>
                      <a:pt x="305" y="8201"/>
                      <a:pt x="143" y="7652"/>
                      <a:pt x="346" y="7286"/>
                    </a:cubicBezTo>
                    <a:cubicBezTo>
                      <a:pt x="351" y="7276"/>
                      <a:pt x="358" y="7272"/>
                      <a:pt x="367" y="7272"/>
                    </a:cubicBezTo>
                    <a:cubicBezTo>
                      <a:pt x="476" y="7272"/>
                      <a:pt x="877" y="7899"/>
                      <a:pt x="895" y="7937"/>
                    </a:cubicBezTo>
                    <a:cubicBezTo>
                      <a:pt x="1038" y="8140"/>
                      <a:pt x="1201" y="8344"/>
                      <a:pt x="1384" y="8547"/>
                    </a:cubicBezTo>
                    <a:cubicBezTo>
                      <a:pt x="1628" y="8771"/>
                      <a:pt x="1852" y="8893"/>
                      <a:pt x="1709" y="9259"/>
                    </a:cubicBezTo>
                    <a:cubicBezTo>
                      <a:pt x="1648" y="9422"/>
                      <a:pt x="1608" y="9605"/>
                      <a:pt x="1547" y="9788"/>
                    </a:cubicBezTo>
                    <a:cubicBezTo>
                      <a:pt x="1384" y="10236"/>
                      <a:pt x="1343" y="10663"/>
                      <a:pt x="1384" y="11152"/>
                    </a:cubicBezTo>
                    <a:cubicBezTo>
                      <a:pt x="1404" y="11335"/>
                      <a:pt x="1445" y="11538"/>
                      <a:pt x="1465" y="11722"/>
                    </a:cubicBezTo>
                    <a:cubicBezTo>
                      <a:pt x="1506" y="12108"/>
                      <a:pt x="1506" y="12474"/>
                      <a:pt x="1506" y="12861"/>
                    </a:cubicBezTo>
                    <a:cubicBezTo>
                      <a:pt x="1526" y="13227"/>
                      <a:pt x="1547" y="13594"/>
                      <a:pt x="1669" y="13919"/>
                    </a:cubicBezTo>
                    <a:cubicBezTo>
                      <a:pt x="1709" y="13492"/>
                      <a:pt x="1669" y="13044"/>
                      <a:pt x="1648" y="12597"/>
                    </a:cubicBezTo>
                    <a:cubicBezTo>
                      <a:pt x="1628" y="11762"/>
                      <a:pt x="1425" y="10806"/>
                      <a:pt x="1669" y="9992"/>
                    </a:cubicBezTo>
                    <a:cubicBezTo>
                      <a:pt x="1750" y="9727"/>
                      <a:pt x="1872" y="9341"/>
                      <a:pt x="2116" y="9178"/>
                    </a:cubicBezTo>
                    <a:cubicBezTo>
                      <a:pt x="2218" y="9259"/>
                      <a:pt x="2238" y="9463"/>
                      <a:pt x="2259" y="9605"/>
                    </a:cubicBezTo>
                    <a:cubicBezTo>
                      <a:pt x="2300" y="9809"/>
                      <a:pt x="2320" y="10012"/>
                      <a:pt x="2361" y="10236"/>
                    </a:cubicBezTo>
                    <a:cubicBezTo>
                      <a:pt x="2442" y="10684"/>
                      <a:pt x="2442" y="11131"/>
                      <a:pt x="2462" y="11579"/>
                    </a:cubicBezTo>
                    <a:cubicBezTo>
                      <a:pt x="2503" y="12312"/>
                      <a:pt x="2625" y="13044"/>
                      <a:pt x="2666" y="13756"/>
                    </a:cubicBezTo>
                    <a:cubicBezTo>
                      <a:pt x="2686" y="14224"/>
                      <a:pt x="2686" y="14713"/>
                      <a:pt x="2747" y="15181"/>
                    </a:cubicBezTo>
                    <a:cubicBezTo>
                      <a:pt x="2788" y="15364"/>
                      <a:pt x="2829" y="15710"/>
                      <a:pt x="3012" y="15832"/>
                    </a:cubicBezTo>
                    <a:cubicBezTo>
                      <a:pt x="2930" y="15689"/>
                      <a:pt x="2869" y="15567"/>
                      <a:pt x="2849" y="15384"/>
                    </a:cubicBezTo>
                    <a:cubicBezTo>
                      <a:pt x="2808" y="14937"/>
                      <a:pt x="2829" y="14469"/>
                      <a:pt x="2808" y="14021"/>
                    </a:cubicBezTo>
                    <a:cubicBezTo>
                      <a:pt x="2808" y="13695"/>
                      <a:pt x="2747" y="13349"/>
                      <a:pt x="2706" y="13024"/>
                    </a:cubicBezTo>
                    <a:cubicBezTo>
                      <a:pt x="2645" y="12454"/>
                      <a:pt x="2645" y="11864"/>
                      <a:pt x="2645" y="11294"/>
                    </a:cubicBezTo>
                    <a:cubicBezTo>
                      <a:pt x="2625" y="10969"/>
                      <a:pt x="2625" y="10623"/>
                      <a:pt x="2584" y="10297"/>
                    </a:cubicBezTo>
                    <a:cubicBezTo>
                      <a:pt x="2544" y="9951"/>
                      <a:pt x="2503" y="9605"/>
                      <a:pt x="2462" y="9239"/>
                    </a:cubicBezTo>
                    <a:lnTo>
                      <a:pt x="2462" y="9239"/>
                    </a:lnTo>
                    <a:cubicBezTo>
                      <a:pt x="2462" y="9239"/>
                      <a:pt x="2849" y="9402"/>
                      <a:pt x="2890" y="9402"/>
                    </a:cubicBezTo>
                    <a:cubicBezTo>
                      <a:pt x="2991" y="9463"/>
                      <a:pt x="3113" y="9524"/>
                      <a:pt x="3236" y="9544"/>
                    </a:cubicBezTo>
                    <a:cubicBezTo>
                      <a:pt x="3358" y="9585"/>
                      <a:pt x="3744" y="9565"/>
                      <a:pt x="3765" y="9768"/>
                    </a:cubicBezTo>
                    <a:cubicBezTo>
                      <a:pt x="3765" y="9788"/>
                      <a:pt x="3724" y="9849"/>
                      <a:pt x="3704" y="9870"/>
                    </a:cubicBezTo>
                    <a:cubicBezTo>
                      <a:pt x="3683" y="9972"/>
                      <a:pt x="3663" y="10073"/>
                      <a:pt x="3643" y="10175"/>
                    </a:cubicBezTo>
                    <a:cubicBezTo>
                      <a:pt x="3581" y="10460"/>
                      <a:pt x="3541" y="10745"/>
                      <a:pt x="3520" y="11050"/>
                    </a:cubicBezTo>
                    <a:cubicBezTo>
                      <a:pt x="3500" y="11315"/>
                      <a:pt x="3520" y="11599"/>
                      <a:pt x="3480" y="11844"/>
                    </a:cubicBezTo>
                    <a:cubicBezTo>
                      <a:pt x="3358" y="12434"/>
                      <a:pt x="3297" y="13003"/>
                      <a:pt x="3317" y="13594"/>
                    </a:cubicBezTo>
                    <a:cubicBezTo>
                      <a:pt x="3337" y="14001"/>
                      <a:pt x="3398" y="14387"/>
                      <a:pt x="3480" y="14774"/>
                    </a:cubicBezTo>
                    <a:cubicBezTo>
                      <a:pt x="3520" y="14977"/>
                      <a:pt x="3561" y="15283"/>
                      <a:pt x="3683" y="15445"/>
                    </a:cubicBezTo>
                    <a:cubicBezTo>
                      <a:pt x="3704" y="15344"/>
                      <a:pt x="3643" y="15201"/>
                      <a:pt x="3622" y="15099"/>
                    </a:cubicBezTo>
                    <a:cubicBezTo>
                      <a:pt x="3581" y="14896"/>
                      <a:pt x="3541" y="14692"/>
                      <a:pt x="3520" y="14489"/>
                    </a:cubicBezTo>
                    <a:cubicBezTo>
                      <a:pt x="3500" y="14143"/>
                      <a:pt x="3500" y="13797"/>
                      <a:pt x="3500" y="13431"/>
                    </a:cubicBezTo>
                    <a:cubicBezTo>
                      <a:pt x="3500" y="12739"/>
                      <a:pt x="3561" y="12027"/>
                      <a:pt x="3704" y="11355"/>
                    </a:cubicBezTo>
                    <a:cubicBezTo>
                      <a:pt x="3785" y="11030"/>
                      <a:pt x="3765" y="10684"/>
                      <a:pt x="3846" y="10338"/>
                    </a:cubicBezTo>
                    <a:cubicBezTo>
                      <a:pt x="3866" y="10236"/>
                      <a:pt x="3968" y="9788"/>
                      <a:pt x="4070" y="9788"/>
                    </a:cubicBezTo>
                    <a:cubicBezTo>
                      <a:pt x="4071" y="9788"/>
                      <a:pt x="4072" y="9788"/>
                      <a:pt x="4073" y="9788"/>
                    </a:cubicBezTo>
                    <a:cubicBezTo>
                      <a:pt x="4215" y="9788"/>
                      <a:pt x="4395" y="11376"/>
                      <a:pt x="4395" y="11498"/>
                    </a:cubicBezTo>
                    <a:cubicBezTo>
                      <a:pt x="4477" y="12128"/>
                      <a:pt x="4416" y="12678"/>
                      <a:pt x="4355" y="13268"/>
                    </a:cubicBezTo>
                    <a:cubicBezTo>
                      <a:pt x="4273" y="13878"/>
                      <a:pt x="4416" y="14387"/>
                      <a:pt x="4518" y="14977"/>
                    </a:cubicBezTo>
                    <a:cubicBezTo>
                      <a:pt x="4436" y="14204"/>
                      <a:pt x="4456" y="13492"/>
                      <a:pt x="4558" y="12739"/>
                    </a:cubicBezTo>
                    <a:cubicBezTo>
                      <a:pt x="4599" y="12413"/>
                      <a:pt x="4640" y="12047"/>
                      <a:pt x="4599" y="11701"/>
                    </a:cubicBezTo>
                    <a:cubicBezTo>
                      <a:pt x="4558" y="11376"/>
                      <a:pt x="4538" y="11050"/>
                      <a:pt x="4518" y="10704"/>
                    </a:cubicBezTo>
                    <a:cubicBezTo>
                      <a:pt x="4497" y="10562"/>
                      <a:pt x="4477" y="10440"/>
                      <a:pt x="4436" y="10297"/>
                    </a:cubicBezTo>
                    <a:cubicBezTo>
                      <a:pt x="4396" y="10155"/>
                      <a:pt x="4315" y="9994"/>
                      <a:pt x="4334" y="9832"/>
                    </a:cubicBezTo>
                    <a:lnTo>
                      <a:pt x="4334" y="9832"/>
                    </a:lnTo>
                    <a:cubicBezTo>
                      <a:pt x="4325" y="9953"/>
                      <a:pt x="5027" y="10073"/>
                      <a:pt x="5108" y="10094"/>
                    </a:cubicBezTo>
                    <a:cubicBezTo>
                      <a:pt x="5352" y="10134"/>
                      <a:pt x="5616" y="10175"/>
                      <a:pt x="5861" y="10175"/>
                    </a:cubicBezTo>
                    <a:cubicBezTo>
                      <a:pt x="5913" y="10175"/>
                      <a:pt x="5959" y="10172"/>
                      <a:pt x="5998" y="10172"/>
                    </a:cubicBezTo>
                    <a:cubicBezTo>
                      <a:pt x="6095" y="10172"/>
                      <a:pt x="6151" y="10192"/>
                      <a:pt x="6166" y="10338"/>
                    </a:cubicBezTo>
                    <a:cubicBezTo>
                      <a:pt x="6227" y="10704"/>
                      <a:pt x="6145" y="11091"/>
                      <a:pt x="6166" y="11457"/>
                    </a:cubicBezTo>
                    <a:cubicBezTo>
                      <a:pt x="6227" y="12149"/>
                      <a:pt x="6145" y="12820"/>
                      <a:pt x="6145" y="13512"/>
                    </a:cubicBezTo>
                    <a:cubicBezTo>
                      <a:pt x="6145" y="13756"/>
                      <a:pt x="6145" y="13980"/>
                      <a:pt x="6145" y="14224"/>
                    </a:cubicBezTo>
                    <a:cubicBezTo>
                      <a:pt x="6125" y="14530"/>
                      <a:pt x="6105" y="14876"/>
                      <a:pt x="6186" y="15160"/>
                    </a:cubicBezTo>
                    <a:cubicBezTo>
                      <a:pt x="6186" y="14957"/>
                      <a:pt x="6227" y="14733"/>
                      <a:pt x="6227" y="14550"/>
                    </a:cubicBezTo>
                    <a:cubicBezTo>
                      <a:pt x="6247" y="14306"/>
                      <a:pt x="6206" y="14062"/>
                      <a:pt x="6227" y="13817"/>
                    </a:cubicBezTo>
                    <a:cubicBezTo>
                      <a:pt x="6267" y="13248"/>
                      <a:pt x="6288" y="12658"/>
                      <a:pt x="6308" y="12088"/>
                    </a:cubicBezTo>
                    <a:cubicBezTo>
                      <a:pt x="6329" y="11681"/>
                      <a:pt x="6267" y="11253"/>
                      <a:pt x="6329" y="10847"/>
                    </a:cubicBezTo>
                    <a:cubicBezTo>
                      <a:pt x="6349" y="10643"/>
                      <a:pt x="6390" y="10419"/>
                      <a:pt x="6390" y="10216"/>
                    </a:cubicBezTo>
                    <a:cubicBezTo>
                      <a:pt x="6593" y="10195"/>
                      <a:pt x="6817" y="10175"/>
                      <a:pt x="7020" y="10134"/>
                    </a:cubicBezTo>
                    <a:lnTo>
                      <a:pt x="7020" y="10134"/>
                    </a:lnTo>
                    <a:cubicBezTo>
                      <a:pt x="7122" y="10460"/>
                      <a:pt x="7041" y="10847"/>
                      <a:pt x="7000" y="11172"/>
                    </a:cubicBezTo>
                    <a:cubicBezTo>
                      <a:pt x="6898" y="11823"/>
                      <a:pt x="6837" y="12515"/>
                      <a:pt x="6797" y="13187"/>
                    </a:cubicBezTo>
                    <a:cubicBezTo>
                      <a:pt x="6776" y="13594"/>
                      <a:pt x="6797" y="14041"/>
                      <a:pt x="6878" y="14448"/>
                    </a:cubicBezTo>
                    <a:cubicBezTo>
                      <a:pt x="6959" y="14937"/>
                      <a:pt x="7061" y="15405"/>
                      <a:pt x="7163" y="15893"/>
                    </a:cubicBezTo>
                    <a:cubicBezTo>
                      <a:pt x="7183" y="16076"/>
                      <a:pt x="7183" y="16259"/>
                      <a:pt x="7204" y="16422"/>
                    </a:cubicBezTo>
                    <a:cubicBezTo>
                      <a:pt x="7305" y="16239"/>
                      <a:pt x="7204" y="15832"/>
                      <a:pt x="7183" y="15649"/>
                    </a:cubicBezTo>
                    <a:cubicBezTo>
                      <a:pt x="7142" y="15344"/>
                      <a:pt x="7081" y="15038"/>
                      <a:pt x="7041" y="14753"/>
                    </a:cubicBezTo>
                    <a:cubicBezTo>
                      <a:pt x="6878" y="13716"/>
                      <a:pt x="6939" y="12739"/>
                      <a:pt x="7163" y="11722"/>
                    </a:cubicBezTo>
                    <a:cubicBezTo>
                      <a:pt x="7224" y="11416"/>
                      <a:pt x="7285" y="11091"/>
                      <a:pt x="7285" y="10765"/>
                    </a:cubicBezTo>
                    <a:cubicBezTo>
                      <a:pt x="7305" y="10582"/>
                      <a:pt x="7244" y="10175"/>
                      <a:pt x="7407" y="10033"/>
                    </a:cubicBezTo>
                    <a:cubicBezTo>
                      <a:pt x="7570" y="9890"/>
                      <a:pt x="7814" y="9849"/>
                      <a:pt x="7997" y="9748"/>
                    </a:cubicBezTo>
                    <a:cubicBezTo>
                      <a:pt x="8119" y="9666"/>
                      <a:pt x="8241" y="9544"/>
                      <a:pt x="8343" y="9442"/>
                    </a:cubicBezTo>
                    <a:cubicBezTo>
                      <a:pt x="8440" y="9345"/>
                      <a:pt x="8551" y="9079"/>
                      <a:pt x="8674" y="9079"/>
                    </a:cubicBezTo>
                    <a:cubicBezTo>
                      <a:pt x="8705" y="9079"/>
                      <a:pt x="8737" y="9096"/>
                      <a:pt x="8770" y="9137"/>
                    </a:cubicBezTo>
                    <a:cubicBezTo>
                      <a:pt x="8892" y="9280"/>
                      <a:pt x="8954" y="9687"/>
                      <a:pt x="8974" y="9870"/>
                    </a:cubicBezTo>
                    <a:cubicBezTo>
                      <a:pt x="9076" y="10582"/>
                      <a:pt x="8994" y="11274"/>
                      <a:pt x="8872" y="11966"/>
                    </a:cubicBezTo>
                    <a:cubicBezTo>
                      <a:pt x="8831" y="12190"/>
                      <a:pt x="8811" y="12413"/>
                      <a:pt x="8750" y="12658"/>
                    </a:cubicBezTo>
                    <a:cubicBezTo>
                      <a:pt x="8730" y="12739"/>
                      <a:pt x="8648" y="12902"/>
                      <a:pt x="8689" y="12983"/>
                    </a:cubicBezTo>
                    <a:cubicBezTo>
                      <a:pt x="8811" y="12759"/>
                      <a:pt x="8872" y="12434"/>
                      <a:pt x="8974" y="12190"/>
                    </a:cubicBezTo>
                    <a:cubicBezTo>
                      <a:pt x="9076" y="11905"/>
                      <a:pt x="9157" y="11579"/>
                      <a:pt x="9177" y="11274"/>
                    </a:cubicBezTo>
                    <a:cubicBezTo>
                      <a:pt x="9218" y="10847"/>
                      <a:pt x="9238" y="10419"/>
                      <a:pt x="9198" y="9992"/>
                    </a:cubicBezTo>
                    <a:cubicBezTo>
                      <a:pt x="9157" y="9626"/>
                      <a:pt x="9055" y="9198"/>
                      <a:pt x="8954" y="8852"/>
                    </a:cubicBezTo>
                    <a:cubicBezTo>
                      <a:pt x="8913" y="8751"/>
                      <a:pt x="8913" y="8791"/>
                      <a:pt x="8954" y="8690"/>
                    </a:cubicBezTo>
                    <a:cubicBezTo>
                      <a:pt x="9015" y="8506"/>
                      <a:pt x="9137" y="8323"/>
                      <a:pt x="9218" y="8161"/>
                    </a:cubicBezTo>
                    <a:cubicBezTo>
                      <a:pt x="9747" y="7082"/>
                      <a:pt x="10052" y="5515"/>
                      <a:pt x="9137" y="4538"/>
                    </a:cubicBezTo>
                    <a:cubicBezTo>
                      <a:pt x="8770" y="4152"/>
                      <a:pt x="8424" y="3684"/>
                      <a:pt x="8282" y="3134"/>
                    </a:cubicBezTo>
                    <a:cubicBezTo>
                      <a:pt x="8221" y="2890"/>
                      <a:pt x="8221" y="2707"/>
                      <a:pt x="8262" y="2463"/>
                    </a:cubicBezTo>
                    <a:cubicBezTo>
                      <a:pt x="8282" y="2320"/>
                      <a:pt x="8302" y="2178"/>
                      <a:pt x="8363" y="2056"/>
                    </a:cubicBezTo>
                    <a:cubicBezTo>
                      <a:pt x="8384" y="2015"/>
                      <a:pt x="8547" y="1812"/>
                      <a:pt x="8526" y="1791"/>
                    </a:cubicBezTo>
                    <a:cubicBezTo>
                      <a:pt x="8485" y="1568"/>
                      <a:pt x="8485" y="1344"/>
                      <a:pt x="8465" y="1120"/>
                    </a:cubicBezTo>
                    <a:cubicBezTo>
                      <a:pt x="8201" y="1323"/>
                      <a:pt x="7997" y="1873"/>
                      <a:pt x="7956" y="2219"/>
                    </a:cubicBezTo>
                    <a:cubicBezTo>
                      <a:pt x="7855" y="2870"/>
                      <a:pt x="7997" y="3745"/>
                      <a:pt x="8363" y="4315"/>
                    </a:cubicBezTo>
                    <a:cubicBezTo>
                      <a:pt x="8506" y="4559"/>
                      <a:pt x="8669" y="4762"/>
                      <a:pt x="8852" y="4986"/>
                    </a:cubicBezTo>
                    <a:cubicBezTo>
                      <a:pt x="9198" y="5434"/>
                      <a:pt x="9259" y="6024"/>
                      <a:pt x="9279" y="6594"/>
                    </a:cubicBezTo>
                    <a:cubicBezTo>
                      <a:pt x="9360" y="7876"/>
                      <a:pt x="8363" y="9402"/>
                      <a:pt x="7102" y="9727"/>
                    </a:cubicBezTo>
                    <a:cubicBezTo>
                      <a:pt x="6808" y="9806"/>
                      <a:pt x="6508" y="9839"/>
                      <a:pt x="6205" y="9839"/>
                    </a:cubicBezTo>
                    <a:cubicBezTo>
                      <a:pt x="5332" y="9839"/>
                      <a:pt x="4438" y="9567"/>
                      <a:pt x="3622" y="9341"/>
                    </a:cubicBezTo>
                    <a:cubicBezTo>
                      <a:pt x="3032" y="9178"/>
                      <a:pt x="2401" y="8995"/>
                      <a:pt x="1913" y="8608"/>
                    </a:cubicBezTo>
                    <a:cubicBezTo>
                      <a:pt x="1608" y="8384"/>
                      <a:pt x="1445" y="8099"/>
                      <a:pt x="1201" y="7835"/>
                    </a:cubicBezTo>
                    <a:cubicBezTo>
                      <a:pt x="936" y="7530"/>
                      <a:pt x="692" y="7224"/>
                      <a:pt x="570" y="6838"/>
                    </a:cubicBezTo>
                    <a:cubicBezTo>
                      <a:pt x="407" y="6349"/>
                      <a:pt x="529" y="5881"/>
                      <a:pt x="814" y="5454"/>
                    </a:cubicBezTo>
                    <a:cubicBezTo>
                      <a:pt x="1160" y="4905"/>
                      <a:pt x="1506" y="4254"/>
                      <a:pt x="1933" y="3745"/>
                    </a:cubicBezTo>
                    <a:cubicBezTo>
                      <a:pt x="2320" y="3318"/>
                      <a:pt x="2686" y="2850"/>
                      <a:pt x="2768" y="2239"/>
                    </a:cubicBezTo>
                    <a:cubicBezTo>
                      <a:pt x="2849" y="1507"/>
                      <a:pt x="2462" y="754"/>
                      <a:pt x="2584" y="1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22"/>
              <p:cNvSpPr/>
              <p:nvPr/>
            </p:nvSpPr>
            <p:spPr>
              <a:xfrm>
                <a:off x="7521839" y="2738839"/>
                <a:ext cx="170901" cy="279191"/>
              </a:xfrm>
              <a:custGeom>
                <a:avLst/>
                <a:gdLst/>
                <a:ahLst/>
                <a:cxnLst/>
                <a:rect l="l" t="t" r="r" b="b"/>
                <a:pathLst>
                  <a:path w="10053" h="16423" fill="none" extrusionOk="0">
                    <a:moveTo>
                      <a:pt x="2259" y="998"/>
                    </a:moveTo>
                    <a:cubicBezTo>
                      <a:pt x="2300" y="1445"/>
                      <a:pt x="2523" y="1954"/>
                      <a:pt x="2422" y="2382"/>
                    </a:cubicBezTo>
                    <a:cubicBezTo>
                      <a:pt x="2320" y="2809"/>
                      <a:pt x="1974" y="3134"/>
                      <a:pt x="1689" y="3460"/>
                    </a:cubicBezTo>
                    <a:cubicBezTo>
                      <a:pt x="1404" y="3765"/>
                      <a:pt x="1201" y="4172"/>
                      <a:pt x="997" y="4559"/>
                    </a:cubicBezTo>
                    <a:cubicBezTo>
                      <a:pt x="855" y="4864"/>
                      <a:pt x="672" y="5129"/>
                      <a:pt x="509" y="5413"/>
                    </a:cubicBezTo>
                    <a:cubicBezTo>
                      <a:pt x="244" y="5820"/>
                      <a:pt x="122" y="6024"/>
                      <a:pt x="82" y="6512"/>
                    </a:cubicBezTo>
                    <a:cubicBezTo>
                      <a:pt x="41" y="7021"/>
                      <a:pt x="0" y="7509"/>
                      <a:pt x="41" y="7998"/>
                    </a:cubicBezTo>
                    <a:cubicBezTo>
                      <a:pt x="122" y="8812"/>
                      <a:pt x="143" y="9626"/>
                      <a:pt x="224" y="10419"/>
                    </a:cubicBezTo>
                    <a:cubicBezTo>
                      <a:pt x="366" y="11559"/>
                      <a:pt x="712" y="12698"/>
                      <a:pt x="814" y="13817"/>
                    </a:cubicBezTo>
                    <a:cubicBezTo>
                      <a:pt x="977" y="13492"/>
                      <a:pt x="753" y="12719"/>
                      <a:pt x="692" y="12352"/>
                    </a:cubicBezTo>
                    <a:cubicBezTo>
                      <a:pt x="550" y="11701"/>
                      <a:pt x="427" y="11070"/>
                      <a:pt x="346" y="10419"/>
                    </a:cubicBezTo>
                    <a:cubicBezTo>
                      <a:pt x="265" y="9809"/>
                      <a:pt x="305" y="9219"/>
                      <a:pt x="305" y="8608"/>
                    </a:cubicBezTo>
                    <a:cubicBezTo>
                      <a:pt x="305" y="8201"/>
                      <a:pt x="143" y="7652"/>
                      <a:pt x="346" y="7286"/>
                    </a:cubicBezTo>
                    <a:cubicBezTo>
                      <a:pt x="407" y="7163"/>
                      <a:pt x="875" y="7896"/>
                      <a:pt x="895" y="7937"/>
                    </a:cubicBezTo>
                    <a:cubicBezTo>
                      <a:pt x="1038" y="8140"/>
                      <a:pt x="1201" y="8344"/>
                      <a:pt x="1384" y="8547"/>
                    </a:cubicBezTo>
                    <a:cubicBezTo>
                      <a:pt x="1628" y="8771"/>
                      <a:pt x="1852" y="8893"/>
                      <a:pt x="1709" y="9259"/>
                    </a:cubicBezTo>
                    <a:cubicBezTo>
                      <a:pt x="1648" y="9422"/>
                      <a:pt x="1608" y="9605"/>
                      <a:pt x="1547" y="9788"/>
                    </a:cubicBezTo>
                    <a:cubicBezTo>
                      <a:pt x="1384" y="10236"/>
                      <a:pt x="1343" y="10663"/>
                      <a:pt x="1384" y="11152"/>
                    </a:cubicBezTo>
                    <a:cubicBezTo>
                      <a:pt x="1404" y="11335"/>
                      <a:pt x="1445" y="11538"/>
                      <a:pt x="1465" y="11722"/>
                    </a:cubicBezTo>
                    <a:cubicBezTo>
                      <a:pt x="1506" y="12108"/>
                      <a:pt x="1506" y="12474"/>
                      <a:pt x="1506" y="12861"/>
                    </a:cubicBezTo>
                    <a:cubicBezTo>
                      <a:pt x="1526" y="13227"/>
                      <a:pt x="1547" y="13594"/>
                      <a:pt x="1669" y="13919"/>
                    </a:cubicBezTo>
                    <a:cubicBezTo>
                      <a:pt x="1709" y="13492"/>
                      <a:pt x="1669" y="13044"/>
                      <a:pt x="1648" y="12597"/>
                    </a:cubicBezTo>
                    <a:cubicBezTo>
                      <a:pt x="1628" y="11762"/>
                      <a:pt x="1425" y="10806"/>
                      <a:pt x="1669" y="9992"/>
                    </a:cubicBezTo>
                    <a:cubicBezTo>
                      <a:pt x="1750" y="9727"/>
                      <a:pt x="1872" y="9341"/>
                      <a:pt x="2116" y="9178"/>
                    </a:cubicBezTo>
                    <a:cubicBezTo>
                      <a:pt x="2218" y="9259"/>
                      <a:pt x="2238" y="9463"/>
                      <a:pt x="2259" y="9605"/>
                    </a:cubicBezTo>
                    <a:cubicBezTo>
                      <a:pt x="2300" y="9809"/>
                      <a:pt x="2320" y="10012"/>
                      <a:pt x="2361" y="10236"/>
                    </a:cubicBezTo>
                    <a:cubicBezTo>
                      <a:pt x="2442" y="10684"/>
                      <a:pt x="2442" y="11131"/>
                      <a:pt x="2462" y="11579"/>
                    </a:cubicBezTo>
                    <a:cubicBezTo>
                      <a:pt x="2503" y="12312"/>
                      <a:pt x="2625" y="13044"/>
                      <a:pt x="2666" y="13756"/>
                    </a:cubicBezTo>
                    <a:cubicBezTo>
                      <a:pt x="2686" y="14224"/>
                      <a:pt x="2686" y="14713"/>
                      <a:pt x="2747" y="15181"/>
                    </a:cubicBezTo>
                    <a:cubicBezTo>
                      <a:pt x="2788" y="15364"/>
                      <a:pt x="2829" y="15710"/>
                      <a:pt x="3012" y="15832"/>
                    </a:cubicBezTo>
                    <a:cubicBezTo>
                      <a:pt x="2930" y="15689"/>
                      <a:pt x="2869" y="15567"/>
                      <a:pt x="2849" y="15384"/>
                    </a:cubicBezTo>
                    <a:cubicBezTo>
                      <a:pt x="2808" y="14937"/>
                      <a:pt x="2829" y="14469"/>
                      <a:pt x="2808" y="14021"/>
                    </a:cubicBezTo>
                    <a:cubicBezTo>
                      <a:pt x="2808" y="13695"/>
                      <a:pt x="2747" y="13349"/>
                      <a:pt x="2706" y="13024"/>
                    </a:cubicBezTo>
                    <a:cubicBezTo>
                      <a:pt x="2645" y="12454"/>
                      <a:pt x="2645" y="11864"/>
                      <a:pt x="2645" y="11294"/>
                    </a:cubicBezTo>
                    <a:cubicBezTo>
                      <a:pt x="2625" y="10969"/>
                      <a:pt x="2625" y="10623"/>
                      <a:pt x="2584" y="10297"/>
                    </a:cubicBezTo>
                    <a:cubicBezTo>
                      <a:pt x="2544" y="9951"/>
                      <a:pt x="2503" y="9605"/>
                      <a:pt x="2462" y="9239"/>
                    </a:cubicBezTo>
                    <a:cubicBezTo>
                      <a:pt x="2462" y="9239"/>
                      <a:pt x="2849" y="9402"/>
                      <a:pt x="2890" y="9402"/>
                    </a:cubicBezTo>
                    <a:cubicBezTo>
                      <a:pt x="2991" y="9463"/>
                      <a:pt x="3113" y="9524"/>
                      <a:pt x="3236" y="9544"/>
                    </a:cubicBezTo>
                    <a:cubicBezTo>
                      <a:pt x="3358" y="9585"/>
                      <a:pt x="3744" y="9565"/>
                      <a:pt x="3765" y="9768"/>
                    </a:cubicBezTo>
                    <a:cubicBezTo>
                      <a:pt x="3765" y="9788"/>
                      <a:pt x="3724" y="9849"/>
                      <a:pt x="3704" y="9870"/>
                    </a:cubicBezTo>
                    <a:cubicBezTo>
                      <a:pt x="3683" y="9972"/>
                      <a:pt x="3663" y="10073"/>
                      <a:pt x="3643" y="10175"/>
                    </a:cubicBezTo>
                    <a:cubicBezTo>
                      <a:pt x="3581" y="10460"/>
                      <a:pt x="3541" y="10745"/>
                      <a:pt x="3520" y="11050"/>
                    </a:cubicBezTo>
                    <a:cubicBezTo>
                      <a:pt x="3500" y="11315"/>
                      <a:pt x="3520" y="11599"/>
                      <a:pt x="3480" y="11844"/>
                    </a:cubicBezTo>
                    <a:cubicBezTo>
                      <a:pt x="3358" y="12434"/>
                      <a:pt x="3297" y="13003"/>
                      <a:pt x="3317" y="13594"/>
                    </a:cubicBezTo>
                    <a:cubicBezTo>
                      <a:pt x="3337" y="14001"/>
                      <a:pt x="3398" y="14387"/>
                      <a:pt x="3480" y="14774"/>
                    </a:cubicBezTo>
                    <a:cubicBezTo>
                      <a:pt x="3520" y="14977"/>
                      <a:pt x="3561" y="15283"/>
                      <a:pt x="3683" y="15445"/>
                    </a:cubicBezTo>
                    <a:cubicBezTo>
                      <a:pt x="3704" y="15344"/>
                      <a:pt x="3643" y="15201"/>
                      <a:pt x="3622" y="15099"/>
                    </a:cubicBezTo>
                    <a:cubicBezTo>
                      <a:pt x="3581" y="14896"/>
                      <a:pt x="3541" y="14692"/>
                      <a:pt x="3520" y="14489"/>
                    </a:cubicBezTo>
                    <a:cubicBezTo>
                      <a:pt x="3500" y="14143"/>
                      <a:pt x="3500" y="13797"/>
                      <a:pt x="3500" y="13431"/>
                    </a:cubicBezTo>
                    <a:cubicBezTo>
                      <a:pt x="3500" y="12739"/>
                      <a:pt x="3561" y="12027"/>
                      <a:pt x="3704" y="11355"/>
                    </a:cubicBezTo>
                    <a:cubicBezTo>
                      <a:pt x="3785" y="11030"/>
                      <a:pt x="3765" y="10684"/>
                      <a:pt x="3846" y="10338"/>
                    </a:cubicBezTo>
                    <a:cubicBezTo>
                      <a:pt x="3866" y="10236"/>
                      <a:pt x="3968" y="9788"/>
                      <a:pt x="4070" y="9788"/>
                    </a:cubicBezTo>
                    <a:cubicBezTo>
                      <a:pt x="4212" y="9768"/>
                      <a:pt x="4395" y="11376"/>
                      <a:pt x="4395" y="11498"/>
                    </a:cubicBezTo>
                    <a:cubicBezTo>
                      <a:pt x="4477" y="12128"/>
                      <a:pt x="4416" y="12678"/>
                      <a:pt x="4355" y="13268"/>
                    </a:cubicBezTo>
                    <a:cubicBezTo>
                      <a:pt x="4273" y="13878"/>
                      <a:pt x="4416" y="14387"/>
                      <a:pt x="4518" y="14977"/>
                    </a:cubicBezTo>
                    <a:cubicBezTo>
                      <a:pt x="4436" y="14204"/>
                      <a:pt x="4456" y="13492"/>
                      <a:pt x="4558" y="12739"/>
                    </a:cubicBezTo>
                    <a:cubicBezTo>
                      <a:pt x="4599" y="12413"/>
                      <a:pt x="4640" y="12047"/>
                      <a:pt x="4599" y="11701"/>
                    </a:cubicBezTo>
                    <a:cubicBezTo>
                      <a:pt x="4558" y="11376"/>
                      <a:pt x="4538" y="11050"/>
                      <a:pt x="4518" y="10704"/>
                    </a:cubicBezTo>
                    <a:cubicBezTo>
                      <a:pt x="4497" y="10562"/>
                      <a:pt x="4477" y="10440"/>
                      <a:pt x="4436" y="10297"/>
                    </a:cubicBezTo>
                    <a:cubicBezTo>
                      <a:pt x="4395" y="10155"/>
                      <a:pt x="4314" y="9992"/>
                      <a:pt x="4334" y="9829"/>
                    </a:cubicBezTo>
                    <a:cubicBezTo>
                      <a:pt x="4314" y="9951"/>
                      <a:pt x="5026" y="10073"/>
                      <a:pt x="5108" y="10094"/>
                    </a:cubicBezTo>
                    <a:cubicBezTo>
                      <a:pt x="5352" y="10134"/>
                      <a:pt x="5616" y="10175"/>
                      <a:pt x="5861" y="10175"/>
                    </a:cubicBezTo>
                    <a:cubicBezTo>
                      <a:pt x="6044" y="10175"/>
                      <a:pt x="6145" y="10134"/>
                      <a:pt x="6166" y="10338"/>
                    </a:cubicBezTo>
                    <a:cubicBezTo>
                      <a:pt x="6227" y="10704"/>
                      <a:pt x="6145" y="11091"/>
                      <a:pt x="6166" y="11457"/>
                    </a:cubicBezTo>
                    <a:cubicBezTo>
                      <a:pt x="6227" y="12149"/>
                      <a:pt x="6145" y="12820"/>
                      <a:pt x="6145" y="13512"/>
                    </a:cubicBezTo>
                    <a:cubicBezTo>
                      <a:pt x="6145" y="13756"/>
                      <a:pt x="6145" y="13980"/>
                      <a:pt x="6145" y="14224"/>
                    </a:cubicBezTo>
                    <a:cubicBezTo>
                      <a:pt x="6125" y="14530"/>
                      <a:pt x="6105" y="14876"/>
                      <a:pt x="6186" y="15160"/>
                    </a:cubicBezTo>
                    <a:cubicBezTo>
                      <a:pt x="6186" y="14957"/>
                      <a:pt x="6227" y="14733"/>
                      <a:pt x="6227" y="14550"/>
                    </a:cubicBezTo>
                    <a:cubicBezTo>
                      <a:pt x="6247" y="14306"/>
                      <a:pt x="6206" y="14062"/>
                      <a:pt x="6227" y="13817"/>
                    </a:cubicBezTo>
                    <a:cubicBezTo>
                      <a:pt x="6267" y="13248"/>
                      <a:pt x="6288" y="12658"/>
                      <a:pt x="6308" y="12088"/>
                    </a:cubicBezTo>
                    <a:cubicBezTo>
                      <a:pt x="6329" y="11681"/>
                      <a:pt x="6267" y="11253"/>
                      <a:pt x="6329" y="10847"/>
                    </a:cubicBezTo>
                    <a:cubicBezTo>
                      <a:pt x="6349" y="10643"/>
                      <a:pt x="6390" y="10419"/>
                      <a:pt x="6390" y="10216"/>
                    </a:cubicBezTo>
                    <a:cubicBezTo>
                      <a:pt x="6593" y="10195"/>
                      <a:pt x="6817" y="10175"/>
                      <a:pt x="7020" y="10134"/>
                    </a:cubicBezTo>
                    <a:cubicBezTo>
                      <a:pt x="7122" y="10460"/>
                      <a:pt x="7041" y="10847"/>
                      <a:pt x="7000" y="11172"/>
                    </a:cubicBezTo>
                    <a:cubicBezTo>
                      <a:pt x="6898" y="11823"/>
                      <a:pt x="6837" y="12515"/>
                      <a:pt x="6797" y="13187"/>
                    </a:cubicBezTo>
                    <a:cubicBezTo>
                      <a:pt x="6776" y="13594"/>
                      <a:pt x="6797" y="14041"/>
                      <a:pt x="6878" y="14448"/>
                    </a:cubicBezTo>
                    <a:cubicBezTo>
                      <a:pt x="6959" y="14937"/>
                      <a:pt x="7061" y="15405"/>
                      <a:pt x="7163" y="15893"/>
                    </a:cubicBezTo>
                    <a:cubicBezTo>
                      <a:pt x="7183" y="16076"/>
                      <a:pt x="7183" y="16259"/>
                      <a:pt x="7204" y="16422"/>
                    </a:cubicBezTo>
                    <a:cubicBezTo>
                      <a:pt x="7305" y="16239"/>
                      <a:pt x="7204" y="15832"/>
                      <a:pt x="7183" y="15649"/>
                    </a:cubicBezTo>
                    <a:cubicBezTo>
                      <a:pt x="7142" y="15344"/>
                      <a:pt x="7081" y="15038"/>
                      <a:pt x="7041" y="14753"/>
                    </a:cubicBezTo>
                    <a:cubicBezTo>
                      <a:pt x="6878" y="13716"/>
                      <a:pt x="6939" y="12739"/>
                      <a:pt x="7163" y="11722"/>
                    </a:cubicBezTo>
                    <a:cubicBezTo>
                      <a:pt x="7224" y="11416"/>
                      <a:pt x="7285" y="11091"/>
                      <a:pt x="7285" y="10765"/>
                    </a:cubicBezTo>
                    <a:cubicBezTo>
                      <a:pt x="7305" y="10582"/>
                      <a:pt x="7244" y="10175"/>
                      <a:pt x="7407" y="10033"/>
                    </a:cubicBezTo>
                    <a:cubicBezTo>
                      <a:pt x="7570" y="9890"/>
                      <a:pt x="7814" y="9849"/>
                      <a:pt x="7997" y="9748"/>
                    </a:cubicBezTo>
                    <a:cubicBezTo>
                      <a:pt x="8119" y="9666"/>
                      <a:pt x="8241" y="9544"/>
                      <a:pt x="8343" y="9442"/>
                    </a:cubicBezTo>
                    <a:cubicBezTo>
                      <a:pt x="8465" y="9320"/>
                      <a:pt x="8608" y="8934"/>
                      <a:pt x="8770" y="9137"/>
                    </a:cubicBezTo>
                    <a:cubicBezTo>
                      <a:pt x="8892" y="9280"/>
                      <a:pt x="8954" y="9687"/>
                      <a:pt x="8974" y="9870"/>
                    </a:cubicBezTo>
                    <a:cubicBezTo>
                      <a:pt x="9076" y="10582"/>
                      <a:pt x="8994" y="11274"/>
                      <a:pt x="8872" y="11966"/>
                    </a:cubicBezTo>
                    <a:cubicBezTo>
                      <a:pt x="8831" y="12190"/>
                      <a:pt x="8811" y="12413"/>
                      <a:pt x="8750" y="12658"/>
                    </a:cubicBezTo>
                    <a:cubicBezTo>
                      <a:pt x="8730" y="12739"/>
                      <a:pt x="8648" y="12902"/>
                      <a:pt x="8689" y="12983"/>
                    </a:cubicBezTo>
                    <a:cubicBezTo>
                      <a:pt x="8811" y="12759"/>
                      <a:pt x="8872" y="12434"/>
                      <a:pt x="8974" y="12190"/>
                    </a:cubicBezTo>
                    <a:cubicBezTo>
                      <a:pt x="9076" y="11905"/>
                      <a:pt x="9157" y="11579"/>
                      <a:pt x="9177" y="11274"/>
                    </a:cubicBezTo>
                    <a:cubicBezTo>
                      <a:pt x="9218" y="10847"/>
                      <a:pt x="9238" y="10419"/>
                      <a:pt x="9198" y="9992"/>
                    </a:cubicBezTo>
                    <a:cubicBezTo>
                      <a:pt x="9157" y="9626"/>
                      <a:pt x="9055" y="9198"/>
                      <a:pt x="8954" y="8852"/>
                    </a:cubicBezTo>
                    <a:cubicBezTo>
                      <a:pt x="8913" y="8751"/>
                      <a:pt x="8913" y="8791"/>
                      <a:pt x="8954" y="8690"/>
                    </a:cubicBezTo>
                    <a:cubicBezTo>
                      <a:pt x="9015" y="8506"/>
                      <a:pt x="9137" y="8323"/>
                      <a:pt x="9218" y="8161"/>
                    </a:cubicBezTo>
                    <a:cubicBezTo>
                      <a:pt x="9747" y="7082"/>
                      <a:pt x="10052" y="5515"/>
                      <a:pt x="9137" y="4538"/>
                    </a:cubicBezTo>
                    <a:cubicBezTo>
                      <a:pt x="8770" y="4152"/>
                      <a:pt x="8424" y="3684"/>
                      <a:pt x="8282" y="3134"/>
                    </a:cubicBezTo>
                    <a:cubicBezTo>
                      <a:pt x="8221" y="2890"/>
                      <a:pt x="8221" y="2707"/>
                      <a:pt x="8262" y="2463"/>
                    </a:cubicBezTo>
                    <a:cubicBezTo>
                      <a:pt x="8282" y="2320"/>
                      <a:pt x="8302" y="2178"/>
                      <a:pt x="8363" y="2056"/>
                    </a:cubicBezTo>
                    <a:cubicBezTo>
                      <a:pt x="8384" y="2015"/>
                      <a:pt x="8547" y="1812"/>
                      <a:pt x="8526" y="1791"/>
                    </a:cubicBezTo>
                    <a:cubicBezTo>
                      <a:pt x="8485" y="1568"/>
                      <a:pt x="8485" y="1344"/>
                      <a:pt x="8465" y="1120"/>
                    </a:cubicBezTo>
                    <a:cubicBezTo>
                      <a:pt x="8201" y="1323"/>
                      <a:pt x="7997" y="1873"/>
                      <a:pt x="7956" y="2219"/>
                    </a:cubicBezTo>
                    <a:cubicBezTo>
                      <a:pt x="7855" y="2870"/>
                      <a:pt x="7997" y="3745"/>
                      <a:pt x="8363" y="4315"/>
                    </a:cubicBezTo>
                    <a:cubicBezTo>
                      <a:pt x="8506" y="4559"/>
                      <a:pt x="8669" y="4762"/>
                      <a:pt x="8852" y="4986"/>
                    </a:cubicBezTo>
                    <a:cubicBezTo>
                      <a:pt x="9198" y="5434"/>
                      <a:pt x="9259" y="6024"/>
                      <a:pt x="9279" y="6594"/>
                    </a:cubicBezTo>
                    <a:cubicBezTo>
                      <a:pt x="9360" y="7876"/>
                      <a:pt x="8363" y="9402"/>
                      <a:pt x="7102" y="9727"/>
                    </a:cubicBezTo>
                    <a:cubicBezTo>
                      <a:pt x="5962" y="10033"/>
                      <a:pt x="4721" y="9646"/>
                      <a:pt x="3622" y="9341"/>
                    </a:cubicBezTo>
                    <a:cubicBezTo>
                      <a:pt x="3032" y="9178"/>
                      <a:pt x="2401" y="8995"/>
                      <a:pt x="1913" y="8608"/>
                    </a:cubicBezTo>
                    <a:cubicBezTo>
                      <a:pt x="1608" y="8384"/>
                      <a:pt x="1445" y="8099"/>
                      <a:pt x="1201" y="7835"/>
                    </a:cubicBezTo>
                    <a:cubicBezTo>
                      <a:pt x="936" y="7530"/>
                      <a:pt x="692" y="7224"/>
                      <a:pt x="570" y="6838"/>
                    </a:cubicBezTo>
                    <a:cubicBezTo>
                      <a:pt x="407" y="6349"/>
                      <a:pt x="529" y="5881"/>
                      <a:pt x="814" y="5454"/>
                    </a:cubicBezTo>
                    <a:cubicBezTo>
                      <a:pt x="1160" y="4905"/>
                      <a:pt x="1506" y="4254"/>
                      <a:pt x="1933" y="3745"/>
                    </a:cubicBezTo>
                    <a:cubicBezTo>
                      <a:pt x="2320" y="3318"/>
                      <a:pt x="2686" y="2850"/>
                      <a:pt x="2768" y="2239"/>
                    </a:cubicBezTo>
                    <a:cubicBezTo>
                      <a:pt x="2849" y="1507"/>
                      <a:pt x="2462" y="754"/>
                      <a:pt x="2584" y="1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2"/>
              <p:cNvSpPr/>
              <p:nvPr/>
            </p:nvSpPr>
            <p:spPr>
              <a:xfrm>
                <a:off x="6779823" y="2684881"/>
                <a:ext cx="241128" cy="688415"/>
              </a:xfrm>
              <a:custGeom>
                <a:avLst/>
                <a:gdLst/>
                <a:ahLst/>
                <a:cxnLst/>
                <a:rect l="l" t="t" r="r" b="b"/>
                <a:pathLst>
                  <a:path w="14184" h="40495" extrusionOk="0">
                    <a:moveTo>
                      <a:pt x="4249" y="2482"/>
                    </a:moveTo>
                    <a:cubicBezTo>
                      <a:pt x="4792" y="2529"/>
                      <a:pt x="5357" y="2749"/>
                      <a:pt x="5917" y="3040"/>
                    </a:cubicBezTo>
                    <a:lnTo>
                      <a:pt x="5917" y="3040"/>
                    </a:lnTo>
                    <a:cubicBezTo>
                      <a:pt x="5522" y="3819"/>
                      <a:pt x="5061" y="4512"/>
                      <a:pt x="5076" y="4657"/>
                    </a:cubicBezTo>
                    <a:lnTo>
                      <a:pt x="5076" y="4657"/>
                    </a:lnTo>
                    <a:cubicBezTo>
                      <a:pt x="4771" y="4049"/>
                      <a:pt x="4334" y="3249"/>
                      <a:pt x="4253" y="2666"/>
                    </a:cubicBezTo>
                    <a:cubicBezTo>
                      <a:pt x="4249" y="2609"/>
                      <a:pt x="4248" y="2547"/>
                      <a:pt x="4249" y="2482"/>
                    </a:cubicBezTo>
                    <a:close/>
                    <a:moveTo>
                      <a:pt x="10409" y="6238"/>
                    </a:moveTo>
                    <a:cubicBezTo>
                      <a:pt x="10406" y="6238"/>
                      <a:pt x="10403" y="6247"/>
                      <a:pt x="10399" y="6268"/>
                    </a:cubicBezTo>
                    <a:cubicBezTo>
                      <a:pt x="10403" y="6270"/>
                      <a:pt x="10408" y="6273"/>
                      <a:pt x="10413" y="6276"/>
                    </a:cubicBezTo>
                    <a:lnTo>
                      <a:pt x="10413" y="6276"/>
                    </a:lnTo>
                    <a:cubicBezTo>
                      <a:pt x="10413" y="6252"/>
                      <a:pt x="10411" y="6238"/>
                      <a:pt x="10409" y="6238"/>
                    </a:cubicBezTo>
                    <a:close/>
                    <a:moveTo>
                      <a:pt x="3926" y="2475"/>
                    </a:moveTo>
                    <a:cubicBezTo>
                      <a:pt x="3970" y="2559"/>
                      <a:pt x="4024" y="2661"/>
                      <a:pt x="4090" y="2788"/>
                    </a:cubicBezTo>
                    <a:cubicBezTo>
                      <a:pt x="4314" y="3785"/>
                      <a:pt x="4660" y="4212"/>
                      <a:pt x="4904" y="4721"/>
                    </a:cubicBezTo>
                    <a:cubicBezTo>
                      <a:pt x="5128" y="5189"/>
                      <a:pt x="5556" y="5901"/>
                      <a:pt x="5922" y="6227"/>
                    </a:cubicBezTo>
                    <a:cubicBezTo>
                      <a:pt x="5280" y="6265"/>
                      <a:pt x="4451" y="6341"/>
                      <a:pt x="3618" y="6341"/>
                    </a:cubicBezTo>
                    <a:cubicBezTo>
                      <a:pt x="3105" y="6341"/>
                      <a:pt x="2590" y="6312"/>
                      <a:pt x="2117" y="6227"/>
                    </a:cubicBezTo>
                    <a:cubicBezTo>
                      <a:pt x="1099" y="6044"/>
                      <a:pt x="407" y="5494"/>
                      <a:pt x="326" y="4294"/>
                    </a:cubicBezTo>
                    <a:cubicBezTo>
                      <a:pt x="346" y="3785"/>
                      <a:pt x="407" y="3582"/>
                      <a:pt x="794" y="3439"/>
                    </a:cubicBezTo>
                    <a:cubicBezTo>
                      <a:pt x="1384" y="3215"/>
                      <a:pt x="2768" y="2788"/>
                      <a:pt x="3358" y="2585"/>
                    </a:cubicBezTo>
                    <a:cubicBezTo>
                      <a:pt x="3543" y="2519"/>
                      <a:pt x="3732" y="2484"/>
                      <a:pt x="3926" y="2475"/>
                    </a:cubicBezTo>
                    <a:close/>
                    <a:moveTo>
                      <a:pt x="7875" y="0"/>
                    </a:moveTo>
                    <a:cubicBezTo>
                      <a:pt x="7814" y="102"/>
                      <a:pt x="6797" y="936"/>
                      <a:pt x="6227" y="2361"/>
                    </a:cubicBezTo>
                    <a:cubicBezTo>
                      <a:pt x="6163" y="2522"/>
                      <a:pt x="6091" y="2684"/>
                      <a:pt x="6013" y="2845"/>
                    </a:cubicBezTo>
                    <a:lnTo>
                      <a:pt x="6013" y="2845"/>
                    </a:lnTo>
                    <a:cubicBezTo>
                      <a:pt x="5493" y="2548"/>
                      <a:pt x="4954" y="2336"/>
                      <a:pt x="4257" y="2318"/>
                    </a:cubicBezTo>
                    <a:lnTo>
                      <a:pt x="4257" y="2318"/>
                    </a:lnTo>
                    <a:cubicBezTo>
                      <a:pt x="4296" y="1777"/>
                      <a:pt x="4457" y="1120"/>
                      <a:pt x="4457" y="1120"/>
                    </a:cubicBezTo>
                    <a:cubicBezTo>
                      <a:pt x="4456" y="1119"/>
                      <a:pt x="4456" y="1119"/>
                      <a:pt x="4455" y="1119"/>
                    </a:cubicBezTo>
                    <a:cubicBezTo>
                      <a:pt x="4414" y="1119"/>
                      <a:pt x="4166" y="1887"/>
                      <a:pt x="4134" y="2317"/>
                    </a:cubicBezTo>
                    <a:lnTo>
                      <a:pt x="4134" y="2317"/>
                    </a:lnTo>
                    <a:cubicBezTo>
                      <a:pt x="4108" y="2318"/>
                      <a:pt x="4081" y="2318"/>
                      <a:pt x="4055" y="2319"/>
                    </a:cubicBezTo>
                    <a:lnTo>
                      <a:pt x="4055" y="2319"/>
                    </a:lnTo>
                    <a:cubicBezTo>
                      <a:pt x="3904" y="2044"/>
                      <a:pt x="4000" y="1977"/>
                      <a:pt x="3480" y="1547"/>
                    </a:cubicBezTo>
                    <a:lnTo>
                      <a:pt x="3480" y="1547"/>
                    </a:lnTo>
                    <a:cubicBezTo>
                      <a:pt x="3709" y="2051"/>
                      <a:pt x="3686" y="2016"/>
                      <a:pt x="3850" y="2330"/>
                    </a:cubicBezTo>
                    <a:lnTo>
                      <a:pt x="3850" y="2330"/>
                    </a:lnTo>
                    <a:cubicBezTo>
                      <a:pt x="3652" y="2345"/>
                      <a:pt x="3441" y="2375"/>
                      <a:pt x="3215" y="2422"/>
                    </a:cubicBezTo>
                    <a:cubicBezTo>
                      <a:pt x="2381" y="2666"/>
                      <a:pt x="1527" y="2910"/>
                      <a:pt x="733" y="3276"/>
                    </a:cubicBezTo>
                    <a:cubicBezTo>
                      <a:pt x="184" y="3521"/>
                      <a:pt x="0" y="3826"/>
                      <a:pt x="102" y="4416"/>
                    </a:cubicBezTo>
                    <a:cubicBezTo>
                      <a:pt x="326" y="5739"/>
                      <a:pt x="672" y="6186"/>
                      <a:pt x="2178" y="6451"/>
                    </a:cubicBezTo>
                    <a:cubicBezTo>
                      <a:pt x="2606" y="6591"/>
                      <a:pt x="3138" y="6640"/>
                      <a:pt x="3708" y="6640"/>
                    </a:cubicBezTo>
                    <a:cubicBezTo>
                      <a:pt x="4711" y="6640"/>
                      <a:pt x="5833" y="6488"/>
                      <a:pt x="6715" y="6410"/>
                    </a:cubicBezTo>
                    <a:lnTo>
                      <a:pt x="6715" y="6410"/>
                    </a:lnTo>
                    <a:cubicBezTo>
                      <a:pt x="6349" y="6837"/>
                      <a:pt x="5515" y="7835"/>
                      <a:pt x="4681" y="10785"/>
                    </a:cubicBezTo>
                    <a:cubicBezTo>
                      <a:pt x="2951" y="16788"/>
                      <a:pt x="6614" y="28020"/>
                      <a:pt x="6899" y="37096"/>
                    </a:cubicBezTo>
                    <a:cubicBezTo>
                      <a:pt x="6838" y="37889"/>
                      <a:pt x="6532" y="39985"/>
                      <a:pt x="7306" y="40494"/>
                    </a:cubicBezTo>
                    <a:cubicBezTo>
                      <a:pt x="7021" y="39965"/>
                      <a:pt x="6980" y="39375"/>
                      <a:pt x="6960" y="38764"/>
                    </a:cubicBezTo>
                    <a:cubicBezTo>
                      <a:pt x="6919" y="38215"/>
                      <a:pt x="7041" y="37706"/>
                      <a:pt x="7082" y="37157"/>
                    </a:cubicBezTo>
                    <a:cubicBezTo>
                      <a:pt x="7102" y="36607"/>
                      <a:pt x="7082" y="36058"/>
                      <a:pt x="7021" y="35509"/>
                    </a:cubicBezTo>
                    <a:cubicBezTo>
                      <a:pt x="6980" y="35041"/>
                      <a:pt x="6878" y="34552"/>
                      <a:pt x="6858" y="34084"/>
                    </a:cubicBezTo>
                    <a:lnTo>
                      <a:pt x="6858" y="34084"/>
                    </a:lnTo>
                    <a:cubicBezTo>
                      <a:pt x="7326" y="34654"/>
                      <a:pt x="7997" y="35122"/>
                      <a:pt x="8465" y="35712"/>
                    </a:cubicBezTo>
                    <a:cubicBezTo>
                      <a:pt x="8140" y="35203"/>
                      <a:pt x="7346" y="34288"/>
                      <a:pt x="6919" y="33881"/>
                    </a:cubicBezTo>
                    <a:cubicBezTo>
                      <a:pt x="6776" y="31561"/>
                      <a:pt x="6085" y="28122"/>
                      <a:pt x="6105" y="27430"/>
                    </a:cubicBezTo>
                    <a:lnTo>
                      <a:pt x="6105" y="27430"/>
                    </a:lnTo>
                    <a:cubicBezTo>
                      <a:pt x="6614" y="27939"/>
                      <a:pt x="6980" y="28041"/>
                      <a:pt x="7468" y="28285"/>
                    </a:cubicBezTo>
                    <a:cubicBezTo>
                      <a:pt x="6878" y="27776"/>
                      <a:pt x="6471" y="27390"/>
                      <a:pt x="6024" y="26922"/>
                    </a:cubicBezTo>
                    <a:cubicBezTo>
                      <a:pt x="5556" y="24622"/>
                      <a:pt x="5271" y="20898"/>
                      <a:pt x="4823" y="17887"/>
                    </a:cubicBezTo>
                    <a:lnTo>
                      <a:pt x="4823" y="17887"/>
                    </a:lnTo>
                    <a:cubicBezTo>
                      <a:pt x="4879" y="17895"/>
                      <a:pt x="4926" y="17899"/>
                      <a:pt x="4966" y="17899"/>
                    </a:cubicBezTo>
                    <a:cubicBezTo>
                      <a:pt x="5077" y="17899"/>
                      <a:pt x="5139" y="17875"/>
                      <a:pt x="5209" y="17875"/>
                    </a:cubicBezTo>
                    <a:cubicBezTo>
                      <a:pt x="5234" y="17875"/>
                      <a:pt x="5261" y="17878"/>
                      <a:pt x="5291" y="17887"/>
                    </a:cubicBezTo>
                    <a:cubicBezTo>
                      <a:pt x="5759" y="18070"/>
                      <a:pt x="6227" y="18131"/>
                      <a:pt x="6715" y="18294"/>
                    </a:cubicBezTo>
                    <a:cubicBezTo>
                      <a:pt x="6614" y="18151"/>
                      <a:pt x="6370" y="18029"/>
                      <a:pt x="6186" y="18009"/>
                    </a:cubicBezTo>
                    <a:cubicBezTo>
                      <a:pt x="6451" y="17765"/>
                      <a:pt x="6675" y="17500"/>
                      <a:pt x="6776" y="17134"/>
                    </a:cubicBezTo>
                    <a:lnTo>
                      <a:pt x="6776" y="17134"/>
                    </a:lnTo>
                    <a:cubicBezTo>
                      <a:pt x="6603" y="17590"/>
                      <a:pt x="6284" y="17757"/>
                      <a:pt x="5912" y="17757"/>
                    </a:cubicBezTo>
                    <a:cubicBezTo>
                      <a:pt x="5589" y="17757"/>
                      <a:pt x="5225" y="17630"/>
                      <a:pt x="4884" y="17459"/>
                    </a:cubicBezTo>
                    <a:cubicBezTo>
                      <a:pt x="4803" y="14305"/>
                      <a:pt x="4701" y="13186"/>
                      <a:pt x="5230" y="10989"/>
                    </a:cubicBezTo>
                    <a:cubicBezTo>
                      <a:pt x="5779" y="8648"/>
                      <a:pt x="6756" y="7000"/>
                      <a:pt x="7163" y="6614"/>
                    </a:cubicBezTo>
                    <a:cubicBezTo>
                      <a:pt x="7570" y="6553"/>
                      <a:pt x="8628" y="6471"/>
                      <a:pt x="8954" y="6329"/>
                    </a:cubicBezTo>
                    <a:lnTo>
                      <a:pt x="9198" y="5657"/>
                    </a:lnTo>
                    <a:lnTo>
                      <a:pt x="9198" y="5657"/>
                    </a:lnTo>
                    <a:cubicBezTo>
                      <a:pt x="8573" y="5847"/>
                      <a:pt x="7367" y="6089"/>
                      <a:pt x="6399" y="6089"/>
                    </a:cubicBezTo>
                    <a:cubicBezTo>
                      <a:pt x="6327" y="6089"/>
                      <a:pt x="6256" y="6087"/>
                      <a:pt x="6186" y="6085"/>
                    </a:cubicBezTo>
                    <a:cubicBezTo>
                      <a:pt x="5698" y="5637"/>
                      <a:pt x="5372" y="5128"/>
                      <a:pt x="5230" y="4742"/>
                    </a:cubicBezTo>
                    <a:cubicBezTo>
                      <a:pt x="5785" y="3767"/>
                      <a:pt x="5953" y="3450"/>
                      <a:pt x="6111" y="3143"/>
                    </a:cubicBezTo>
                    <a:lnTo>
                      <a:pt x="6111" y="3143"/>
                    </a:lnTo>
                    <a:cubicBezTo>
                      <a:pt x="7008" y="3636"/>
                      <a:pt x="7881" y="4282"/>
                      <a:pt x="8608" y="4660"/>
                    </a:cubicBezTo>
                    <a:cubicBezTo>
                      <a:pt x="9247" y="5009"/>
                      <a:pt x="10824" y="5375"/>
                      <a:pt x="11222" y="5375"/>
                    </a:cubicBezTo>
                    <a:cubicBezTo>
                      <a:pt x="11242" y="5375"/>
                      <a:pt x="11260" y="5374"/>
                      <a:pt x="11274" y="5372"/>
                    </a:cubicBezTo>
                    <a:cubicBezTo>
                      <a:pt x="11431" y="5361"/>
                      <a:pt x="11601" y="5313"/>
                      <a:pt x="11762" y="5313"/>
                    </a:cubicBezTo>
                    <a:cubicBezTo>
                      <a:pt x="11893" y="5313"/>
                      <a:pt x="12019" y="5344"/>
                      <a:pt x="12128" y="5454"/>
                    </a:cubicBezTo>
                    <a:cubicBezTo>
                      <a:pt x="12250" y="5576"/>
                      <a:pt x="12433" y="6553"/>
                      <a:pt x="12210" y="6695"/>
                    </a:cubicBezTo>
                    <a:cubicBezTo>
                      <a:pt x="12146" y="6732"/>
                      <a:pt x="12046" y="6751"/>
                      <a:pt x="11919" y="6751"/>
                    </a:cubicBezTo>
                    <a:cubicBezTo>
                      <a:pt x="11563" y="6751"/>
                      <a:pt x="10994" y="6601"/>
                      <a:pt x="10413" y="6276"/>
                    </a:cubicBezTo>
                    <a:lnTo>
                      <a:pt x="10413" y="6276"/>
                    </a:lnTo>
                    <a:cubicBezTo>
                      <a:pt x="10413" y="6385"/>
                      <a:pt x="10390" y="6693"/>
                      <a:pt x="10395" y="6693"/>
                    </a:cubicBezTo>
                    <a:cubicBezTo>
                      <a:pt x="10396" y="6693"/>
                      <a:pt x="10397" y="6687"/>
                      <a:pt x="10399" y="6675"/>
                    </a:cubicBezTo>
                    <a:cubicBezTo>
                      <a:pt x="10826" y="6858"/>
                      <a:pt x="11680" y="6878"/>
                      <a:pt x="12210" y="6878"/>
                    </a:cubicBezTo>
                    <a:cubicBezTo>
                      <a:pt x="12311" y="6858"/>
                      <a:pt x="12413" y="6837"/>
                      <a:pt x="12474" y="6736"/>
                    </a:cubicBezTo>
                    <a:cubicBezTo>
                      <a:pt x="12475" y="6735"/>
                      <a:pt x="12476" y="6734"/>
                      <a:pt x="12479" y="6734"/>
                    </a:cubicBezTo>
                    <a:cubicBezTo>
                      <a:pt x="12581" y="6734"/>
                      <a:pt x="14076" y="7389"/>
                      <a:pt x="14159" y="7389"/>
                    </a:cubicBezTo>
                    <a:cubicBezTo>
                      <a:pt x="14162" y="7389"/>
                      <a:pt x="14163" y="7388"/>
                      <a:pt x="14163" y="7387"/>
                    </a:cubicBezTo>
                    <a:cubicBezTo>
                      <a:pt x="14183" y="7346"/>
                      <a:pt x="12535" y="6532"/>
                      <a:pt x="12535" y="6492"/>
                    </a:cubicBezTo>
                    <a:cubicBezTo>
                      <a:pt x="12555" y="6247"/>
                      <a:pt x="12474" y="5840"/>
                      <a:pt x="12230" y="5250"/>
                    </a:cubicBezTo>
                    <a:cubicBezTo>
                      <a:pt x="12180" y="5137"/>
                      <a:pt x="11936" y="5110"/>
                      <a:pt x="11695" y="5110"/>
                    </a:cubicBezTo>
                    <a:cubicBezTo>
                      <a:pt x="11545" y="5110"/>
                      <a:pt x="11395" y="5120"/>
                      <a:pt x="11294" y="5128"/>
                    </a:cubicBezTo>
                    <a:cubicBezTo>
                      <a:pt x="11284" y="5130"/>
                      <a:pt x="11272" y="5130"/>
                      <a:pt x="11258" y="5130"/>
                    </a:cubicBezTo>
                    <a:cubicBezTo>
                      <a:pt x="10908" y="5130"/>
                      <a:pt x="9395" y="4650"/>
                      <a:pt x="8730" y="4396"/>
                    </a:cubicBezTo>
                    <a:cubicBezTo>
                      <a:pt x="7641" y="3975"/>
                      <a:pt x="6924" y="3398"/>
                      <a:pt x="6205" y="2959"/>
                    </a:cubicBezTo>
                    <a:lnTo>
                      <a:pt x="6205" y="2959"/>
                    </a:lnTo>
                    <a:cubicBezTo>
                      <a:pt x="6257" y="2858"/>
                      <a:pt x="6315" y="2746"/>
                      <a:pt x="6390" y="2605"/>
                    </a:cubicBezTo>
                    <a:cubicBezTo>
                      <a:pt x="7529" y="2422"/>
                      <a:pt x="9035" y="1038"/>
                      <a:pt x="9422" y="387"/>
                    </a:cubicBezTo>
                    <a:lnTo>
                      <a:pt x="9422" y="387"/>
                    </a:lnTo>
                    <a:cubicBezTo>
                      <a:pt x="8938" y="716"/>
                      <a:pt x="7221" y="2333"/>
                      <a:pt x="6564" y="2333"/>
                    </a:cubicBezTo>
                    <a:cubicBezTo>
                      <a:pt x="6530" y="2333"/>
                      <a:pt x="6499" y="2329"/>
                      <a:pt x="6471" y="2320"/>
                    </a:cubicBezTo>
                    <a:cubicBezTo>
                      <a:pt x="6573" y="1750"/>
                      <a:pt x="7875" y="550"/>
                      <a:pt x="7875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2"/>
              <p:cNvSpPr/>
              <p:nvPr/>
            </p:nvSpPr>
            <p:spPr>
              <a:xfrm>
                <a:off x="6779823" y="2684881"/>
                <a:ext cx="241128" cy="688415"/>
              </a:xfrm>
              <a:custGeom>
                <a:avLst/>
                <a:gdLst/>
                <a:ahLst/>
                <a:cxnLst/>
                <a:rect l="l" t="t" r="r" b="b"/>
                <a:pathLst>
                  <a:path w="14184" h="40495" fill="none" extrusionOk="0">
                    <a:moveTo>
                      <a:pt x="8954" y="6329"/>
                    </a:moveTo>
                    <a:cubicBezTo>
                      <a:pt x="8628" y="6471"/>
                      <a:pt x="7570" y="6553"/>
                      <a:pt x="7163" y="6614"/>
                    </a:cubicBezTo>
                    <a:cubicBezTo>
                      <a:pt x="6756" y="7000"/>
                      <a:pt x="5779" y="8648"/>
                      <a:pt x="5230" y="10989"/>
                    </a:cubicBezTo>
                    <a:cubicBezTo>
                      <a:pt x="4701" y="13186"/>
                      <a:pt x="4803" y="14305"/>
                      <a:pt x="4884" y="17459"/>
                    </a:cubicBezTo>
                    <a:cubicBezTo>
                      <a:pt x="5617" y="17826"/>
                      <a:pt x="6451" y="17989"/>
                      <a:pt x="6776" y="17134"/>
                    </a:cubicBezTo>
                    <a:cubicBezTo>
                      <a:pt x="6675" y="17500"/>
                      <a:pt x="6451" y="17765"/>
                      <a:pt x="6186" y="18009"/>
                    </a:cubicBezTo>
                    <a:cubicBezTo>
                      <a:pt x="6370" y="18029"/>
                      <a:pt x="6614" y="18151"/>
                      <a:pt x="6715" y="18294"/>
                    </a:cubicBezTo>
                    <a:cubicBezTo>
                      <a:pt x="6227" y="18131"/>
                      <a:pt x="5759" y="18070"/>
                      <a:pt x="5291" y="17887"/>
                    </a:cubicBezTo>
                    <a:cubicBezTo>
                      <a:pt x="5149" y="17846"/>
                      <a:pt x="5088" y="17927"/>
                      <a:pt x="4823" y="17887"/>
                    </a:cubicBezTo>
                    <a:cubicBezTo>
                      <a:pt x="5271" y="20898"/>
                      <a:pt x="5556" y="24622"/>
                      <a:pt x="6024" y="26922"/>
                    </a:cubicBezTo>
                    <a:cubicBezTo>
                      <a:pt x="6471" y="27390"/>
                      <a:pt x="6878" y="27776"/>
                      <a:pt x="7468" y="28285"/>
                    </a:cubicBezTo>
                    <a:cubicBezTo>
                      <a:pt x="6980" y="28041"/>
                      <a:pt x="6614" y="27939"/>
                      <a:pt x="6105" y="27430"/>
                    </a:cubicBezTo>
                    <a:cubicBezTo>
                      <a:pt x="6085" y="28122"/>
                      <a:pt x="6776" y="31561"/>
                      <a:pt x="6919" y="33881"/>
                    </a:cubicBezTo>
                    <a:cubicBezTo>
                      <a:pt x="7346" y="34288"/>
                      <a:pt x="8140" y="35203"/>
                      <a:pt x="8465" y="35712"/>
                    </a:cubicBezTo>
                    <a:cubicBezTo>
                      <a:pt x="7997" y="35122"/>
                      <a:pt x="7326" y="34654"/>
                      <a:pt x="6858" y="34084"/>
                    </a:cubicBezTo>
                    <a:cubicBezTo>
                      <a:pt x="6878" y="34552"/>
                      <a:pt x="6980" y="35041"/>
                      <a:pt x="7021" y="35509"/>
                    </a:cubicBezTo>
                    <a:cubicBezTo>
                      <a:pt x="7082" y="36058"/>
                      <a:pt x="7102" y="36607"/>
                      <a:pt x="7082" y="37157"/>
                    </a:cubicBezTo>
                    <a:cubicBezTo>
                      <a:pt x="7041" y="37706"/>
                      <a:pt x="6919" y="38215"/>
                      <a:pt x="6960" y="38764"/>
                    </a:cubicBezTo>
                    <a:cubicBezTo>
                      <a:pt x="6980" y="39375"/>
                      <a:pt x="7021" y="39965"/>
                      <a:pt x="7306" y="40494"/>
                    </a:cubicBezTo>
                    <a:cubicBezTo>
                      <a:pt x="6532" y="39985"/>
                      <a:pt x="6838" y="37889"/>
                      <a:pt x="6899" y="37096"/>
                    </a:cubicBezTo>
                    <a:cubicBezTo>
                      <a:pt x="6614" y="28020"/>
                      <a:pt x="2951" y="16788"/>
                      <a:pt x="4681" y="10785"/>
                    </a:cubicBezTo>
                    <a:cubicBezTo>
                      <a:pt x="5515" y="7835"/>
                      <a:pt x="6349" y="6837"/>
                      <a:pt x="6715" y="6410"/>
                    </a:cubicBezTo>
                    <a:cubicBezTo>
                      <a:pt x="5332" y="6532"/>
                      <a:pt x="3358" y="6837"/>
                      <a:pt x="2178" y="6451"/>
                    </a:cubicBezTo>
                    <a:cubicBezTo>
                      <a:pt x="672" y="6186"/>
                      <a:pt x="326" y="5739"/>
                      <a:pt x="102" y="4416"/>
                    </a:cubicBezTo>
                    <a:cubicBezTo>
                      <a:pt x="0" y="3826"/>
                      <a:pt x="184" y="3521"/>
                      <a:pt x="733" y="3276"/>
                    </a:cubicBezTo>
                    <a:cubicBezTo>
                      <a:pt x="1527" y="2910"/>
                      <a:pt x="2381" y="2666"/>
                      <a:pt x="3215" y="2422"/>
                    </a:cubicBezTo>
                    <a:cubicBezTo>
                      <a:pt x="5779" y="1893"/>
                      <a:pt x="6410" y="3500"/>
                      <a:pt x="8730" y="4396"/>
                    </a:cubicBezTo>
                    <a:cubicBezTo>
                      <a:pt x="9422" y="4660"/>
                      <a:pt x="11029" y="5169"/>
                      <a:pt x="11294" y="5128"/>
                    </a:cubicBezTo>
                    <a:cubicBezTo>
                      <a:pt x="11558" y="5108"/>
                      <a:pt x="12149" y="5067"/>
                      <a:pt x="12230" y="5250"/>
                    </a:cubicBezTo>
                    <a:cubicBezTo>
                      <a:pt x="12474" y="5840"/>
                      <a:pt x="12555" y="6247"/>
                      <a:pt x="12535" y="6492"/>
                    </a:cubicBezTo>
                    <a:cubicBezTo>
                      <a:pt x="12535" y="6532"/>
                      <a:pt x="14183" y="7346"/>
                      <a:pt x="14163" y="7387"/>
                    </a:cubicBezTo>
                    <a:cubicBezTo>
                      <a:pt x="14163" y="7428"/>
                      <a:pt x="12494" y="6695"/>
                      <a:pt x="12474" y="6736"/>
                    </a:cubicBezTo>
                    <a:cubicBezTo>
                      <a:pt x="12413" y="6837"/>
                      <a:pt x="12311" y="6858"/>
                      <a:pt x="12210" y="6878"/>
                    </a:cubicBezTo>
                    <a:cubicBezTo>
                      <a:pt x="11680" y="6878"/>
                      <a:pt x="10826" y="6858"/>
                      <a:pt x="10399" y="6675"/>
                    </a:cubicBezTo>
                    <a:cubicBezTo>
                      <a:pt x="10378" y="6817"/>
                      <a:pt x="10439" y="6085"/>
                      <a:pt x="10399" y="6268"/>
                    </a:cubicBezTo>
                    <a:cubicBezTo>
                      <a:pt x="11192" y="6715"/>
                      <a:pt x="11965" y="6837"/>
                      <a:pt x="12210" y="6695"/>
                    </a:cubicBezTo>
                    <a:cubicBezTo>
                      <a:pt x="12433" y="6553"/>
                      <a:pt x="12250" y="5576"/>
                      <a:pt x="12128" y="5454"/>
                    </a:cubicBezTo>
                    <a:cubicBezTo>
                      <a:pt x="11884" y="5210"/>
                      <a:pt x="11558" y="5352"/>
                      <a:pt x="11274" y="5372"/>
                    </a:cubicBezTo>
                    <a:cubicBezTo>
                      <a:pt x="10989" y="5413"/>
                      <a:pt x="9279" y="5026"/>
                      <a:pt x="8608" y="4660"/>
                    </a:cubicBezTo>
                    <a:cubicBezTo>
                      <a:pt x="7122" y="3887"/>
                      <a:pt x="5027" y="1994"/>
                      <a:pt x="3358" y="2585"/>
                    </a:cubicBezTo>
                    <a:cubicBezTo>
                      <a:pt x="2768" y="2788"/>
                      <a:pt x="1384" y="3215"/>
                      <a:pt x="794" y="3439"/>
                    </a:cubicBezTo>
                    <a:cubicBezTo>
                      <a:pt x="407" y="3582"/>
                      <a:pt x="346" y="3785"/>
                      <a:pt x="326" y="4294"/>
                    </a:cubicBezTo>
                    <a:cubicBezTo>
                      <a:pt x="407" y="5494"/>
                      <a:pt x="1099" y="6044"/>
                      <a:pt x="2117" y="6227"/>
                    </a:cubicBezTo>
                    <a:cubicBezTo>
                      <a:pt x="3358" y="6451"/>
                      <a:pt x="4884" y="6288"/>
                      <a:pt x="5922" y="6227"/>
                    </a:cubicBezTo>
                    <a:cubicBezTo>
                      <a:pt x="5556" y="5901"/>
                      <a:pt x="5128" y="5189"/>
                      <a:pt x="4904" y="4721"/>
                    </a:cubicBezTo>
                    <a:cubicBezTo>
                      <a:pt x="4660" y="4212"/>
                      <a:pt x="4314" y="3785"/>
                      <a:pt x="4090" y="2788"/>
                    </a:cubicBezTo>
                    <a:cubicBezTo>
                      <a:pt x="3643" y="1933"/>
                      <a:pt x="3785" y="2218"/>
                      <a:pt x="3480" y="1547"/>
                    </a:cubicBezTo>
                    <a:cubicBezTo>
                      <a:pt x="4070" y="2035"/>
                      <a:pt x="3867" y="2056"/>
                      <a:pt x="4131" y="2442"/>
                    </a:cubicBezTo>
                    <a:cubicBezTo>
                      <a:pt x="4111" y="2056"/>
                      <a:pt x="4416" y="1099"/>
                      <a:pt x="4457" y="1120"/>
                    </a:cubicBezTo>
                    <a:cubicBezTo>
                      <a:pt x="4457" y="1120"/>
                      <a:pt x="4213" y="2117"/>
                      <a:pt x="4253" y="2666"/>
                    </a:cubicBezTo>
                    <a:cubicBezTo>
                      <a:pt x="4335" y="3256"/>
                      <a:pt x="4782" y="4070"/>
                      <a:pt x="5088" y="4681"/>
                    </a:cubicBezTo>
                    <a:cubicBezTo>
                      <a:pt x="4965" y="4599"/>
                      <a:pt x="5800" y="3439"/>
                      <a:pt x="6227" y="2361"/>
                    </a:cubicBezTo>
                    <a:cubicBezTo>
                      <a:pt x="6797" y="936"/>
                      <a:pt x="7814" y="102"/>
                      <a:pt x="7875" y="0"/>
                    </a:cubicBezTo>
                    <a:cubicBezTo>
                      <a:pt x="7875" y="550"/>
                      <a:pt x="6573" y="1750"/>
                      <a:pt x="6471" y="2320"/>
                    </a:cubicBezTo>
                    <a:cubicBezTo>
                      <a:pt x="7041" y="2503"/>
                      <a:pt x="8913" y="733"/>
                      <a:pt x="9422" y="387"/>
                    </a:cubicBezTo>
                    <a:cubicBezTo>
                      <a:pt x="9035" y="1038"/>
                      <a:pt x="7529" y="2422"/>
                      <a:pt x="6390" y="2605"/>
                    </a:cubicBezTo>
                    <a:cubicBezTo>
                      <a:pt x="6024" y="3297"/>
                      <a:pt x="6064" y="3276"/>
                      <a:pt x="5230" y="4742"/>
                    </a:cubicBezTo>
                    <a:cubicBezTo>
                      <a:pt x="5372" y="5128"/>
                      <a:pt x="5698" y="5637"/>
                      <a:pt x="6186" y="6085"/>
                    </a:cubicBezTo>
                    <a:cubicBezTo>
                      <a:pt x="7183" y="6125"/>
                      <a:pt x="8526" y="5861"/>
                      <a:pt x="9198" y="5657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2"/>
              <p:cNvSpPr/>
              <p:nvPr/>
            </p:nvSpPr>
            <p:spPr>
              <a:xfrm>
                <a:off x="6795395" y="1716544"/>
                <a:ext cx="584273" cy="2621196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154188" extrusionOk="0">
                    <a:moveTo>
                      <a:pt x="28508" y="34212"/>
                    </a:moveTo>
                    <a:lnTo>
                      <a:pt x="28508" y="34212"/>
                    </a:lnTo>
                    <a:cubicBezTo>
                      <a:pt x="28122" y="34232"/>
                      <a:pt x="27593" y="34354"/>
                      <a:pt x="27084" y="34374"/>
                    </a:cubicBezTo>
                    <a:cubicBezTo>
                      <a:pt x="27247" y="34374"/>
                      <a:pt x="27416" y="34378"/>
                      <a:pt x="27580" y="34378"/>
                    </a:cubicBezTo>
                    <a:cubicBezTo>
                      <a:pt x="27989" y="34378"/>
                      <a:pt x="28363" y="34357"/>
                      <a:pt x="28508" y="34212"/>
                    </a:cubicBezTo>
                    <a:close/>
                    <a:moveTo>
                      <a:pt x="28202" y="69659"/>
                    </a:moveTo>
                    <a:cubicBezTo>
                      <a:pt x="28202" y="69659"/>
                      <a:pt x="28203" y="69659"/>
                      <a:pt x="28203" y="69659"/>
                    </a:cubicBezTo>
                    <a:cubicBezTo>
                      <a:pt x="28219" y="69667"/>
                      <a:pt x="28202" y="69698"/>
                      <a:pt x="28177" y="69734"/>
                    </a:cubicBezTo>
                    <a:lnTo>
                      <a:pt x="28177" y="69734"/>
                    </a:lnTo>
                    <a:cubicBezTo>
                      <a:pt x="28183" y="69685"/>
                      <a:pt x="28191" y="69659"/>
                      <a:pt x="28202" y="69659"/>
                    </a:cubicBezTo>
                    <a:close/>
                    <a:moveTo>
                      <a:pt x="29567" y="71063"/>
                    </a:moveTo>
                    <a:cubicBezTo>
                      <a:pt x="29566" y="71064"/>
                      <a:pt x="29566" y="71065"/>
                      <a:pt x="29565" y="71066"/>
                    </a:cubicBezTo>
                    <a:lnTo>
                      <a:pt x="29565" y="71066"/>
                    </a:lnTo>
                    <a:cubicBezTo>
                      <a:pt x="29566" y="71068"/>
                      <a:pt x="29567" y="71068"/>
                      <a:pt x="29568" y="71068"/>
                    </a:cubicBezTo>
                    <a:cubicBezTo>
                      <a:pt x="29568" y="71068"/>
                      <a:pt x="29568" y="71067"/>
                      <a:pt x="29567" y="71063"/>
                    </a:cubicBezTo>
                    <a:close/>
                    <a:moveTo>
                      <a:pt x="28035" y="71828"/>
                    </a:moveTo>
                    <a:cubicBezTo>
                      <a:pt x="28030" y="71851"/>
                      <a:pt x="28025" y="71875"/>
                      <a:pt x="28020" y="71897"/>
                    </a:cubicBezTo>
                    <a:cubicBezTo>
                      <a:pt x="28027" y="71887"/>
                      <a:pt x="28031" y="71863"/>
                      <a:pt x="28035" y="71828"/>
                    </a:cubicBezTo>
                    <a:close/>
                    <a:moveTo>
                      <a:pt x="5468" y="76935"/>
                    </a:moveTo>
                    <a:cubicBezTo>
                      <a:pt x="5427" y="76935"/>
                      <a:pt x="5406" y="76937"/>
                      <a:pt x="5413" y="76944"/>
                    </a:cubicBezTo>
                    <a:cubicBezTo>
                      <a:pt x="5415" y="76946"/>
                      <a:pt x="5423" y="76947"/>
                      <a:pt x="5435" y="76947"/>
                    </a:cubicBezTo>
                    <a:cubicBezTo>
                      <a:pt x="5456" y="76947"/>
                      <a:pt x="5492" y="76944"/>
                      <a:pt x="5540" y="76936"/>
                    </a:cubicBezTo>
                    <a:lnTo>
                      <a:pt x="5540" y="76936"/>
                    </a:lnTo>
                    <a:cubicBezTo>
                      <a:pt x="5512" y="76935"/>
                      <a:pt x="5488" y="76935"/>
                      <a:pt x="5468" y="76935"/>
                    </a:cubicBezTo>
                    <a:close/>
                    <a:moveTo>
                      <a:pt x="30401" y="77371"/>
                    </a:moveTo>
                    <a:cubicBezTo>
                      <a:pt x="30361" y="77418"/>
                      <a:pt x="30329" y="77476"/>
                      <a:pt x="30302" y="77539"/>
                    </a:cubicBezTo>
                    <a:lnTo>
                      <a:pt x="30302" y="77539"/>
                    </a:lnTo>
                    <a:cubicBezTo>
                      <a:pt x="30334" y="77481"/>
                      <a:pt x="30367" y="77425"/>
                      <a:pt x="30401" y="77371"/>
                    </a:cubicBezTo>
                    <a:close/>
                    <a:moveTo>
                      <a:pt x="30334" y="78697"/>
                    </a:moveTo>
                    <a:cubicBezTo>
                      <a:pt x="30405" y="78709"/>
                      <a:pt x="30474" y="78727"/>
                      <a:pt x="30543" y="78755"/>
                    </a:cubicBezTo>
                    <a:cubicBezTo>
                      <a:pt x="30489" y="78719"/>
                      <a:pt x="30416" y="78702"/>
                      <a:pt x="30334" y="78697"/>
                    </a:cubicBezTo>
                    <a:close/>
                    <a:moveTo>
                      <a:pt x="20267" y="84615"/>
                    </a:moveTo>
                    <a:cubicBezTo>
                      <a:pt x="20267" y="84615"/>
                      <a:pt x="20267" y="84615"/>
                      <a:pt x="20267" y="84615"/>
                    </a:cubicBezTo>
                    <a:cubicBezTo>
                      <a:pt x="20267" y="84615"/>
                      <a:pt x="20267" y="84615"/>
                      <a:pt x="20267" y="84615"/>
                    </a:cubicBezTo>
                    <a:cubicBezTo>
                      <a:pt x="20267" y="84615"/>
                      <a:pt x="20267" y="84615"/>
                      <a:pt x="20267" y="84615"/>
                    </a:cubicBezTo>
                    <a:close/>
                    <a:moveTo>
                      <a:pt x="19807" y="104058"/>
                    </a:moveTo>
                    <a:cubicBezTo>
                      <a:pt x="19768" y="104331"/>
                      <a:pt x="19773" y="104593"/>
                      <a:pt x="19860" y="104821"/>
                    </a:cubicBezTo>
                    <a:cubicBezTo>
                      <a:pt x="19814" y="104566"/>
                      <a:pt x="19799" y="104312"/>
                      <a:pt x="19807" y="104058"/>
                    </a:cubicBezTo>
                    <a:close/>
                    <a:moveTo>
                      <a:pt x="11253" y="99490"/>
                    </a:moveTo>
                    <a:lnTo>
                      <a:pt x="11253" y="99490"/>
                    </a:lnTo>
                    <a:cubicBezTo>
                      <a:pt x="11416" y="99632"/>
                      <a:pt x="11110" y="99978"/>
                      <a:pt x="11151" y="100202"/>
                    </a:cubicBezTo>
                    <a:cubicBezTo>
                      <a:pt x="11233" y="100629"/>
                      <a:pt x="11049" y="101016"/>
                      <a:pt x="11110" y="101443"/>
                    </a:cubicBezTo>
                    <a:cubicBezTo>
                      <a:pt x="11253" y="102318"/>
                      <a:pt x="11619" y="103254"/>
                      <a:pt x="11680" y="104150"/>
                    </a:cubicBezTo>
                    <a:cubicBezTo>
                      <a:pt x="11721" y="104801"/>
                      <a:pt x="11721" y="105452"/>
                      <a:pt x="11762" y="106103"/>
                    </a:cubicBezTo>
                    <a:cubicBezTo>
                      <a:pt x="11782" y="106266"/>
                      <a:pt x="11782" y="106429"/>
                      <a:pt x="11782" y="106571"/>
                    </a:cubicBezTo>
                    <a:cubicBezTo>
                      <a:pt x="11741" y="106999"/>
                      <a:pt x="11578" y="107263"/>
                      <a:pt x="11253" y="107690"/>
                    </a:cubicBezTo>
                    <a:cubicBezTo>
                      <a:pt x="10764" y="108342"/>
                      <a:pt x="10459" y="109013"/>
                      <a:pt x="10113" y="109746"/>
                    </a:cubicBezTo>
                    <a:cubicBezTo>
                      <a:pt x="10038" y="109904"/>
                      <a:pt x="9964" y="110067"/>
                      <a:pt x="9894" y="110233"/>
                    </a:cubicBezTo>
                    <a:lnTo>
                      <a:pt x="9894" y="110233"/>
                    </a:lnTo>
                    <a:cubicBezTo>
                      <a:pt x="9856" y="107975"/>
                      <a:pt x="9819" y="106994"/>
                      <a:pt x="10459" y="104068"/>
                    </a:cubicBezTo>
                    <a:cubicBezTo>
                      <a:pt x="10826" y="102379"/>
                      <a:pt x="10968" y="100141"/>
                      <a:pt x="11253" y="99490"/>
                    </a:cubicBezTo>
                    <a:close/>
                    <a:moveTo>
                      <a:pt x="23543" y="100446"/>
                    </a:moveTo>
                    <a:cubicBezTo>
                      <a:pt x="23564" y="102379"/>
                      <a:pt x="24337" y="104516"/>
                      <a:pt x="24235" y="106327"/>
                    </a:cubicBezTo>
                    <a:cubicBezTo>
                      <a:pt x="24140" y="108212"/>
                      <a:pt x="24131" y="109752"/>
                      <a:pt x="24046" y="111263"/>
                    </a:cubicBezTo>
                    <a:lnTo>
                      <a:pt x="24046" y="111263"/>
                    </a:lnTo>
                    <a:cubicBezTo>
                      <a:pt x="23340" y="109088"/>
                      <a:pt x="22517" y="106608"/>
                      <a:pt x="22302" y="105940"/>
                    </a:cubicBezTo>
                    <a:cubicBezTo>
                      <a:pt x="22689" y="104516"/>
                      <a:pt x="23075" y="102644"/>
                      <a:pt x="23543" y="100446"/>
                    </a:cubicBezTo>
                    <a:close/>
                    <a:moveTo>
                      <a:pt x="11904" y="108199"/>
                    </a:moveTo>
                    <a:cubicBezTo>
                      <a:pt x="12148" y="109420"/>
                      <a:pt x="12433" y="110926"/>
                      <a:pt x="12433" y="112147"/>
                    </a:cubicBezTo>
                    <a:cubicBezTo>
                      <a:pt x="12494" y="117600"/>
                      <a:pt x="13532" y="120449"/>
                      <a:pt x="13776" y="125902"/>
                    </a:cubicBezTo>
                    <a:cubicBezTo>
                      <a:pt x="13898" y="128772"/>
                      <a:pt x="13878" y="134429"/>
                      <a:pt x="14285" y="136524"/>
                    </a:cubicBezTo>
                    <a:cubicBezTo>
                      <a:pt x="14236" y="136783"/>
                      <a:pt x="13703" y="137100"/>
                      <a:pt x="13232" y="137379"/>
                    </a:cubicBezTo>
                    <a:lnTo>
                      <a:pt x="13232" y="137379"/>
                    </a:lnTo>
                    <a:cubicBezTo>
                      <a:pt x="13174" y="136781"/>
                      <a:pt x="13116" y="136269"/>
                      <a:pt x="13084" y="136077"/>
                    </a:cubicBezTo>
                    <a:cubicBezTo>
                      <a:pt x="12942" y="134958"/>
                      <a:pt x="12860" y="133757"/>
                      <a:pt x="12799" y="132638"/>
                    </a:cubicBezTo>
                    <a:cubicBezTo>
                      <a:pt x="12657" y="130298"/>
                      <a:pt x="11985" y="128202"/>
                      <a:pt x="11639" y="125841"/>
                    </a:cubicBezTo>
                    <a:cubicBezTo>
                      <a:pt x="10979" y="121273"/>
                      <a:pt x="10039" y="116724"/>
                      <a:pt x="9921" y="112192"/>
                    </a:cubicBezTo>
                    <a:lnTo>
                      <a:pt x="9921" y="112192"/>
                    </a:lnTo>
                    <a:cubicBezTo>
                      <a:pt x="10217" y="111452"/>
                      <a:pt x="10560" y="110716"/>
                      <a:pt x="10948" y="110010"/>
                    </a:cubicBezTo>
                    <a:cubicBezTo>
                      <a:pt x="11151" y="109624"/>
                      <a:pt x="11436" y="108342"/>
                      <a:pt x="11904" y="108199"/>
                    </a:cubicBezTo>
                    <a:close/>
                    <a:moveTo>
                      <a:pt x="9178" y="114567"/>
                    </a:moveTo>
                    <a:lnTo>
                      <a:pt x="9178" y="114567"/>
                    </a:lnTo>
                    <a:cubicBezTo>
                      <a:pt x="9443" y="118496"/>
                      <a:pt x="9989" y="121194"/>
                      <a:pt x="10826" y="125902"/>
                    </a:cubicBezTo>
                    <a:cubicBezTo>
                      <a:pt x="11029" y="127022"/>
                      <a:pt x="12046" y="130888"/>
                      <a:pt x="12148" y="132699"/>
                    </a:cubicBezTo>
                    <a:cubicBezTo>
                      <a:pt x="12230" y="133839"/>
                      <a:pt x="12474" y="135941"/>
                      <a:pt x="12634" y="137757"/>
                    </a:cubicBezTo>
                    <a:lnTo>
                      <a:pt x="12634" y="137757"/>
                    </a:lnTo>
                    <a:cubicBezTo>
                      <a:pt x="12593" y="137789"/>
                      <a:pt x="12559" y="137819"/>
                      <a:pt x="12535" y="137847"/>
                    </a:cubicBezTo>
                    <a:cubicBezTo>
                      <a:pt x="12158" y="138260"/>
                      <a:pt x="11949" y="138731"/>
                      <a:pt x="11663" y="139143"/>
                    </a:cubicBezTo>
                    <a:lnTo>
                      <a:pt x="11663" y="139143"/>
                    </a:lnTo>
                    <a:cubicBezTo>
                      <a:pt x="11672" y="138879"/>
                      <a:pt x="11671" y="138603"/>
                      <a:pt x="11660" y="138315"/>
                    </a:cubicBezTo>
                    <a:cubicBezTo>
                      <a:pt x="11578" y="136280"/>
                      <a:pt x="11782" y="134164"/>
                      <a:pt x="11294" y="132129"/>
                    </a:cubicBezTo>
                    <a:cubicBezTo>
                      <a:pt x="11070" y="131193"/>
                      <a:pt x="10887" y="128995"/>
                      <a:pt x="10642" y="128059"/>
                    </a:cubicBezTo>
                    <a:cubicBezTo>
                      <a:pt x="10235" y="126594"/>
                      <a:pt x="9930" y="125088"/>
                      <a:pt x="9584" y="123603"/>
                    </a:cubicBezTo>
                    <a:cubicBezTo>
                      <a:pt x="8923" y="120660"/>
                      <a:pt x="8544" y="117543"/>
                      <a:pt x="9178" y="114567"/>
                    </a:cubicBezTo>
                    <a:close/>
                    <a:moveTo>
                      <a:pt x="12372" y="144298"/>
                    </a:moveTo>
                    <a:lnTo>
                      <a:pt x="12372" y="144298"/>
                    </a:lnTo>
                    <a:cubicBezTo>
                      <a:pt x="11904" y="145539"/>
                      <a:pt x="11436" y="146597"/>
                      <a:pt x="10948" y="147370"/>
                    </a:cubicBezTo>
                    <a:cubicBezTo>
                      <a:pt x="10561" y="148205"/>
                      <a:pt x="9991" y="148673"/>
                      <a:pt x="9035" y="148734"/>
                    </a:cubicBezTo>
                    <a:cubicBezTo>
                      <a:pt x="8872" y="148744"/>
                      <a:pt x="8699" y="148749"/>
                      <a:pt x="8526" y="148749"/>
                    </a:cubicBezTo>
                    <a:cubicBezTo>
                      <a:pt x="8353" y="148749"/>
                      <a:pt x="8180" y="148744"/>
                      <a:pt x="8017" y="148734"/>
                    </a:cubicBezTo>
                    <a:cubicBezTo>
                      <a:pt x="7000" y="148713"/>
                      <a:pt x="5698" y="148449"/>
                      <a:pt x="5392" y="146841"/>
                    </a:cubicBezTo>
                    <a:cubicBezTo>
                      <a:pt x="5840" y="146129"/>
                      <a:pt x="5779" y="146271"/>
                      <a:pt x="6308" y="145641"/>
                    </a:cubicBezTo>
                    <a:cubicBezTo>
                      <a:pt x="6797" y="145050"/>
                      <a:pt x="7468" y="145295"/>
                      <a:pt x="8404" y="145071"/>
                    </a:cubicBezTo>
                    <a:cubicBezTo>
                      <a:pt x="9808" y="144725"/>
                      <a:pt x="11090" y="144664"/>
                      <a:pt x="12372" y="144298"/>
                    </a:cubicBezTo>
                    <a:close/>
                    <a:moveTo>
                      <a:pt x="34161" y="149007"/>
                    </a:moveTo>
                    <a:cubicBezTo>
                      <a:pt x="34176" y="149018"/>
                      <a:pt x="34191" y="149028"/>
                      <a:pt x="34206" y="149039"/>
                    </a:cubicBezTo>
                    <a:cubicBezTo>
                      <a:pt x="34191" y="149028"/>
                      <a:pt x="34176" y="149017"/>
                      <a:pt x="34161" y="149007"/>
                    </a:cubicBezTo>
                    <a:close/>
                    <a:moveTo>
                      <a:pt x="23381" y="145641"/>
                    </a:moveTo>
                    <a:lnTo>
                      <a:pt x="23381" y="145641"/>
                    </a:lnTo>
                    <a:cubicBezTo>
                      <a:pt x="24907" y="145925"/>
                      <a:pt x="28000" y="145600"/>
                      <a:pt x="29383" y="146739"/>
                    </a:cubicBezTo>
                    <a:cubicBezTo>
                      <a:pt x="29343" y="147085"/>
                      <a:pt x="29383" y="147472"/>
                      <a:pt x="29343" y="147716"/>
                    </a:cubicBezTo>
                    <a:cubicBezTo>
                      <a:pt x="29035" y="148866"/>
                      <a:pt x="28008" y="149172"/>
                      <a:pt x="27068" y="149172"/>
                    </a:cubicBezTo>
                    <a:cubicBezTo>
                      <a:pt x="26577" y="149172"/>
                      <a:pt x="26110" y="149089"/>
                      <a:pt x="25782" y="148998"/>
                    </a:cubicBezTo>
                    <a:cubicBezTo>
                      <a:pt x="24907" y="147798"/>
                      <a:pt x="24134" y="146780"/>
                      <a:pt x="23381" y="145641"/>
                    </a:cubicBezTo>
                    <a:close/>
                    <a:moveTo>
                      <a:pt x="32889" y="151725"/>
                    </a:moveTo>
                    <a:cubicBezTo>
                      <a:pt x="33030" y="151916"/>
                      <a:pt x="33159" y="152119"/>
                      <a:pt x="33305" y="152320"/>
                    </a:cubicBezTo>
                    <a:lnTo>
                      <a:pt x="33305" y="152320"/>
                    </a:lnTo>
                    <a:cubicBezTo>
                      <a:pt x="33164" y="152124"/>
                      <a:pt x="33056" y="151905"/>
                      <a:pt x="32889" y="151725"/>
                    </a:cubicBezTo>
                    <a:close/>
                    <a:moveTo>
                      <a:pt x="1586" y="152331"/>
                    </a:moveTo>
                    <a:lnTo>
                      <a:pt x="1586" y="152331"/>
                    </a:lnTo>
                    <a:cubicBezTo>
                      <a:pt x="1580" y="152339"/>
                      <a:pt x="1573" y="152347"/>
                      <a:pt x="1567" y="152356"/>
                    </a:cubicBezTo>
                    <a:cubicBezTo>
                      <a:pt x="1573" y="152347"/>
                      <a:pt x="1580" y="152339"/>
                      <a:pt x="1586" y="152331"/>
                    </a:cubicBezTo>
                    <a:close/>
                    <a:moveTo>
                      <a:pt x="33305" y="152321"/>
                    </a:moveTo>
                    <a:cubicBezTo>
                      <a:pt x="33314" y="152332"/>
                      <a:pt x="33322" y="152344"/>
                      <a:pt x="33331" y="152356"/>
                    </a:cubicBezTo>
                    <a:cubicBezTo>
                      <a:pt x="33322" y="152344"/>
                      <a:pt x="33314" y="152332"/>
                      <a:pt x="33305" y="152321"/>
                    </a:cubicBezTo>
                    <a:close/>
                    <a:moveTo>
                      <a:pt x="1567" y="152356"/>
                    </a:moveTo>
                    <a:lnTo>
                      <a:pt x="1567" y="152356"/>
                    </a:lnTo>
                    <a:cubicBezTo>
                      <a:pt x="1404" y="152498"/>
                      <a:pt x="1241" y="152641"/>
                      <a:pt x="1099" y="152824"/>
                    </a:cubicBezTo>
                    <a:cubicBezTo>
                      <a:pt x="1282" y="152681"/>
                      <a:pt x="1424" y="152518"/>
                      <a:pt x="1567" y="152356"/>
                    </a:cubicBezTo>
                    <a:close/>
                    <a:moveTo>
                      <a:pt x="1687" y="153284"/>
                    </a:moveTo>
                    <a:cubicBezTo>
                      <a:pt x="1654" y="153308"/>
                      <a:pt x="1621" y="153331"/>
                      <a:pt x="1587" y="153353"/>
                    </a:cubicBezTo>
                    <a:cubicBezTo>
                      <a:pt x="1622" y="153334"/>
                      <a:pt x="1656" y="153311"/>
                      <a:pt x="1687" y="153284"/>
                    </a:cubicBezTo>
                    <a:close/>
                    <a:moveTo>
                      <a:pt x="3150" y="153371"/>
                    </a:moveTo>
                    <a:cubicBezTo>
                      <a:pt x="3087" y="153438"/>
                      <a:pt x="3021" y="153526"/>
                      <a:pt x="2951" y="153616"/>
                    </a:cubicBezTo>
                    <a:lnTo>
                      <a:pt x="2951" y="153616"/>
                    </a:lnTo>
                    <a:cubicBezTo>
                      <a:pt x="3020" y="153537"/>
                      <a:pt x="3086" y="153454"/>
                      <a:pt x="3150" y="153371"/>
                    </a:cubicBezTo>
                    <a:close/>
                    <a:moveTo>
                      <a:pt x="4985" y="153536"/>
                    </a:moveTo>
                    <a:lnTo>
                      <a:pt x="4985" y="153536"/>
                    </a:lnTo>
                    <a:cubicBezTo>
                      <a:pt x="4924" y="153597"/>
                      <a:pt x="4904" y="153678"/>
                      <a:pt x="4884" y="153739"/>
                    </a:cubicBezTo>
                    <a:cubicBezTo>
                      <a:pt x="4904" y="153678"/>
                      <a:pt x="4945" y="153597"/>
                      <a:pt x="4985" y="153536"/>
                    </a:cubicBezTo>
                    <a:close/>
                    <a:moveTo>
                      <a:pt x="2951" y="153616"/>
                    </a:moveTo>
                    <a:cubicBezTo>
                      <a:pt x="2790" y="153801"/>
                      <a:pt x="2612" y="153960"/>
                      <a:pt x="2401" y="154024"/>
                    </a:cubicBezTo>
                    <a:cubicBezTo>
                      <a:pt x="2412" y="154026"/>
                      <a:pt x="2422" y="154026"/>
                      <a:pt x="2432" y="154026"/>
                    </a:cubicBezTo>
                    <a:cubicBezTo>
                      <a:pt x="2621" y="154026"/>
                      <a:pt x="2795" y="153817"/>
                      <a:pt x="2951" y="153616"/>
                    </a:cubicBezTo>
                    <a:close/>
                    <a:moveTo>
                      <a:pt x="29115" y="154026"/>
                    </a:moveTo>
                    <a:cubicBezTo>
                      <a:pt x="29124" y="154033"/>
                      <a:pt x="29132" y="154040"/>
                      <a:pt x="29139" y="154045"/>
                    </a:cubicBezTo>
                    <a:cubicBezTo>
                      <a:pt x="29131" y="154039"/>
                      <a:pt x="29123" y="154032"/>
                      <a:pt x="29115" y="154026"/>
                    </a:cubicBezTo>
                    <a:close/>
                    <a:moveTo>
                      <a:pt x="21057" y="0"/>
                    </a:moveTo>
                    <a:cubicBezTo>
                      <a:pt x="20628" y="0"/>
                      <a:pt x="20179" y="315"/>
                      <a:pt x="19820" y="636"/>
                    </a:cubicBezTo>
                    <a:cubicBezTo>
                      <a:pt x="19474" y="921"/>
                      <a:pt x="19270" y="1247"/>
                      <a:pt x="19372" y="1674"/>
                    </a:cubicBezTo>
                    <a:cubicBezTo>
                      <a:pt x="19494" y="2163"/>
                      <a:pt x="19616" y="2610"/>
                      <a:pt x="19575" y="3139"/>
                    </a:cubicBezTo>
                    <a:cubicBezTo>
                      <a:pt x="19006" y="8104"/>
                      <a:pt x="18212" y="13354"/>
                      <a:pt x="18151" y="17994"/>
                    </a:cubicBezTo>
                    <a:cubicBezTo>
                      <a:pt x="17907" y="23081"/>
                      <a:pt x="17683" y="27212"/>
                      <a:pt x="17398" y="31933"/>
                    </a:cubicBezTo>
                    <a:cubicBezTo>
                      <a:pt x="15485" y="32970"/>
                      <a:pt x="14366" y="33194"/>
                      <a:pt x="12514" y="33683"/>
                    </a:cubicBezTo>
                    <a:cubicBezTo>
                      <a:pt x="12345" y="33729"/>
                      <a:pt x="12169" y="33746"/>
                      <a:pt x="11990" y="33746"/>
                    </a:cubicBezTo>
                    <a:cubicBezTo>
                      <a:pt x="11697" y="33746"/>
                      <a:pt x="11393" y="33700"/>
                      <a:pt x="11090" y="33662"/>
                    </a:cubicBezTo>
                    <a:cubicBezTo>
                      <a:pt x="9951" y="33520"/>
                      <a:pt x="10174" y="33276"/>
                      <a:pt x="10459" y="32523"/>
                    </a:cubicBezTo>
                    <a:cubicBezTo>
                      <a:pt x="10683" y="31912"/>
                      <a:pt x="11090" y="31403"/>
                      <a:pt x="11477" y="30895"/>
                    </a:cubicBezTo>
                    <a:cubicBezTo>
                      <a:pt x="11701" y="30590"/>
                      <a:pt x="11863" y="30345"/>
                      <a:pt x="11945" y="29979"/>
                    </a:cubicBezTo>
                    <a:cubicBezTo>
                      <a:pt x="12026" y="29633"/>
                      <a:pt x="12230" y="29185"/>
                      <a:pt x="12189" y="28819"/>
                    </a:cubicBezTo>
                    <a:lnTo>
                      <a:pt x="12189" y="28819"/>
                    </a:lnTo>
                    <a:cubicBezTo>
                      <a:pt x="12046" y="28840"/>
                      <a:pt x="12087" y="29185"/>
                      <a:pt x="12006" y="29308"/>
                    </a:cubicBezTo>
                    <a:cubicBezTo>
                      <a:pt x="11802" y="29165"/>
                      <a:pt x="11639" y="28717"/>
                      <a:pt x="11517" y="28494"/>
                    </a:cubicBezTo>
                    <a:lnTo>
                      <a:pt x="11517" y="28494"/>
                    </a:lnTo>
                    <a:cubicBezTo>
                      <a:pt x="11456" y="28677"/>
                      <a:pt x="11701" y="28982"/>
                      <a:pt x="11782" y="29165"/>
                    </a:cubicBezTo>
                    <a:cubicBezTo>
                      <a:pt x="11843" y="29328"/>
                      <a:pt x="11904" y="29491"/>
                      <a:pt x="11863" y="29694"/>
                    </a:cubicBezTo>
                    <a:cubicBezTo>
                      <a:pt x="11823" y="29918"/>
                      <a:pt x="11721" y="30244"/>
                      <a:pt x="11619" y="30447"/>
                    </a:cubicBezTo>
                    <a:cubicBezTo>
                      <a:pt x="11560" y="30526"/>
                      <a:pt x="11368" y="30794"/>
                      <a:pt x="11264" y="30794"/>
                    </a:cubicBezTo>
                    <a:cubicBezTo>
                      <a:pt x="11260" y="30794"/>
                      <a:pt x="11256" y="30794"/>
                      <a:pt x="11253" y="30793"/>
                    </a:cubicBezTo>
                    <a:cubicBezTo>
                      <a:pt x="11090" y="30773"/>
                      <a:pt x="10907" y="30101"/>
                      <a:pt x="10866" y="29959"/>
                    </a:cubicBezTo>
                    <a:cubicBezTo>
                      <a:pt x="10744" y="29674"/>
                      <a:pt x="10663" y="29389"/>
                      <a:pt x="10561" y="29104"/>
                    </a:cubicBezTo>
                    <a:cubicBezTo>
                      <a:pt x="10459" y="28840"/>
                      <a:pt x="10317" y="28351"/>
                      <a:pt x="10113" y="28168"/>
                    </a:cubicBezTo>
                    <a:lnTo>
                      <a:pt x="10113" y="28168"/>
                    </a:lnTo>
                    <a:cubicBezTo>
                      <a:pt x="10052" y="28473"/>
                      <a:pt x="10419" y="28738"/>
                      <a:pt x="10398" y="29043"/>
                    </a:cubicBezTo>
                    <a:cubicBezTo>
                      <a:pt x="10386" y="29044"/>
                      <a:pt x="10373" y="29044"/>
                      <a:pt x="10360" y="29044"/>
                    </a:cubicBezTo>
                    <a:cubicBezTo>
                      <a:pt x="10107" y="29044"/>
                      <a:pt x="9837" y="28859"/>
                      <a:pt x="9605" y="28840"/>
                    </a:cubicBezTo>
                    <a:lnTo>
                      <a:pt x="9605" y="28840"/>
                    </a:lnTo>
                    <a:cubicBezTo>
                      <a:pt x="9686" y="29023"/>
                      <a:pt x="10032" y="29043"/>
                      <a:pt x="10215" y="29124"/>
                    </a:cubicBezTo>
                    <a:cubicBezTo>
                      <a:pt x="10520" y="29308"/>
                      <a:pt x="10581" y="29796"/>
                      <a:pt x="10703" y="30101"/>
                    </a:cubicBezTo>
                    <a:cubicBezTo>
                      <a:pt x="10805" y="30366"/>
                      <a:pt x="10988" y="30651"/>
                      <a:pt x="10948" y="30935"/>
                    </a:cubicBezTo>
                    <a:cubicBezTo>
                      <a:pt x="10887" y="31261"/>
                      <a:pt x="10561" y="31627"/>
                      <a:pt x="10358" y="31871"/>
                    </a:cubicBezTo>
                    <a:cubicBezTo>
                      <a:pt x="10235" y="31810"/>
                      <a:pt x="10154" y="31648"/>
                      <a:pt x="10073" y="31526"/>
                    </a:cubicBezTo>
                    <a:cubicBezTo>
                      <a:pt x="9991" y="31403"/>
                      <a:pt x="9808" y="31220"/>
                      <a:pt x="9767" y="31058"/>
                    </a:cubicBezTo>
                    <a:cubicBezTo>
                      <a:pt x="9706" y="30834"/>
                      <a:pt x="10134" y="30040"/>
                      <a:pt x="9951" y="29898"/>
                    </a:cubicBezTo>
                    <a:lnTo>
                      <a:pt x="9951" y="29898"/>
                    </a:lnTo>
                    <a:cubicBezTo>
                      <a:pt x="9747" y="30203"/>
                      <a:pt x="9706" y="30590"/>
                      <a:pt x="9645" y="30935"/>
                    </a:cubicBezTo>
                    <a:cubicBezTo>
                      <a:pt x="9584" y="31220"/>
                      <a:pt x="9544" y="31383"/>
                      <a:pt x="9727" y="31627"/>
                    </a:cubicBezTo>
                    <a:cubicBezTo>
                      <a:pt x="9869" y="31831"/>
                      <a:pt x="10093" y="32055"/>
                      <a:pt x="10113" y="32319"/>
                    </a:cubicBezTo>
                    <a:cubicBezTo>
                      <a:pt x="10113" y="32523"/>
                      <a:pt x="10134" y="32787"/>
                      <a:pt x="9930" y="32930"/>
                    </a:cubicBezTo>
                    <a:cubicBezTo>
                      <a:pt x="9891" y="32946"/>
                      <a:pt x="9853" y="32954"/>
                      <a:pt x="9817" y="32954"/>
                    </a:cubicBezTo>
                    <a:cubicBezTo>
                      <a:pt x="9591" y="32954"/>
                      <a:pt x="9425" y="32660"/>
                      <a:pt x="9320" y="32502"/>
                    </a:cubicBezTo>
                    <a:cubicBezTo>
                      <a:pt x="9198" y="32177"/>
                      <a:pt x="9320" y="31790"/>
                      <a:pt x="9198" y="31444"/>
                    </a:cubicBezTo>
                    <a:lnTo>
                      <a:pt x="9198" y="31444"/>
                    </a:lnTo>
                    <a:cubicBezTo>
                      <a:pt x="8974" y="31668"/>
                      <a:pt x="9340" y="32217"/>
                      <a:pt x="9076" y="32340"/>
                    </a:cubicBezTo>
                    <a:cubicBezTo>
                      <a:pt x="9066" y="32344"/>
                      <a:pt x="9055" y="32346"/>
                      <a:pt x="9041" y="32346"/>
                    </a:cubicBezTo>
                    <a:cubicBezTo>
                      <a:pt x="8878" y="32346"/>
                      <a:pt x="8435" y="32033"/>
                      <a:pt x="8323" y="32014"/>
                    </a:cubicBezTo>
                    <a:cubicBezTo>
                      <a:pt x="8099" y="31973"/>
                      <a:pt x="7956" y="31546"/>
                      <a:pt x="7753" y="31505"/>
                    </a:cubicBezTo>
                    <a:lnTo>
                      <a:pt x="7753" y="31505"/>
                    </a:lnTo>
                    <a:cubicBezTo>
                      <a:pt x="7855" y="31790"/>
                      <a:pt x="8262" y="32360"/>
                      <a:pt x="8526" y="32421"/>
                    </a:cubicBezTo>
                    <a:cubicBezTo>
                      <a:pt x="8872" y="32523"/>
                      <a:pt x="9177" y="32869"/>
                      <a:pt x="9381" y="33153"/>
                    </a:cubicBezTo>
                    <a:cubicBezTo>
                      <a:pt x="9605" y="33438"/>
                      <a:pt x="9930" y="33316"/>
                      <a:pt x="9706" y="33621"/>
                    </a:cubicBezTo>
                    <a:cubicBezTo>
                      <a:pt x="9544" y="33825"/>
                      <a:pt x="9218" y="33744"/>
                      <a:pt x="9218" y="33988"/>
                    </a:cubicBezTo>
                    <a:cubicBezTo>
                      <a:pt x="9218" y="33997"/>
                      <a:pt x="9226" y="34001"/>
                      <a:pt x="9240" y="34001"/>
                    </a:cubicBezTo>
                    <a:cubicBezTo>
                      <a:pt x="9350" y="34001"/>
                      <a:pt x="9853" y="33741"/>
                      <a:pt x="9890" y="33723"/>
                    </a:cubicBezTo>
                    <a:cubicBezTo>
                      <a:pt x="9906" y="33721"/>
                      <a:pt x="9922" y="33720"/>
                      <a:pt x="9938" y="33720"/>
                    </a:cubicBezTo>
                    <a:cubicBezTo>
                      <a:pt x="10214" y="33720"/>
                      <a:pt x="10370" y="34043"/>
                      <a:pt x="10235" y="34293"/>
                    </a:cubicBezTo>
                    <a:cubicBezTo>
                      <a:pt x="10113" y="34517"/>
                      <a:pt x="9767" y="34619"/>
                      <a:pt x="9544" y="34680"/>
                    </a:cubicBezTo>
                    <a:cubicBezTo>
                      <a:pt x="9474" y="34691"/>
                      <a:pt x="9401" y="34696"/>
                      <a:pt x="9326" y="34696"/>
                    </a:cubicBezTo>
                    <a:cubicBezTo>
                      <a:pt x="8985" y="34696"/>
                      <a:pt x="8615" y="34577"/>
                      <a:pt x="8465" y="34293"/>
                    </a:cubicBezTo>
                    <a:cubicBezTo>
                      <a:pt x="8363" y="34089"/>
                      <a:pt x="8363" y="33825"/>
                      <a:pt x="8241" y="33642"/>
                    </a:cubicBezTo>
                    <a:lnTo>
                      <a:pt x="8241" y="33642"/>
                    </a:lnTo>
                    <a:cubicBezTo>
                      <a:pt x="8221" y="33906"/>
                      <a:pt x="8282" y="34171"/>
                      <a:pt x="8282" y="34435"/>
                    </a:cubicBezTo>
                    <a:cubicBezTo>
                      <a:pt x="7855" y="34415"/>
                      <a:pt x="7346" y="34374"/>
                      <a:pt x="6939" y="34313"/>
                    </a:cubicBezTo>
                    <a:cubicBezTo>
                      <a:pt x="6939" y="34334"/>
                      <a:pt x="6919" y="34334"/>
                      <a:pt x="6919" y="34354"/>
                    </a:cubicBezTo>
                    <a:cubicBezTo>
                      <a:pt x="7265" y="34578"/>
                      <a:pt x="7753" y="34537"/>
                      <a:pt x="8160" y="34680"/>
                    </a:cubicBezTo>
                    <a:cubicBezTo>
                      <a:pt x="8567" y="34802"/>
                      <a:pt x="9035" y="34903"/>
                      <a:pt x="9442" y="35107"/>
                    </a:cubicBezTo>
                    <a:cubicBezTo>
                      <a:pt x="9442" y="35433"/>
                      <a:pt x="8974" y="35901"/>
                      <a:pt x="8770" y="36185"/>
                    </a:cubicBezTo>
                    <a:cubicBezTo>
                      <a:pt x="8730" y="36246"/>
                      <a:pt x="8669" y="36348"/>
                      <a:pt x="8587" y="36450"/>
                    </a:cubicBezTo>
                    <a:cubicBezTo>
                      <a:pt x="8511" y="36559"/>
                      <a:pt x="8458" y="36598"/>
                      <a:pt x="8397" y="36598"/>
                    </a:cubicBezTo>
                    <a:cubicBezTo>
                      <a:pt x="8344" y="36598"/>
                      <a:pt x="8285" y="36569"/>
                      <a:pt x="8201" y="36531"/>
                    </a:cubicBezTo>
                    <a:cubicBezTo>
                      <a:pt x="8101" y="36372"/>
                      <a:pt x="7708" y="35900"/>
                      <a:pt x="7673" y="35900"/>
                    </a:cubicBezTo>
                    <a:cubicBezTo>
                      <a:pt x="7672" y="35900"/>
                      <a:pt x="7672" y="35900"/>
                      <a:pt x="7672" y="35901"/>
                    </a:cubicBezTo>
                    <a:cubicBezTo>
                      <a:pt x="7651" y="35921"/>
                      <a:pt x="7956" y="36450"/>
                      <a:pt x="7936" y="36470"/>
                    </a:cubicBezTo>
                    <a:cubicBezTo>
                      <a:pt x="7916" y="36491"/>
                      <a:pt x="7020" y="36491"/>
                      <a:pt x="7000" y="36511"/>
                    </a:cubicBezTo>
                    <a:cubicBezTo>
                      <a:pt x="6980" y="36552"/>
                      <a:pt x="8363" y="36776"/>
                      <a:pt x="8343" y="36796"/>
                    </a:cubicBezTo>
                    <a:cubicBezTo>
                      <a:pt x="8119" y="37142"/>
                      <a:pt x="7895" y="37488"/>
                      <a:pt x="7977" y="37610"/>
                    </a:cubicBezTo>
                    <a:cubicBezTo>
                      <a:pt x="8241" y="37366"/>
                      <a:pt x="8384" y="36918"/>
                      <a:pt x="8669" y="36714"/>
                    </a:cubicBezTo>
                    <a:cubicBezTo>
                      <a:pt x="8770" y="36959"/>
                      <a:pt x="8852" y="37854"/>
                      <a:pt x="9157" y="37915"/>
                    </a:cubicBezTo>
                    <a:cubicBezTo>
                      <a:pt x="9259" y="37467"/>
                      <a:pt x="8750" y="37081"/>
                      <a:pt x="8872" y="36653"/>
                    </a:cubicBezTo>
                    <a:cubicBezTo>
                      <a:pt x="8922" y="36471"/>
                      <a:pt x="9135" y="36030"/>
                      <a:pt x="9344" y="36030"/>
                    </a:cubicBezTo>
                    <a:cubicBezTo>
                      <a:pt x="9391" y="36030"/>
                      <a:pt x="9438" y="36052"/>
                      <a:pt x="9483" y="36104"/>
                    </a:cubicBezTo>
                    <a:cubicBezTo>
                      <a:pt x="9645" y="36307"/>
                      <a:pt x="9625" y="36714"/>
                      <a:pt x="9625" y="36938"/>
                    </a:cubicBezTo>
                    <a:cubicBezTo>
                      <a:pt x="9666" y="37467"/>
                      <a:pt x="9483" y="37915"/>
                      <a:pt x="9279" y="38403"/>
                    </a:cubicBezTo>
                    <a:cubicBezTo>
                      <a:pt x="9421" y="38220"/>
                      <a:pt x="9564" y="37996"/>
                      <a:pt x="9666" y="37752"/>
                    </a:cubicBezTo>
                    <a:cubicBezTo>
                      <a:pt x="9666" y="37752"/>
                      <a:pt x="9666" y="37752"/>
                      <a:pt x="9666" y="37752"/>
                    </a:cubicBezTo>
                    <a:cubicBezTo>
                      <a:pt x="9677" y="37752"/>
                      <a:pt x="10172" y="38588"/>
                      <a:pt x="10194" y="38588"/>
                    </a:cubicBezTo>
                    <a:cubicBezTo>
                      <a:pt x="10194" y="38588"/>
                      <a:pt x="10195" y="38587"/>
                      <a:pt x="10195" y="38587"/>
                    </a:cubicBezTo>
                    <a:cubicBezTo>
                      <a:pt x="10215" y="38566"/>
                      <a:pt x="9706" y="37610"/>
                      <a:pt x="9727" y="37589"/>
                    </a:cubicBezTo>
                    <a:cubicBezTo>
                      <a:pt x="9727" y="37584"/>
                      <a:pt x="9744" y="37582"/>
                      <a:pt x="9773" y="37582"/>
                    </a:cubicBezTo>
                    <a:cubicBezTo>
                      <a:pt x="9961" y="37582"/>
                      <a:pt x="10664" y="37673"/>
                      <a:pt x="10771" y="37673"/>
                    </a:cubicBezTo>
                    <a:cubicBezTo>
                      <a:pt x="10780" y="37673"/>
                      <a:pt x="10785" y="37672"/>
                      <a:pt x="10785" y="37671"/>
                    </a:cubicBezTo>
                    <a:cubicBezTo>
                      <a:pt x="10805" y="37630"/>
                      <a:pt x="9747" y="37447"/>
                      <a:pt x="9767" y="37406"/>
                    </a:cubicBezTo>
                    <a:cubicBezTo>
                      <a:pt x="9808" y="37020"/>
                      <a:pt x="9727" y="36613"/>
                      <a:pt x="9727" y="36206"/>
                    </a:cubicBezTo>
                    <a:cubicBezTo>
                      <a:pt x="9727" y="35962"/>
                      <a:pt x="9686" y="35555"/>
                      <a:pt x="9788" y="35310"/>
                    </a:cubicBezTo>
                    <a:cubicBezTo>
                      <a:pt x="9930" y="35026"/>
                      <a:pt x="10358" y="34964"/>
                      <a:pt x="10602" y="34842"/>
                    </a:cubicBezTo>
                    <a:cubicBezTo>
                      <a:pt x="10968" y="34680"/>
                      <a:pt x="11212" y="34700"/>
                      <a:pt x="11599" y="34578"/>
                    </a:cubicBezTo>
                    <a:cubicBezTo>
                      <a:pt x="12128" y="34354"/>
                      <a:pt x="15038" y="34171"/>
                      <a:pt x="17500" y="33276"/>
                    </a:cubicBezTo>
                    <a:lnTo>
                      <a:pt x="17500" y="33276"/>
                    </a:lnTo>
                    <a:cubicBezTo>
                      <a:pt x="17317" y="36755"/>
                      <a:pt x="17500" y="39909"/>
                      <a:pt x="17276" y="43084"/>
                    </a:cubicBezTo>
                    <a:cubicBezTo>
                      <a:pt x="17113" y="45179"/>
                      <a:pt x="16157" y="47255"/>
                      <a:pt x="15221" y="49147"/>
                    </a:cubicBezTo>
                    <a:cubicBezTo>
                      <a:pt x="13817" y="51996"/>
                      <a:pt x="11843" y="52424"/>
                      <a:pt x="10439" y="54784"/>
                    </a:cubicBezTo>
                    <a:cubicBezTo>
                      <a:pt x="9747" y="55964"/>
                      <a:pt x="9137" y="57307"/>
                      <a:pt x="8913" y="58772"/>
                    </a:cubicBezTo>
                    <a:cubicBezTo>
                      <a:pt x="8791" y="59464"/>
                      <a:pt x="8587" y="60217"/>
                      <a:pt x="8648" y="61560"/>
                    </a:cubicBezTo>
                    <a:cubicBezTo>
                      <a:pt x="8506" y="61967"/>
                      <a:pt x="8343" y="62476"/>
                      <a:pt x="8160" y="63005"/>
                    </a:cubicBezTo>
                    <a:cubicBezTo>
                      <a:pt x="8099" y="63168"/>
                      <a:pt x="8058" y="63330"/>
                      <a:pt x="7997" y="63493"/>
                    </a:cubicBezTo>
                    <a:cubicBezTo>
                      <a:pt x="7549" y="64877"/>
                      <a:pt x="7610" y="66464"/>
                      <a:pt x="7468" y="67217"/>
                    </a:cubicBezTo>
                    <a:cubicBezTo>
                      <a:pt x="7468" y="67215"/>
                      <a:pt x="7467" y="67214"/>
                      <a:pt x="7465" y="67214"/>
                    </a:cubicBezTo>
                    <a:cubicBezTo>
                      <a:pt x="7388" y="67214"/>
                      <a:pt x="6038" y="68521"/>
                      <a:pt x="5148" y="68560"/>
                    </a:cubicBezTo>
                    <a:cubicBezTo>
                      <a:pt x="5169" y="68601"/>
                      <a:pt x="4233" y="68743"/>
                      <a:pt x="3541" y="68743"/>
                    </a:cubicBezTo>
                    <a:cubicBezTo>
                      <a:pt x="4253" y="68926"/>
                      <a:pt x="4640" y="68926"/>
                      <a:pt x="4619" y="68967"/>
                    </a:cubicBezTo>
                    <a:cubicBezTo>
                      <a:pt x="4558" y="69028"/>
                      <a:pt x="4497" y="69109"/>
                      <a:pt x="4416" y="69232"/>
                    </a:cubicBezTo>
                    <a:cubicBezTo>
                      <a:pt x="4151" y="69598"/>
                      <a:pt x="3704" y="70127"/>
                      <a:pt x="3744" y="70147"/>
                    </a:cubicBezTo>
                    <a:cubicBezTo>
                      <a:pt x="3745" y="70147"/>
                      <a:pt x="3746" y="70147"/>
                      <a:pt x="3747" y="70147"/>
                    </a:cubicBezTo>
                    <a:cubicBezTo>
                      <a:pt x="3862" y="70147"/>
                      <a:pt x="4888" y="68967"/>
                      <a:pt x="5023" y="68967"/>
                    </a:cubicBezTo>
                    <a:cubicBezTo>
                      <a:pt x="5024" y="68967"/>
                      <a:pt x="5025" y="68967"/>
                      <a:pt x="5026" y="68967"/>
                    </a:cubicBezTo>
                    <a:cubicBezTo>
                      <a:pt x="5026" y="68955"/>
                      <a:pt x="5141" y="68904"/>
                      <a:pt x="5225" y="68904"/>
                    </a:cubicBezTo>
                    <a:cubicBezTo>
                      <a:pt x="5278" y="68904"/>
                      <a:pt x="5319" y="68924"/>
                      <a:pt x="5311" y="68987"/>
                    </a:cubicBezTo>
                    <a:cubicBezTo>
                      <a:pt x="5230" y="69618"/>
                      <a:pt x="4802" y="71388"/>
                      <a:pt x="5067" y="71450"/>
                    </a:cubicBezTo>
                    <a:cubicBezTo>
                      <a:pt x="4966" y="71409"/>
                      <a:pt x="5601" y="68925"/>
                      <a:pt x="5753" y="68925"/>
                    </a:cubicBezTo>
                    <a:cubicBezTo>
                      <a:pt x="5755" y="68925"/>
                      <a:pt x="5757" y="68926"/>
                      <a:pt x="5759" y="68926"/>
                    </a:cubicBezTo>
                    <a:cubicBezTo>
                      <a:pt x="5759" y="68927"/>
                      <a:pt x="5759" y="68927"/>
                      <a:pt x="5760" y="68927"/>
                    </a:cubicBezTo>
                    <a:cubicBezTo>
                      <a:pt x="5813" y="68927"/>
                      <a:pt x="7476" y="67761"/>
                      <a:pt x="7603" y="67761"/>
                    </a:cubicBezTo>
                    <a:cubicBezTo>
                      <a:pt x="7608" y="67761"/>
                      <a:pt x="7610" y="67763"/>
                      <a:pt x="7610" y="67766"/>
                    </a:cubicBezTo>
                    <a:cubicBezTo>
                      <a:pt x="7549" y="70452"/>
                      <a:pt x="7672" y="72487"/>
                      <a:pt x="8017" y="74197"/>
                    </a:cubicBezTo>
                    <a:cubicBezTo>
                      <a:pt x="8201" y="74868"/>
                      <a:pt x="8201" y="75418"/>
                      <a:pt x="8384" y="76069"/>
                    </a:cubicBezTo>
                    <a:cubicBezTo>
                      <a:pt x="8492" y="76267"/>
                      <a:pt x="6123" y="76849"/>
                      <a:pt x="5540" y="76936"/>
                    </a:cubicBezTo>
                    <a:lnTo>
                      <a:pt x="5540" y="76936"/>
                    </a:lnTo>
                    <a:cubicBezTo>
                      <a:pt x="5678" y="76941"/>
                      <a:pt x="5909" y="76954"/>
                      <a:pt x="6139" y="76954"/>
                    </a:cubicBezTo>
                    <a:cubicBezTo>
                      <a:pt x="6383" y="76954"/>
                      <a:pt x="6627" y="76939"/>
                      <a:pt x="6756" y="76883"/>
                    </a:cubicBezTo>
                    <a:lnTo>
                      <a:pt x="6756" y="76883"/>
                    </a:lnTo>
                    <a:cubicBezTo>
                      <a:pt x="6715" y="77188"/>
                      <a:pt x="6023" y="79284"/>
                      <a:pt x="6329" y="79365"/>
                    </a:cubicBezTo>
                    <a:cubicBezTo>
                      <a:pt x="6349" y="79365"/>
                      <a:pt x="6817" y="76964"/>
                      <a:pt x="7224" y="76883"/>
                    </a:cubicBezTo>
                    <a:cubicBezTo>
                      <a:pt x="7784" y="76748"/>
                      <a:pt x="8288" y="76576"/>
                      <a:pt x="8356" y="76576"/>
                    </a:cubicBezTo>
                    <a:cubicBezTo>
                      <a:pt x="8360" y="76576"/>
                      <a:pt x="8362" y="76576"/>
                      <a:pt x="8363" y="76577"/>
                    </a:cubicBezTo>
                    <a:cubicBezTo>
                      <a:pt x="8709" y="78104"/>
                      <a:pt x="8689" y="79792"/>
                      <a:pt x="8689" y="81237"/>
                    </a:cubicBezTo>
                    <a:cubicBezTo>
                      <a:pt x="8689" y="82234"/>
                      <a:pt x="8689" y="82947"/>
                      <a:pt x="8648" y="83944"/>
                    </a:cubicBezTo>
                    <a:cubicBezTo>
                      <a:pt x="8526" y="84371"/>
                      <a:pt x="8343" y="84941"/>
                      <a:pt x="8160" y="85226"/>
                    </a:cubicBezTo>
                    <a:cubicBezTo>
                      <a:pt x="7977" y="85409"/>
                      <a:pt x="6613" y="86202"/>
                      <a:pt x="6593" y="86365"/>
                    </a:cubicBezTo>
                    <a:cubicBezTo>
                      <a:pt x="6589" y="86384"/>
                      <a:pt x="6600" y="86393"/>
                      <a:pt x="6624" y="86393"/>
                    </a:cubicBezTo>
                    <a:cubicBezTo>
                      <a:pt x="6830" y="86393"/>
                      <a:pt x="7951" y="85764"/>
                      <a:pt x="8078" y="85673"/>
                    </a:cubicBezTo>
                    <a:lnTo>
                      <a:pt x="8078" y="85673"/>
                    </a:lnTo>
                    <a:cubicBezTo>
                      <a:pt x="7977" y="86284"/>
                      <a:pt x="7733" y="87667"/>
                      <a:pt x="7692" y="88278"/>
                    </a:cubicBezTo>
                    <a:cubicBezTo>
                      <a:pt x="7672" y="88583"/>
                      <a:pt x="7509" y="89173"/>
                      <a:pt x="7326" y="89478"/>
                    </a:cubicBezTo>
                    <a:cubicBezTo>
                      <a:pt x="7570" y="89275"/>
                      <a:pt x="7814" y="88929"/>
                      <a:pt x="7855" y="88603"/>
                    </a:cubicBezTo>
                    <a:cubicBezTo>
                      <a:pt x="7916" y="87993"/>
                      <a:pt x="8078" y="87688"/>
                      <a:pt x="8180" y="87098"/>
                    </a:cubicBezTo>
                    <a:cubicBezTo>
                      <a:pt x="8323" y="86284"/>
                      <a:pt x="8363" y="86263"/>
                      <a:pt x="8485" y="85449"/>
                    </a:cubicBezTo>
                    <a:cubicBezTo>
                      <a:pt x="8546" y="85124"/>
                      <a:pt x="8791" y="84676"/>
                      <a:pt x="8852" y="84127"/>
                    </a:cubicBezTo>
                    <a:cubicBezTo>
                      <a:pt x="9483" y="85571"/>
                      <a:pt x="8953" y="92714"/>
                      <a:pt x="8852" y="93853"/>
                    </a:cubicBezTo>
                    <a:cubicBezTo>
                      <a:pt x="9381" y="93426"/>
                      <a:pt x="9523" y="88441"/>
                      <a:pt x="9483" y="85917"/>
                    </a:cubicBezTo>
                    <a:cubicBezTo>
                      <a:pt x="9483" y="84900"/>
                      <a:pt x="9157" y="83008"/>
                      <a:pt x="9157" y="81176"/>
                    </a:cubicBezTo>
                    <a:cubicBezTo>
                      <a:pt x="9198" y="78836"/>
                      <a:pt x="8913" y="76659"/>
                      <a:pt x="8546" y="74136"/>
                    </a:cubicBezTo>
                    <a:cubicBezTo>
                      <a:pt x="8160" y="72691"/>
                      <a:pt x="7936" y="70025"/>
                      <a:pt x="7997" y="67827"/>
                    </a:cubicBezTo>
                    <a:cubicBezTo>
                      <a:pt x="8017" y="66525"/>
                      <a:pt x="8038" y="65264"/>
                      <a:pt x="8201" y="64755"/>
                    </a:cubicBezTo>
                    <a:cubicBezTo>
                      <a:pt x="8404" y="64043"/>
                      <a:pt x="8526" y="63615"/>
                      <a:pt x="8587" y="63453"/>
                    </a:cubicBezTo>
                    <a:lnTo>
                      <a:pt x="8587" y="63453"/>
                    </a:lnTo>
                    <a:cubicBezTo>
                      <a:pt x="8485" y="65203"/>
                      <a:pt x="8567" y="67543"/>
                      <a:pt x="8628" y="69048"/>
                    </a:cubicBezTo>
                    <a:cubicBezTo>
                      <a:pt x="8689" y="70717"/>
                      <a:pt x="8953" y="72406"/>
                      <a:pt x="9198" y="74054"/>
                    </a:cubicBezTo>
                    <a:cubicBezTo>
                      <a:pt x="9645" y="77412"/>
                      <a:pt x="9544" y="75682"/>
                      <a:pt x="10174" y="79080"/>
                    </a:cubicBezTo>
                    <a:cubicBezTo>
                      <a:pt x="10683" y="81685"/>
                      <a:pt x="11497" y="85470"/>
                      <a:pt x="11497" y="88135"/>
                    </a:cubicBezTo>
                    <a:cubicBezTo>
                      <a:pt x="11497" y="89275"/>
                      <a:pt x="10948" y="94505"/>
                      <a:pt x="10602" y="95522"/>
                    </a:cubicBezTo>
                    <a:cubicBezTo>
                      <a:pt x="10663" y="96906"/>
                      <a:pt x="10764" y="98086"/>
                      <a:pt x="10235" y="99429"/>
                    </a:cubicBezTo>
                    <a:cubicBezTo>
                      <a:pt x="9727" y="100752"/>
                      <a:pt x="9767" y="102705"/>
                      <a:pt x="9564" y="104109"/>
                    </a:cubicBezTo>
                    <a:cubicBezTo>
                      <a:pt x="9035" y="107833"/>
                      <a:pt x="8953" y="108545"/>
                      <a:pt x="9035" y="111475"/>
                    </a:cubicBezTo>
                    <a:cubicBezTo>
                      <a:pt x="9046" y="111861"/>
                      <a:pt x="9058" y="112234"/>
                      <a:pt x="9073" y="112594"/>
                    </a:cubicBezTo>
                    <a:lnTo>
                      <a:pt x="9073" y="112594"/>
                    </a:lnTo>
                    <a:cubicBezTo>
                      <a:pt x="9067" y="112615"/>
                      <a:pt x="9061" y="112635"/>
                      <a:pt x="9055" y="112655"/>
                    </a:cubicBezTo>
                    <a:cubicBezTo>
                      <a:pt x="8953" y="113022"/>
                      <a:pt x="8852" y="113388"/>
                      <a:pt x="8770" y="113754"/>
                    </a:cubicBezTo>
                    <a:cubicBezTo>
                      <a:pt x="7936" y="117417"/>
                      <a:pt x="8465" y="121650"/>
                      <a:pt x="9523" y="125231"/>
                    </a:cubicBezTo>
                    <a:cubicBezTo>
                      <a:pt x="9971" y="126757"/>
                      <a:pt x="10541" y="130684"/>
                      <a:pt x="10866" y="132170"/>
                    </a:cubicBezTo>
                    <a:cubicBezTo>
                      <a:pt x="11334" y="134347"/>
                      <a:pt x="11253" y="136260"/>
                      <a:pt x="11314" y="138234"/>
                    </a:cubicBezTo>
                    <a:cubicBezTo>
                      <a:pt x="11327" y="138720"/>
                      <a:pt x="11309" y="139176"/>
                      <a:pt x="11268" y="139602"/>
                    </a:cubicBezTo>
                    <a:lnTo>
                      <a:pt x="11268" y="139602"/>
                    </a:lnTo>
                    <a:cubicBezTo>
                      <a:pt x="11163" y="139698"/>
                      <a:pt x="11044" y="139785"/>
                      <a:pt x="10907" y="139862"/>
                    </a:cubicBezTo>
                    <a:lnTo>
                      <a:pt x="11029" y="140004"/>
                    </a:lnTo>
                    <a:cubicBezTo>
                      <a:pt x="11115" y="139928"/>
                      <a:pt x="11186" y="139859"/>
                      <a:pt x="11248" y="139797"/>
                    </a:cubicBezTo>
                    <a:lnTo>
                      <a:pt x="11248" y="139797"/>
                    </a:lnTo>
                    <a:cubicBezTo>
                      <a:pt x="11001" y="141933"/>
                      <a:pt x="10164" y="143281"/>
                      <a:pt x="9666" y="143830"/>
                    </a:cubicBezTo>
                    <a:lnTo>
                      <a:pt x="9564" y="143830"/>
                    </a:lnTo>
                    <a:cubicBezTo>
                      <a:pt x="9580" y="143845"/>
                      <a:pt x="9602" y="143853"/>
                      <a:pt x="9631" y="143853"/>
                    </a:cubicBezTo>
                    <a:cubicBezTo>
                      <a:pt x="10018" y="143853"/>
                      <a:pt x="11503" y="142457"/>
                      <a:pt x="11656" y="139315"/>
                    </a:cubicBezTo>
                    <a:lnTo>
                      <a:pt x="11656" y="139315"/>
                    </a:lnTo>
                    <a:cubicBezTo>
                      <a:pt x="11759" y="139192"/>
                      <a:pt x="11881" y="139060"/>
                      <a:pt x="12087" y="138885"/>
                    </a:cubicBezTo>
                    <a:lnTo>
                      <a:pt x="12087" y="138885"/>
                    </a:lnTo>
                    <a:cubicBezTo>
                      <a:pt x="11965" y="139170"/>
                      <a:pt x="11741" y="139617"/>
                      <a:pt x="11741" y="139943"/>
                    </a:cubicBezTo>
                    <a:cubicBezTo>
                      <a:pt x="12067" y="139617"/>
                      <a:pt x="12230" y="139048"/>
                      <a:pt x="12433" y="138641"/>
                    </a:cubicBezTo>
                    <a:cubicBezTo>
                      <a:pt x="12484" y="138555"/>
                      <a:pt x="12572" y="138463"/>
                      <a:pt x="12685" y="138369"/>
                    </a:cubicBezTo>
                    <a:lnTo>
                      <a:pt x="12685" y="138369"/>
                    </a:lnTo>
                    <a:cubicBezTo>
                      <a:pt x="12738" y="139034"/>
                      <a:pt x="12774" y="139637"/>
                      <a:pt x="12779" y="140106"/>
                    </a:cubicBezTo>
                    <a:cubicBezTo>
                      <a:pt x="12799" y="141388"/>
                      <a:pt x="12759" y="143036"/>
                      <a:pt x="12413" y="143748"/>
                    </a:cubicBezTo>
                    <a:cubicBezTo>
                      <a:pt x="11904" y="144135"/>
                      <a:pt x="8770" y="144460"/>
                      <a:pt x="7488" y="144766"/>
                    </a:cubicBezTo>
                    <a:cubicBezTo>
                      <a:pt x="6634" y="144949"/>
                      <a:pt x="6573" y="144684"/>
                      <a:pt x="6064" y="145376"/>
                    </a:cubicBezTo>
                    <a:cubicBezTo>
                      <a:pt x="5738" y="145803"/>
                      <a:pt x="5291" y="146088"/>
                      <a:pt x="5006" y="146617"/>
                    </a:cubicBezTo>
                    <a:cubicBezTo>
                      <a:pt x="4090" y="147960"/>
                      <a:pt x="2584" y="148327"/>
                      <a:pt x="1384" y="148998"/>
                    </a:cubicBezTo>
                    <a:cubicBezTo>
                      <a:pt x="1119" y="149141"/>
                      <a:pt x="590" y="149364"/>
                      <a:pt x="366" y="149609"/>
                    </a:cubicBezTo>
                    <a:cubicBezTo>
                      <a:pt x="244" y="149731"/>
                      <a:pt x="20" y="150097"/>
                      <a:pt x="0" y="150300"/>
                    </a:cubicBezTo>
                    <a:cubicBezTo>
                      <a:pt x="265" y="149832"/>
                      <a:pt x="590" y="149507"/>
                      <a:pt x="1099" y="149283"/>
                    </a:cubicBezTo>
                    <a:lnTo>
                      <a:pt x="1099" y="149283"/>
                    </a:lnTo>
                    <a:cubicBezTo>
                      <a:pt x="977" y="149385"/>
                      <a:pt x="855" y="149507"/>
                      <a:pt x="773" y="149649"/>
                    </a:cubicBezTo>
                    <a:cubicBezTo>
                      <a:pt x="672" y="149771"/>
                      <a:pt x="265" y="150402"/>
                      <a:pt x="122" y="150504"/>
                    </a:cubicBezTo>
                    <a:cubicBezTo>
                      <a:pt x="468" y="150300"/>
                      <a:pt x="997" y="149629"/>
                      <a:pt x="1262" y="149344"/>
                    </a:cubicBezTo>
                    <a:cubicBezTo>
                      <a:pt x="2462" y="148591"/>
                      <a:pt x="4151" y="148143"/>
                      <a:pt x="4985" y="146902"/>
                    </a:cubicBezTo>
                    <a:cubicBezTo>
                      <a:pt x="5108" y="147268"/>
                      <a:pt x="5087" y="147248"/>
                      <a:pt x="5250" y="147614"/>
                    </a:cubicBezTo>
                    <a:cubicBezTo>
                      <a:pt x="4863" y="148042"/>
                      <a:pt x="4355" y="148327"/>
                      <a:pt x="3887" y="148673"/>
                    </a:cubicBezTo>
                    <a:cubicBezTo>
                      <a:pt x="3337" y="149080"/>
                      <a:pt x="2829" y="149568"/>
                      <a:pt x="2259" y="149853"/>
                    </a:cubicBezTo>
                    <a:cubicBezTo>
                      <a:pt x="1831" y="150077"/>
                      <a:pt x="1363" y="150077"/>
                      <a:pt x="977" y="150382"/>
                    </a:cubicBezTo>
                    <a:cubicBezTo>
                      <a:pt x="651" y="150646"/>
                      <a:pt x="346" y="150931"/>
                      <a:pt x="20" y="151196"/>
                    </a:cubicBezTo>
                    <a:cubicBezTo>
                      <a:pt x="631" y="151013"/>
                      <a:pt x="1079" y="150402"/>
                      <a:pt x="1669" y="150239"/>
                    </a:cubicBezTo>
                    <a:lnTo>
                      <a:pt x="1669" y="150239"/>
                    </a:lnTo>
                    <a:cubicBezTo>
                      <a:pt x="1493" y="150432"/>
                      <a:pt x="1333" y="150640"/>
                      <a:pt x="1175" y="150876"/>
                    </a:cubicBezTo>
                    <a:lnTo>
                      <a:pt x="1175" y="150876"/>
                    </a:lnTo>
                    <a:cubicBezTo>
                      <a:pt x="1137" y="150921"/>
                      <a:pt x="1097" y="150967"/>
                      <a:pt x="1058" y="151013"/>
                    </a:cubicBezTo>
                    <a:cubicBezTo>
                      <a:pt x="1087" y="150984"/>
                      <a:pt x="1115" y="150955"/>
                      <a:pt x="1143" y="150925"/>
                    </a:cubicBezTo>
                    <a:lnTo>
                      <a:pt x="1143" y="150925"/>
                    </a:lnTo>
                    <a:cubicBezTo>
                      <a:pt x="1128" y="150947"/>
                      <a:pt x="1114" y="150969"/>
                      <a:pt x="1099" y="150992"/>
                    </a:cubicBezTo>
                    <a:cubicBezTo>
                      <a:pt x="916" y="151297"/>
                      <a:pt x="590" y="151847"/>
                      <a:pt x="183" y="151888"/>
                    </a:cubicBezTo>
                    <a:cubicBezTo>
                      <a:pt x="200" y="151895"/>
                      <a:pt x="219" y="151898"/>
                      <a:pt x="240" y="151898"/>
                    </a:cubicBezTo>
                    <a:cubicBezTo>
                      <a:pt x="399" y="151898"/>
                      <a:pt x="663" y="151713"/>
                      <a:pt x="753" y="151623"/>
                    </a:cubicBezTo>
                    <a:cubicBezTo>
                      <a:pt x="936" y="151481"/>
                      <a:pt x="1058" y="151359"/>
                      <a:pt x="1180" y="151155"/>
                    </a:cubicBezTo>
                    <a:cubicBezTo>
                      <a:pt x="1302" y="150952"/>
                      <a:pt x="1811" y="150443"/>
                      <a:pt x="1974" y="150280"/>
                    </a:cubicBezTo>
                    <a:cubicBezTo>
                      <a:pt x="2890" y="149812"/>
                      <a:pt x="3215" y="149466"/>
                      <a:pt x="3988" y="148876"/>
                    </a:cubicBezTo>
                    <a:cubicBezTo>
                      <a:pt x="4253" y="148673"/>
                      <a:pt x="4517" y="148469"/>
                      <a:pt x="4802" y="148266"/>
                    </a:cubicBezTo>
                    <a:cubicBezTo>
                      <a:pt x="4945" y="148164"/>
                      <a:pt x="5270" y="147899"/>
                      <a:pt x="5392" y="147899"/>
                    </a:cubicBezTo>
                    <a:cubicBezTo>
                      <a:pt x="5576" y="148103"/>
                      <a:pt x="5718" y="148327"/>
                      <a:pt x="5860" y="148428"/>
                    </a:cubicBezTo>
                    <a:cubicBezTo>
                      <a:pt x="4701" y="149792"/>
                      <a:pt x="3358" y="150891"/>
                      <a:pt x="2055" y="151867"/>
                    </a:cubicBezTo>
                    <a:cubicBezTo>
                      <a:pt x="1861" y="152003"/>
                      <a:pt x="1722" y="152158"/>
                      <a:pt x="1586" y="152331"/>
                    </a:cubicBezTo>
                    <a:lnTo>
                      <a:pt x="1586" y="152331"/>
                    </a:lnTo>
                    <a:cubicBezTo>
                      <a:pt x="1693" y="152206"/>
                      <a:pt x="1882" y="152146"/>
                      <a:pt x="2035" y="152050"/>
                    </a:cubicBezTo>
                    <a:cubicBezTo>
                      <a:pt x="2157" y="151969"/>
                      <a:pt x="2259" y="151928"/>
                      <a:pt x="2442" y="151766"/>
                    </a:cubicBezTo>
                    <a:lnTo>
                      <a:pt x="2442" y="151766"/>
                    </a:lnTo>
                    <a:cubicBezTo>
                      <a:pt x="2381" y="151969"/>
                      <a:pt x="2259" y="152213"/>
                      <a:pt x="2177" y="152396"/>
                    </a:cubicBezTo>
                    <a:cubicBezTo>
                      <a:pt x="2069" y="152666"/>
                      <a:pt x="1929" y="153080"/>
                      <a:pt x="1687" y="153284"/>
                    </a:cubicBezTo>
                    <a:lnTo>
                      <a:pt x="1687" y="153284"/>
                    </a:lnTo>
                    <a:cubicBezTo>
                      <a:pt x="2083" y="152994"/>
                      <a:pt x="2373" y="152542"/>
                      <a:pt x="2523" y="152091"/>
                    </a:cubicBezTo>
                    <a:cubicBezTo>
                      <a:pt x="2605" y="151888"/>
                      <a:pt x="2666" y="151725"/>
                      <a:pt x="2808" y="151562"/>
                    </a:cubicBezTo>
                    <a:cubicBezTo>
                      <a:pt x="2971" y="151359"/>
                      <a:pt x="3174" y="151196"/>
                      <a:pt x="3378" y="151053"/>
                    </a:cubicBezTo>
                    <a:cubicBezTo>
                      <a:pt x="4172" y="150545"/>
                      <a:pt x="4741" y="149812"/>
                      <a:pt x="5474" y="149181"/>
                    </a:cubicBezTo>
                    <a:cubicBezTo>
                      <a:pt x="5840" y="148856"/>
                      <a:pt x="5779" y="148876"/>
                      <a:pt x="6084" y="148652"/>
                    </a:cubicBezTo>
                    <a:cubicBezTo>
                      <a:pt x="6159" y="148689"/>
                      <a:pt x="7216" y="149133"/>
                      <a:pt x="7446" y="149133"/>
                    </a:cubicBezTo>
                    <a:cubicBezTo>
                      <a:pt x="7468" y="149133"/>
                      <a:pt x="7482" y="149129"/>
                      <a:pt x="7488" y="149121"/>
                    </a:cubicBezTo>
                    <a:lnTo>
                      <a:pt x="7488" y="149121"/>
                    </a:lnTo>
                    <a:cubicBezTo>
                      <a:pt x="7263" y="149468"/>
                      <a:pt x="6308" y="150626"/>
                      <a:pt x="6003" y="150911"/>
                    </a:cubicBezTo>
                    <a:cubicBezTo>
                      <a:pt x="5616" y="151297"/>
                      <a:pt x="5148" y="151582"/>
                      <a:pt x="4741" y="151949"/>
                    </a:cubicBezTo>
                    <a:cubicBezTo>
                      <a:pt x="4355" y="152315"/>
                      <a:pt x="3887" y="152579"/>
                      <a:pt x="3500" y="152946"/>
                    </a:cubicBezTo>
                    <a:cubicBezTo>
                      <a:pt x="3383" y="153062"/>
                      <a:pt x="3269" y="153215"/>
                      <a:pt x="3150" y="153371"/>
                    </a:cubicBezTo>
                    <a:lnTo>
                      <a:pt x="3150" y="153371"/>
                    </a:lnTo>
                    <a:cubicBezTo>
                      <a:pt x="3179" y="153339"/>
                      <a:pt x="3208" y="153312"/>
                      <a:pt x="3236" y="153292"/>
                    </a:cubicBezTo>
                    <a:cubicBezTo>
                      <a:pt x="3520" y="153088"/>
                      <a:pt x="4090" y="152518"/>
                      <a:pt x="4436" y="152417"/>
                    </a:cubicBezTo>
                    <a:lnTo>
                      <a:pt x="4436" y="152417"/>
                    </a:lnTo>
                    <a:cubicBezTo>
                      <a:pt x="4273" y="152600"/>
                      <a:pt x="3948" y="153068"/>
                      <a:pt x="3785" y="153292"/>
                    </a:cubicBezTo>
                    <a:cubicBezTo>
                      <a:pt x="3683" y="153638"/>
                      <a:pt x="3480" y="153922"/>
                      <a:pt x="3236" y="154187"/>
                    </a:cubicBezTo>
                    <a:cubicBezTo>
                      <a:pt x="3398" y="154167"/>
                      <a:pt x="3602" y="153902"/>
                      <a:pt x="3683" y="153739"/>
                    </a:cubicBezTo>
                    <a:cubicBezTo>
                      <a:pt x="3785" y="153577"/>
                      <a:pt x="3907" y="153434"/>
                      <a:pt x="3948" y="153251"/>
                    </a:cubicBezTo>
                    <a:cubicBezTo>
                      <a:pt x="4355" y="152864"/>
                      <a:pt x="4619" y="152396"/>
                      <a:pt x="5006" y="152030"/>
                    </a:cubicBezTo>
                    <a:cubicBezTo>
                      <a:pt x="5352" y="151704"/>
                      <a:pt x="5962" y="151297"/>
                      <a:pt x="6288" y="150891"/>
                    </a:cubicBezTo>
                    <a:cubicBezTo>
                      <a:pt x="6532" y="150585"/>
                      <a:pt x="7407" y="149832"/>
                      <a:pt x="7875" y="149161"/>
                    </a:cubicBezTo>
                    <a:cubicBezTo>
                      <a:pt x="7918" y="149169"/>
                      <a:pt x="7981" y="149171"/>
                      <a:pt x="8056" y="149171"/>
                    </a:cubicBezTo>
                    <a:cubicBezTo>
                      <a:pt x="8191" y="149171"/>
                      <a:pt x="8367" y="149163"/>
                      <a:pt x="8546" y="149163"/>
                    </a:cubicBezTo>
                    <a:cubicBezTo>
                      <a:pt x="8780" y="149163"/>
                      <a:pt x="9019" y="149177"/>
                      <a:pt x="9177" y="149242"/>
                    </a:cubicBezTo>
                    <a:cubicBezTo>
                      <a:pt x="9015" y="149588"/>
                      <a:pt x="8038" y="150809"/>
                      <a:pt x="7875" y="151033"/>
                    </a:cubicBezTo>
                    <a:cubicBezTo>
                      <a:pt x="7590" y="151399"/>
                      <a:pt x="7468" y="151460"/>
                      <a:pt x="7203" y="151766"/>
                    </a:cubicBezTo>
                    <a:cubicBezTo>
                      <a:pt x="6817" y="151989"/>
                      <a:pt x="5983" y="152396"/>
                      <a:pt x="5637" y="152681"/>
                    </a:cubicBezTo>
                    <a:cubicBezTo>
                      <a:pt x="5352" y="152885"/>
                      <a:pt x="5128" y="153210"/>
                      <a:pt x="4985" y="153536"/>
                    </a:cubicBezTo>
                    <a:cubicBezTo>
                      <a:pt x="5209" y="153129"/>
                      <a:pt x="5698" y="152803"/>
                      <a:pt x="6044" y="152600"/>
                    </a:cubicBezTo>
                    <a:cubicBezTo>
                      <a:pt x="6227" y="152539"/>
                      <a:pt x="6613" y="152315"/>
                      <a:pt x="6919" y="152111"/>
                    </a:cubicBezTo>
                    <a:lnTo>
                      <a:pt x="6919" y="152111"/>
                    </a:lnTo>
                    <a:cubicBezTo>
                      <a:pt x="6697" y="152433"/>
                      <a:pt x="5562" y="154086"/>
                      <a:pt x="5653" y="154086"/>
                    </a:cubicBezTo>
                    <a:cubicBezTo>
                      <a:pt x="5654" y="154086"/>
                      <a:pt x="5656" y="154086"/>
                      <a:pt x="5657" y="154085"/>
                    </a:cubicBezTo>
                    <a:cubicBezTo>
                      <a:pt x="5698" y="154065"/>
                      <a:pt x="7366" y="151949"/>
                      <a:pt x="7427" y="151888"/>
                    </a:cubicBezTo>
                    <a:cubicBezTo>
                      <a:pt x="7916" y="151420"/>
                      <a:pt x="7997" y="151379"/>
                      <a:pt x="8384" y="150829"/>
                    </a:cubicBezTo>
                    <a:cubicBezTo>
                      <a:pt x="8567" y="150565"/>
                      <a:pt x="9503" y="149486"/>
                      <a:pt x="9605" y="149202"/>
                    </a:cubicBezTo>
                    <a:cubicBezTo>
                      <a:pt x="9951" y="149039"/>
                      <a:pt x="9910" y="149039"/>
                      <a:pt x="10235" y="148876"/>
                    </a:cubicBezTo>
                    <a:cubicBezTo>
                      <a:pt x="10642" y="148591"/>
                      <a:pt x="11090" y="148164"/>
                      <a:pt x="11314" y="147716"/>
                    </a:cubicBezTo>
                    <a:cubicBezTo>
                      <a:pt x="12067" y="146231"/>
                      <a:pt x="12230" y="145641"/>
                      <a:pt x="12576" y="144867"/>
                    </a:cubicBezTo>
                    <a:cubicBezTo>
                      <a:pt x="13247" y="143402"/>
                      <a:pt x="13288" y="143077"/>
                      <a:pt x="13369" y="141591"/>
                    </a:cubicBezTo>
                    <a:cubicBezTo>
                      <a:pt x="13410" y="141082"/>
                      <a:pt x="13389" y="140777"/>
                      <a:pt x="13410" y="139882"/>
                    </a:cubicBezTo>
                    <a:cubicBezTo>
                      <a:pt x="13410" y="139508"/>
                      <a:pt x="13353" y="138718"/>
                      <a:pt x="13284" y="137948"/>
                    </a:cubicBezTo>
                    <a:lnTo>
                      <a:pt x="13284" y="137948"/>
                    </a:lnTo>
                    <a:cubicBezTo>
                      <a:pt x="13715" y="137676"/>
                      <a:pt x="14181" y="137411"/>
                      <a:pt x="14387" y="137216"/>
                    </a:cubicBezTo>
                    <a:lnTo>
                      <a:pt x="14387" y="137216"/>
                    </a:lnTo>
                    <a:cubicBezTo>
                      <a:pt x="14488" y="137908"/>
                      <a:pt x="14366" y="138559"/>
                      <a:pt x="14590" y="139516"/>
                    </a:cubicBezTo>
                    <a:cubicBezTo>
                      <a:pt x="14977" y="141184"/>
                      <a:pt x="14671" y="142466"/>
                      <a:pt x="14794" y="143911"/>
                    </a:cubicBezTo>
                    <a:cubicBezTo>
                      <a:pt x="14794" y="144603"/>
                      <a:pt x="14732" y="145112"/>
                      <a:pt x="14753" y="145783"/>
                    </a:cubicBezTo>
                    <a:cubicBezTo>
                      <a:pt x="14794" y="146434"/>
                      <a:pt x="14488" y="147391"/>
                      <a:pt x="14041" y="147899"/>
                    </a:cubicBezTo>
                    <a:cubicBezTo>
                      <a:pt x="13613" y="148388"/>
                      <a:pt x="13349" y="148550"/>
                      <a:pt x="12860" y="148957"/>
                    </a:cubicBezTo>
                    <a:cubicBezTo>
                      <a:pt x="12637" y="149161"/>
                      <a:pt x="12331" y="149364"/>
                      <a:pt x="12148" y="149609"/>
                    </a:cubicBezTo>
                    <a:cubicBezTo>
                      <a:pt x="12067" y="149710"/>
                      <a:pt x="11985" y="149812"/>
                      <a:pt x="11904" y="149914"/>
                    </a:cubicBezTo>
                    <a:cubicBezTo>
                      <a:pt x="11802" y="150056"/>
                      <a:pt x="11701" y="150219"/>
                      <a:pt x="11599" y="150361"/>
                    </a:cubicBezTo>
                    <a:cubicBezTo>
                      <a:pt x="11497" y="150545"/>
                      <a:pt x="11375" y="150707"/>
                      <a:pt x="11233" y="150850"/>
                    </a:cubicBezTo>
                    <a:cubicBezTo>
                      <a:pt x="10968" y="151094"/>
                      <a:pt x="10642" y="151318"/>
                      <a:pt x="10317" y="151501"/>
                    </a:cubicBezTo>
                    <a:cubicBezTo>
                      <a:pt x="9991" y="151684"/>
                      <a:pt x="9645" y="151745"/>
                      <a:pt x="9320" y="151847"/>
                    </a:cubicBezTo>
                    <a:cubicBezTo>
                      <a:pt x="8608" y="152091"/>
                      <a:pt x="7692" y="152702"/>
                      <a:pt x="7346" y="153373"/>
                    </a:cubicBezTo>
                    <a:cubicBezTo>
                      <a:pt x="7672" y="152844"/>
                      <a:pt x="8343" y="152376"/>
                      <a:pt x="8913" y="152132"/>
                    </a:cubicBezTo>
                    <a:cubicBezTo>
                      <a:pt x="9605" y="151847"/>
                      <a:pt x="10439" y="151969"/>
                      <a:pt x="11009" y="151399"/>
                    </a:cubicBezTo>
                    <a:cubicBezTo>
                      <a:pt x="11823" y="150524"/>
                      <a:pt x="12576" y="149588"/>
                      <a:pt x="13573" y="148896"/>
                    </a:cubicBezTo>
                    <a:cubicBezTo>
                      <a:pt x="13878" y="148652"/>
                      <a:pt x="14142" y="148428"/>
                      <a:pt x="14407" y="148123"/>
                    </a:cubicBezTo>
                    <a:cubicBezTo>
                      <a:pt x="14997" y="147431"/>
                      <a:pt x="15038" y="146455"/>
                      <a:pt x="15119" y="145600"/>
                    </a:cubicBezTo>
                    <a:cubicBezTo>
                      <a:pt x="15343" y="143280"/>
                      <a:pt x="15485" y="141245"/>
                      <a:pt x="15058" y="138987"/>
                    </a:cubicBezTo>
                    <a:cubicBezTo>
                      <a:pt x="14244" y="134652"/>
                      <a:pt x="14855" y="130094"/>
                      <a:pt x="14631" y="125719"/>
                    </a:cubicBezTo>
                    <a:cubicBezTo>
                      <a:pt x="14407" y="120917"/>
                      <a:pt x="13349" y="116216"/>
                      <a:pt x="13023" y="111353"/>
                    </a:cubicBezTo>
                    <a:cubicBezTo>
                      <a:pt x="12860" y="108830"/>
                      <a:pt x="12453" y="106347"/>
                      <a:pt x="12433" y="103824"/>
                    </a:cubicBezTo>
                    <a:cubicBezTo>
                      <a:pt x="12433" y="102970"/>
                      <a:pt x="12270" y="101993"/>
                      <a:pt x="12148" y="101138"/>
                    </a:cubicBezTo>
                    <a:cubicBezTo>
                      <a:pt x="12026" y="100222"/>
                      <a:pt x="12108" y="99286"/>
                      <a:pt x="12006" y="98371"/>
                    </a:cubicBezTo>
                    <a:cubicBezTo>
                      <a:pt x="11904" y="97496"/>
                      <a:pt x="12026" y="95237"/>
                      <a:pt x="11965" y="94342"/>
                    </a:cubicBezTo>
                    <a:cubicBezTo>
                      <a:pt x="11985" y="92144"/>
                      <a:pt x="12555" y="91127"/>
                      <a:pt x="12474" y="88990"/>
                    </a:cubicBezTo>
                    <a:lnTo>
                      <a:pt x="12474" y="88990"/>
                    </a:lnTo>
                    <a:cubicBezTo>
                      <a:pt x="12677" y="89173"/>
                      <a:pt x="12901" y="89539"/>
                      <a:pt x="12982" y="89804"/>
                    </a:cubicBezTo>
                    <a:cubicBezTo>
                      <a:pt x="13674" y="91920"/>
                      <a:pt x="13491" y="92816"/>
                      <a:pt x="13634" y="94667"/>
                    </a:cubicBezTo>
                    <a:cubicBezTo>
                      <a:pt x="13715" y="95461"/>
                      <a:pt x="13898" y="97394"/>
                      <a:pt x="13817" y="98167"/>
                    </a:cubicBezTo>
                    <a:cubicBezTo>
                      <a:pt x="13695" y="99368"/>
                      <a:pt x="13145" y="100609"/>
                      <a:pt x="13186" y="101830"/>
                    </a:cubicBezTo>
                    <a:cubicBezTo>
                      <a:pt x="13186" y="101342"/>
                      <a:pt x="13288" y="100792"/>
                      <a:pt x="13410" y="100324"/>
                    </a:cubicBezTo>
                    <a:cubicBezTo>
                      <a:pt x="13573" y="99714"/>
                      <a:pt x="13959" y="99002"/>
                      <a:pt x="13959" y="98371"/>
                    </a:cubicBezTo>
                    <a:cubicBezTo>
                      <a:pt x="14122" y="98757"/>
                      <a:pt x="14020" y="99409"/>
                      <a:pt x="14041" y="99836"/>
                    </a:cubicBezTo>
                    <a:cubicBezTo>
                      <a:pt x="14081" y="100426"/>
                      <a:pt x="14163" y="101016"/>
                      <a:pt x="14224" y="101606"/>
                    </a:cubicBezTo>
                    <a:cubicBezTo>
                      <a:pt x="14387" y="102990"/>
                      <a:pt x="14549" y="104231"/>
                      <a:pt x="15363" y="105391"/>
                    </a:cubicBezTo>
                    <a:cubicBezTo>
                      <a:pt x="14875" y="104475"/>
                      <a:pt x="14529" y="103377"/>
                      <a:pt x="14448" y="102339"/>
                    </a:cubicBezTo>
                    <a:cubicBezTo>
                      <a:pt x="14122" y="100487"/>
                      <a:pt x="14102" y="97374"/>
                      <a:pt x="13980" y="94647"/>
                    </a:cubicBezTo>
                    <a:cubicBezTo>
                      <a:pt x="13878" y="92449"/>
                      <a:pt x="13695" y="90516"/>
                      <a:pt x="13227" y="89641"/>
                    </a:cubicBezTo>
                    <a:cubicBezTo>
                      <a:pt x="12962" y="89194"/>
                      <a:pt x="12840" y="88787"/>
                      <a:pt x="12474" y="88258"/>
                    </a:cubicBezTo>
                    <a:cubicBezTo>
                      <a:pt x="12453" y="86853"/>
                      <a:pt x="12108" y="83455"/>
                      <a:pt x="11904" y="82092"/>
                    </a:cubicBezTo>
                    <a:cubicBezTo>
                      <a:pt x="11902" y="82083"/>
                      <a:pt x="11907" y="82078"/>
                      <a:pt x="11918" y="82078"/>
                    </a:cubicBezTo>
                    <a:cubicBezTo>
                      <a:pt x="12010" y="82078"/>
                      <a:pt x="12520" y="82382"/>
                      <a:pt x="12901" y="83089"/>
                    </a:cubicBezTo>
                    <a:cubicBezTo>
                      <a:pt x="13508" y="84185"/>
                      <a:pt x="14944" y="87316"/>
                      <a:pt x="14979" y="87316"/>
                    </a:cubicBezTo>
                    <a:cubicBezTo>
                      <a:pt x="14981" y="87316"/>
                      <a:pt x="14980" y="87311"/>
                      <a:pt x="14977" y="87301"/>
                    </a:cubicBezTo>
                    <a:lnTo>
                      <a:pt x="14977" y="87301"/>
                    </a:lnTo>
                    <a:cubicBezTo>
                      <a:pt x="14977" y="87301"/>
                      <a:pt x="14977" y="87301"/>
                      <a:pt x="14978" y="87301"/>
                    </a:cubicBezTo>
                    <a:cubicBezTo>
                      <a:pt x="15092" y="87301"/>
                      <a:pt x="13978" y="84063"/>
                      <a:pt x="13349" y="83313"/>
                    </a:cubicBezTo>
                    <a:cubicBezTo>
                      <a:pt x="13288" y="83231"/>
                      <a:pt x="15546" y="83170"/>
                      <a:pt x="16035" y="82845"/>
                    </a:cubicBezTo>
                    <a:cubicBezTo>
                      <a:pt x="16030" y="82836"/>
                      <a:pt x="15994" y="82832"/>
                      <a:pt x="15933" y="82832"/>
                    </a:cubicBezTo>
                    <a:cubicBezTo>
                      <a:pt x="15513" y="82832"/>
                      <a:pt x="13929" y="83021"/>
                      <a:pt x="13498" y="83021"/>
                    </a:cubicBezTo>
                    <a:cubicBezTo>
                      <a:pt x="13435" y="83021"/>
                      <a:pt x="13396" y="83017"/>
                      <a:pt x="13389" y="83008"/>
                    </a:cubicBezTo>
                    <a:cubicBezTo>
                      <a:pt x="12718" y="81970"/>
                      <a:pt x="11782" y="81502"/>
                      <a:pt x="11762" y="81420"/>
                    </a:cubicBezTo>
                    <a:cubicBezTo>
                      <a:pt x="10988" y="78470"/>
                      <a:pt x="10398" y="75051"/>
                      <a:pt x="10113" y="73342"/>
                    </a:cubicBezTo>
                    <a:lnTo>
                      <a:pt x="10113" y="73342"/>
                    </a:lnTo>
                    <a:cubicBezTo>
                      <a:pt x="10541" y="73708"/>
                      <a:pt x="11151" y="74075"/>
                      <a:pt x="11823" y="74787"/>
                    </a:cubicBezTo>
                    <a:cubicBezTo>
                      <a:pt x="12535" y="75865"/>
                      <a:pt x="13674" y="77778"/>
                      <a:pt x="14102" y="78795"/>
                    </a:cubicBezTo>
                    <a:cubicBezTo>
                      <a:pt x="14041" y="78368"/>
                      <a:pt x="12352" y="75112"/>
                      <a:pt x="12006" y="74766"/>
                    </a:cubicBezTo>
                    <a:cubicBezTo>
                      <a:pt x="12000" y="74757"/>
                      <a:pt x="12004" y="74753"/>
                      <a:pt x="12016" y="74753"/>
                    </a:cubicBezTo>
                    <a:cubicBezTo>
                      <a:pt x="12176" y="74753"/>
                      <a:pt x="13750" y="75513"/>
                      <a:pt x="13924" y="75513"/>
                    </a:cubicBezTo>
                    <a:cubicBezTo>
                      <a:pt x="13938" y="75513"/>
                      <a:pt x="13943" y="75508"/>
                      <a:pt x="13939" y="75499"/>
                    </a:cubicBezTo>
                    <a:cubicBezTo>
                      <a:pt x="13593" y="75214"/>
                      <a:pt x="12372" y="74685"/>
                      <a:pt x="12026" y="74400"/>
                    </a:cubicBezTo>
                    <a:cubicBezTo>
                      <a:pt x="11456" y="73668"/>
                      <a:pt x="10195" y="73057"/>
                      <a:pt x="9828" y="72202"/>
                    </a:cubicBezTo>
                    <a:cubicBezTo>
                      <a:pt x="9483" y="71043"/>
                      <a:pt x="9605" y="70391"/>
                      <a:pt x="9544" y="68621"/>
                    </a:cubicBezTo>
                    <a:cubicBezTo>
                      <a:pt x="9483" y="66810"/>
                      <a:pt x="9442" y="63880"/>
                      <a:pt x="9503" y="62130"/>
                    </a:cubicBezTo>
                    <a:cubicBezTo>
                      <a:pt x="9503" y="61804"/>
                      <a:pt x="9523" y="61479"/>
                      <a:pt x="9544" y="61133"/>
                    </a:cubicBezTo>
                    <a:cubicBezTo>
                      <a:pt x="9544" y="61112"/>
                      <a:pt x="11070" y="61051"/>
                      <a:pt x="11965" y="60929"/>
                    </a:cubicBezTo>
                    <a:cubicBezTo>
                      <a:pt x="12045" y="60929"/>
                      <a:pt x="13790" y="61662"/>
                      <a:pt x="13914" y="61662"/>
                    </a:cubicBezTo>
                    <a:cubicBezTo>
                      <a:pt x="13916" y="61662"/>
                      <a:pt x="13917" y="61662"/>
                      <a:pt x="13919" y="61662"/>
                    </a:cubicBezTo>
                    <a:cubicBezTo>
                      <a:pt x="14081" y="61642"/>
                      <a:pt x="12372" y="60929"/>
                      <a:pt x="12067" y="60767"/>
                    </a:cubicBezTo>
                    <a:cubicBezTo>
                      <a:pt x="12270" y="60583"/>
                      <a:pt x="13003" y="59851"/>
                      <a:pt x="12982" y="59851"/>
                    </a:cubicBezTo>
                    <a:lnTo>
                      <a:pt x="12982" y="59851"/>
                    </a:lnTo>
                    <a:cubicBezTo>
                      <a:pt x="12759" y="59953"/>
                      <a:pt x="12250" y="60705"/>
                      <a:pt x="11782" y="60726"/>
                    </a:cubicBezTo>
                    <a:cubicBezTo>
                      <a:pt x="11010" y="60778"/>
                      <a:pt x="9906" y="60876"/>
                      <a:pt x="9616" y="60876"/>
                    </a:cubicBezTo>
                    <a:cubicBezTo>
                      <a:pt x="9569" y="60876"/>
                      <a:pt x="9544" y="60874"/>
                      <a:pt x="9544" y="60868"/>
                    </a:cubicBezTo>
                    <a:cubicBezTo>
                      <a:pt x="9564" y="60217"/>
                      <a:pt x="9605" y="59607"/>
                      <a:pt x="9686" y="59139"/>
                    </a:cubicBezTo>
                    <a:cubicBezTo>
                      <a:pt x="10235" y="55700"/>
                      <a:pt x="13064" y="52892"/>
                      <a:pt x="15058" y="51467"/>
                    </a:cubicBezTo>
                    <a:lnTo>
                      <a:pt x="15058" y="51467"/>
                    </a:lnTo>
                    <a:cubicBezTo>
                      <a:pt x="15078" y="51467"/>
                      <a:pt x="15078" y="53360"/>
                      <a:pt x="14773" y="53604"/>
                    </a:cubicBezTo>
                    <a:cubicBezTo>
                      <a:pt x="14705" y="53653"/>
                      <a:pt x="14547" y="53683"/>
                      <a:pt x="14381" y="53683"/>
                    </a:cubicBezTo>
                    <a:cubicBezTo>
                      <a:pt x="14202" y="53683"/>
                      <a:pt x="14014" y="53648"/>
                      <a:pt x="13919" y="53563"/>
                    </a:cubicBezTo>
                    <a:cubicBezTo>
                      <a:pt x="13796" y="53706"/>
                      <a:pt x="13695" y="53787"/>
                      <a:pt x="13593" y="53950"/>
                    </a:cubicBezTo>
                    <a:cubicBezTo>
                      <a:pt x="13768" y="54066"/>
                      <a:pt x="14183" y="54162"/>
                      <a:pt x="14502" y="54162"/>
                    </a:cubicBezTo>
                    <a:cubicBezTo>
                      <a:pt x="14628" y="54162"/>
                      <a:pt x="14739" y="54147"/>
                      <a:pt x="14814" y="54113"/>
                    </a:cubicBezTo>
                    <a:lnTo>
                      <a:pt x="14814" y="54113"/>
                    </a:lnTo>
                    <a:cubicBezTo>
                      <a:pt x="14794" y="54540"/>
                      <a:pt x="13898" y="55313"/>
                      <a:pt x="13613" y="55903"/>
                    </a:cubicBezTo>
                    <a:cubicBezTo>
                      <a:pt x="13776" y="56025"/>
                      <a:pt x="13919" y="56127"/>
                      <a:pt x="14020" y="56188"/>
                    </a:cubicBezTo>
                    <a:cubicBezTo>
                      <a:pt x="14407" y="55435"/>
                      <a:pt x="15139" y="54581"/>
                      <a:pt x="15221" y="54092"/>
                    </a:cubicBezTo>
                    <a:cubicBezTo>
                      <a:pt x="15282" y="53726"/>
                      <a:pt x="15648" y="52139"/>
                      <a:pt x="15750" y="51081"/>
                    </a:cubicBezTo>
                    <a:cubicBezTo>
                      <a:pt x="16584" y="50145"/>
                      <a:pt x="15933" y="50653"/>
                      <a:pt x="16381" y="49860"/>
                    </a:cubicBezTo>
                    <a:cubicBezTo>
                      <a:pt x="16645" y="49392"/>
                      <a:pt x="18273" y="47540"/>
                      <a:pt x="18823" y="46828"/>
                    </a:cubicBezTo>
                    <a:cubicBezTo>
                      <a:pt x="19494" y="47743"/>
                      <a:pt x="20003" y="50185"/>
                      <a:pt x="20471" y="50979"/>
                    </a:cubicBezTo>
                    <a:cubicBezTo>
                      <a:pt x="20166" y="52383"/>
                      <a:pt x="19799" y="53441"/>
                      <a:pt x="20003" y="54397"/>
                    </a:cubicBezTo>
                    <a:cubicBezTo>
                      <a:pt x="20104" y="54988"/>
                      <a:pt x="20878" y="55924"/>
                      <a:pt x="21183" y="56351"/>
                    </a:cubicBezTo>
                    <a:cubicBezTo>
                      <a:pt x="21264" y="56249"/>
                      <a:pt x="21386" y="56066"/>
                      <a:pt x="21488" y="55944"/>
                    </a:cubicBezTo>
                    <a:cubicBezTo>
                      <a:pt x="21020" y="55333"/>
                      <a:pt x="20593" y="54743"/>
                      <a:pt x="20410" y="53950"/>
                    </a:cubicBezTo>
                    <a:lnTo>
                      <a:pt x="20410" y="53950"/>
                    </a:lnTo>
                    <a:cubicBezTo>
                      <a:pt x="20601" y="54073"/>
                      <a:pt x="20755" y="54186"/>
                      <a:pt x="20953" y="54186"/>
                    </a:cubicBezTo>
                    <a:cubicBezTo>
                      <a:pt x="21050" y="54186"/>
                      <a:pt x="21158" y="54159"/>
                      <a:pt x="21285" y="54092"/>
                    </a:cubicBezTo>
                    <a:cubicBezTo>
                      <a:pt x="21183" y="54011"/>
                      <a:pt x="21142" y="53848"/>
                      <a:pt x="21102" y="53726"/>
                    </a:cubicBezTo>
                    <a:cubicBezTo>
                      <a:pt x="20857" y="53685"/>
                      <a:pt x="20491" y="53746"/>
                      <a:pt x="20532" y="53197"/>
                    </a:cubicBezTo>
                    <a:cubicBezTo>
                      <a:pt x="20634" y="52179"/>
                      <a:pt x="20756" y="52159"/>
                      <a:pt x="20878" y="51569"/>
                    </a:cubicBezTo>
                    <a:cubicBezTo>
                      <a:pt x="21285" y="52485"/>
                      <a:pt x="23645" y="56086"/>
                      <a:pt x="24011" y="57043"/>
                    </a:cubicBezTo>
                    <a:cubicBezTo>
                      <a:pt x="24276" y="57674"/>
                      <a:pt x="24296" y="59057"/>
                      <a:pt x="24459" y="59729"/>
                    </a:cubicBezTo>
                    <a:cubicBezTo>
                      <a:pt x="24764" y="61011"/>
                      <a:pt x="24703" y="62028"/>
                      <a:pt x="24866" y="63412"/>
                    </a:cubicBezTo>
                    <a:cubicBezTo>
                      <a:pt x="25151" y="65996"/>
                      <a:pt x="25212" y="66159"/>
                      <a:pt x="25110" y="68764"/>
                    </a:cubicBezTo>
                    <a:cubicBezTo>
                      <a:pt x="25070" y="69781"/>
                      <a:pt x="25212" y="70249"/>
                      <a:pt x="24846" y="71205"/>
                    </a:cubicBezTo>
                    <a:cubicBezTo>
                      <a:pt x="24479" y="72141"/>
                      <a:pt x="22933" y="73708"/>
                      <a:pt x="22241" y="74441"/>
                    </a:cubicBezTo>
                    <a:cubicBezTo>
                      <a:pt x="21637" y="74417"/>
                      <a:pt x="20725" y="74328"/>
                      <a:pt x="19990" y="74328"/>
                    </a:cubicBezTo>
                    <a:cubicBezTo>
                      <a:pt x="19486" y="74328"/>
                      <a:pt x="19066" y="74370"/>
                      <a:pt x="18884" y="74502"/>
                    </a:cubicBezTo>
                    <a:cubicBezTo>
                      <a:pt x="18823" y="74644"/>
                      <a:pt x="22160" y="74522"/>
                      <a:pt x="21997" y="75112"/>
                    </a:cubicBezTo>
                    <a:lnTo>
                      <a:pt x="20227" y="79650"/>
                    </a:lnTo>
                    <a:cubicBezTo>
                      <a:pt x="21285" y="77778"/>
                      <a:pt x="21895" y="76435"/>
                      <a:pt x="22506" y="74888"/>
                    </a:cubicBezTo>
                    <a:cubicBezTo>
                      <a:pt x="22872" y="74481"/>
                      <a:pt x="24622" y="72569"/>
                      <a:pt x="24968" y="72121"/>
                    </a:cubicBezTo>
                    <a:lnTo>
                      <a:pt x="24968" y="72121"/>
                    </a:lnTo>
                    <a:cubicBezTo>
                      <a:pt x="24357" y="75112"/>
                      <a:pt x="23564" y="79141"/>
                      <a:pt x="23157" y="81827"/>
                    </a:cubicBezTo>
                    <a:cubicBezTo>
                      <a:pt x="23157" y="81848"/>
                      <a:pt x="22506" y="82194"/>
                      <a:pt x="21936" y="82560"/>
                    </a:cubicBezTo>
                    <a:cubicBezTo>
                      <a:pt x="21836" y="82618"/>
                      <a:pt x="21667" y="82639"/>
                      <a:pt x="21463" y="82639"/>
                    </a:cubicBezTo>
                    <a:cubicBezTo>
                      <a:pt x="20900" y="82639"/>
                      <a:pt x="20066" y="82478"/>
                      <a:pt x="19665" y="82478"/>
                    </a:cubicBezTo>
                    <a:cubicBezTo>
                      <a:pt x="19648" y="82478"/>
                      <a:pt x="19632" y="82478"/>
                      <a:pt x="19616" y="82478"/>
                    </a:cubicBezTo>
                    <a:cubicBezTo>
                      <a:pt x="19867" y="82586"/>
                      <a:pt x="20938" y="82883"/>
                      <a:pt x="21538" y="82883"/>
                    </a:cubicBezTo>
                    <a:cubicBezTo>
                      <a:pt x="21619" y="82883"/>
                      <a:pt x="21692" y="82877"/>
                      <a:pt x="21753" y="82865"/>
                    </a:cubicBezTo>
                    <a:lnTo>
                      <a:pt x="21753" y="82865"/>
                    </a:lnTo>
                    <a:cubicBezTo>
                      <a:pt x="21325" y="83109"/>
                      <a:pt x="20288" y="84493"/>
                      <a:pt x="20267" y="84615"/>
                    </a:cubicBezTo>
                    <a:lnTo>
                      <a:pt x="20267" y="84615"/>
                    </a:lnTo>
                    <a:cubicBezTo>
                      <a:pt x="20287" y="84594"/>
                      <a:pt x="21717" y="83125"/>
                      <a:pt x="22058" y="82784"/>
                    </a:cubicBezTo>
                    <a:cubicBezTo>
                      <a:pt x="22506" y="82605"/>
                      <a:pt x="23016" y="82363"/>
                      <a:pt x="23119" y="82363"/>
                    </a:cubicBezTo>
                    <a:cubicBezTo>
                      <a:pt x="23133" y="82363"/>
                      <a:pt x="23139" y="82367"/>
                      <a:pt x="23136" y="82377"/>
                    </a:cubicBezTo>
                    <a:cubicBezTo>
                      <a:pt x="22933" y="83720"/>
                      <a:pt x="22465" y="86406"/>
                      <a:pt x="22404" y="87118"/>
                    </a:cubicBezTo>
                    <a:cubicBezTo>
                      <a:pt x="21916" y="87749"/>
                      <a:pt x="20735" y="89499"/>
                      <a:pt x="20430" y="90231"/>
                    </a:cubicBezTo>
                    <a:cubicBezTo>
                      <a:pt x="19881" y="91513"/>
                      <a:pt x="20288" y="93039"/>
                      <a:pt x="20206" y="94301"/>
                    </a:cubicBezTo>
                    <a:cubicBezTo>
                      <a:pt x="20145" y="94952"/>
                      <a:pt x="20471" y="95176"/>
                      <a:pt x="20511" y="95827"/>
                    </a:cubicBezTo>
                    <a:cubicBezTo>
                      <a:pt x="20573" y="97496"/>
                      <a:pt x="20552" y="99164"/>
                      <a:pt x="20389" y="100813"/>
                    </a:cubicBezTo>
                    <a:cubicBezTo>
                      <a:pt x="20274" y="101901"/>
                      <a:pt x="19838" y="102975"/>
                      <a:pt x="19807" y="104058"/>
                    </a:cubicBezTo>
                    <a:lnTo>
                      <a:pt x="19807" y="104058"/>
                    </a:lnTo>
                    <a:cubicBezTo>
                      <a:pt x="19885" y="103506"/>
                      <a:pt x="20145" y="102910"/>
                      <a:pt x="20267" y="102461"/>
                    </a:cubicBezTo>
                    <a:cubicBezTo>
                      <a:pt x="20573" y="101362"/>
                      <a:pt x="20593" y="100263"/>
                      <a:pt x="20654" y="99124"/>
                    </a:cubicBezTo>
                    <a:cubicBezTo>
                      <a:pt x="20711" y="98073"/>
                      <a:pt x="20786" y="97059"/>
                      <a:pt x="20795" y="96013"/>
                    </a:cubicBezTo>
                    <a:lnTo>
                      <a:pt x="20795" y="96013"/>
                    </a:lnTo>
                    <a:cubicBezTo>
                      <a:pt x="20838" y="96362"/>
                      <a:pt x="21066" y="96832"/>
                      <a:pt x="21183" y="97150"/>
                    </a:cubicBezTo>
                    <a:cubicBezTo>
                      <a:pt x="21325" y="97536"/>
                      <a:pt x="21468" y="97943"/>
                      <a:pt x="21570" y="98350"/>
                    </a:cubicBezTo>
                    <a:cubicBezTo>
                      <a:pt x="21793" y="99144"/>
                      <a:pt x="21631" y="99958"/>
                      <a:pt x="21712" y="100670"/>
                    </a:cubicBezTo>
                    <a:cubicBezTo>
                      <a:pt x="22160" y="98981"/>
                      <a:pt x="21529" y="97577"/>
                      <a:pt x="21041" y="96010"/>
                    </a:cubicBezTo>
                    <a:cubicBezTo>
                      <a:pt x="20878" y="95441"/>
                      <a:pt x="20695" y="94932"/>
                      <a:pt x="20634" y="94342"/>
                    </a:cubicBezTo>
                    <a:cubicBezTo>
                      <a:pt x="20491" y="92897"/>
                      <a:pt x="20206" y="91798"/>
                      <a:pt x="20695" y="90435"/>
                    </a:cubicBezTo>
                    <a:cubicBezTo>
                      <a:pt x="20939" y="89723"/>
                      <a:pt x="21773" y="88542"/>
                      <a:pt x="22282" y="87973"/>
                    </a:cubicBezTo>
                    <a:lnTo>
                      <a:pt x="22282" y="87973"/>
                    </a:lnTo>
                    <a:cubicBezTo>
                      <a:pt x="22241" y="88522"/>
                      <a:pt x="22200" y="89580"/>
                      <a:pt x="22200" y="89845"/>
                    </a:cubicBezTo>
                    <a:cubicBezTo>
                      <a:pt x="22139" y="91045"/>
                      <a:pt x="22180" y="92042"/>
                      <a:pt x="22322" y="93039"/>
                    </a:cubicBezTo>
                    <a:cubicBezTo>
                      <a:pt x="22384" y="93507"/>
                      <a:pt x="22709" y="94911"/>
                      <a:pt x="22709" y="95359"/>
                    </a:cubicBezTo>
                    <a:cubicBezTo>
                      <a:pt x="22689" y="96193"/>
                      <a:pt x="22852" y="97007"/>
                      <a:pt x="22852" y="97842"/>
                    </a:cubicBezTo>
                    <a:cubicBezTo>
                      <a:pt x="22852" y="98432"/>
                      <a:pt x="22974" y="99042"/>
                      <a:pt x="22913" y="99632"/>
                    </a:cubicBezTo>
                    <a:cubicBezTo>
                      <a:pt x="22587" y="102013"/>
                      <a:pt x="21895" y="103722"/>
                      <a:pt x="21448" y="106490"/>
                    </a:cubicBezTo>
                    <a:cubicBezTo>
                      <a:pt x="21122" y="108606"/>
                      <a:pt x="20898" y="110865"/>
                      <a:pt x="20776" y="113001"/>
                    </a:cubicBezTo>
                    <a:cubicBezTo>
                      <a:pt x="20532" y="117112"/>
                      <a:pt x="20227" y="116766"/>
                      <a:pt x="20084" y="125882"/>
                    </a:cubicBezTo>
                    <a:cubicBezTo>
                      <a:pt x="20023" y="130623"/>
                      <a:pt x="20267" y="130929"/>
                      <a:pt x="20003" y="133045"/>
                    </a:cubicBezTo>
                    <a:cubicBezTo>
                      <a:pt x="19820" y="134612"/>
                      <a:pt x="19433" y="136789"/>
                      <a:pt x="19331" y="138356"/>
                    </a:cubicBezTo>
                    <a:cubicBezTo>
                      <a:pt x="19148" y="140859"/>
                      <a:pt x="19453" y="141306"/>
                      <a:pt x="19698" y="143626"/>
                    </a:cubicBezTo>
                    <a:cubicBezTo>
                      <a:pt x="19901" y="145417"/>
                      <a:pt x="19921" y="148042"/>
                      <a:pt x="21732" y="149202"/>
                    </a:cubicBezTo>
                    <a:cubicBezTo>
                      <a:pt x="22404" y="149629"/>
                      <a:pt x="22892" y="150077"/>
                      <a:pt x="23320" y="150748"/>
                    </a:cubicBezTo>
                    <a:cubicBezTo>
                      <a:pt x="23706" y="151359"/>
                      <a:pt x="23849" y="152030"/>
                      <a:pt x="24520" y="152417"/>
                    </a:cubicBezTo>
                    <a:cubicBezTo>
                      <a:pt x="25253" y="152864"/>
                      <a:pt x="25904" y="153047"/>
                      <a:pt x="26535" y="153658"/>
                    </a:cubicBezTo>
                    <a:cubicBezTo>
                      <a:pt x="26067" y="152946"/>
                      <a:pt x="25456" y="152783"/>
                      <a:pt x="24764" y="152356"/>
                    </a:cubicBezTo>
                    <a:cubicBezTo>
                      <a:pt x="24113" y="151949"/>
                      <a:pt x="23930" y="151297"/>
                      <a:pt x="23543" y="150667"/>
                    </a:cubicBezTo>
                    <a:cubicBezTo>
                      <a:pt x="23136" y="150016"/>
                      <a:pt x="22648" y="149629"/>
                      <a:pt x="22058" y="149161"/>
                    </a:cubicBezTo>
                    <a:cubicBezTo>
                      <a:pt x="21692" y="148856"/>
                      <a:pt x="21224" y="148510"/>
                      <a:pt x="21041" y="148062"/>
                    </a:cubicBezTo>
                    <a:cubicBezTo>
                      <a:pt x="19982" y="145925"/>
                      <a:pt x="20288" y="143911"/>
                      <a:pt x="20267" y="143524"/>
                    </a:cubicBezTo>
                    <a:cubicBezTo>
                      <a:pt x="20247" y="142263"/>
                      <a:pt x="19840" y="139495"/>
                      <a:pt x="19982" y="138315"/>
                    </a:cubicBezTo>
                    <a:cubicBezTo>
                      <a:pt x="20227" y="136463"/>
                      <a:pt x="20613" y="134774"/>
                      <a:pt x="20715" y="132923"/>
                    </a:cubicBezTo>
                    <a:cubicBezTo>
                      <a:pt x="20857" y="130827"/>
                      <a:pt x="20593" y="130461"/>
                      <a:pt x="20817" y="126004"/>
                    </a:cubicBezTo>
                    <a:cubicBezTo>
                      <a:pt x="21041" y="121711"/>
                      <a:pt x="21224" y="117376"/>
                      <a:pt x="21448" y="113022"/>
                    </a:cubicBezTo>
                    <a:cubicBezTo>
                      <a:pt x="21529" y="111455"/>
                      <a:pt x="21753" y="109827"/>
                      <a:pt x="22038" y="107385"/>
                    </a:cubicBezTo>
                    <a:cubicBezTo>
                      <a:pt x="22256" y="108564"/>
                      <a:pt x="23244" y="111325"/>
                      <a:pt x="23887" y="113241"/>
                    </a:cubicBezTo>
                    <a:lnTo>
                      <a:pt x="23887" y="113241"/>
                    </a:lnTo>
                    <a:cubicBezTo>
                      <a:pt x="23644" y="115752"/>
                      <a:pt x="23403" y="117094"/>
                      <a:pt x="23197" y="119452"/>
                    </a:cubicBezTo>
                    <a:cubicBezTo>
                      <a:pt x="22953" y="122545"/>
                      <a:pt x="22648" y="125475"/>
                      <a:pt x="22241" y="128100"/>
                    </a:cubicBezTo>
                    <a:cubicBezTo>
                      <a:pt x="21631" y="131946"/>
                      <a:pt x="21325" y="135405"/>
                      <a:pt x="21061" y="139312"/>
                    </a:cubicBezTo>
                    <a:cubicBezTo>
                      <a:pt x="21000" y="139923"/>
                      <a:pt x="21163" y="142568"/>
                      <a:pt x="21448" y="143321"/>
                    </a:cubicBezTo>
                    <a:cubicBezTo>
                      <a:pt x="21732" y="143992"/>
                      <a:pt x="22302" y="144806"/>
                      <a:pt x="22709" y="145417"/>
                    </a:cubicBezTo>
                    <a:cubicBezTo>
                      <a:pt x="23767" y="146800"/>
                      <a:pt x="24418" y="147859"/>
                      <a:pt x="25131" y="148835"/>
                    </a:cubicBezTo>
                    <a:cubicBezTo>
                      <a:pt x="25456" y="149120"/>
                      <a:pt x="25477" y="149242"/>
                      <a:pt x="25700" y="149609"/>
                    </a:cubicBezTo>
                    <a:cubicBezTo>
                      <a:pt x="25924" y="149975"/>
                      <a:pt x="27023" y="151114"/>
                      <a:pt x="27288" y="151481"/>
                    </a:cubicBezTo>
                    <a:cubicBezTo>
                      <a:pt x="27726" y="153074"/>
                      <a:pt x="28729" y="153732"/>
                      <a:pt x="29115" y="154026"/>
                    </a:cubicBezTo>
                    <a:lnTo>
                      <a:pt x="29115" y="154026"/>
                    </a:lnTo>
                    <a:cubicBezTo>
                      <a:pt x="28829" y="153782"/>
                      <a:pt x="27771" y="152181"/>
                      <a:pt x="27613" y="151786"/>
                    </a:cubicBezTo>
                    <a:lnTo>
                      <a:pt x="27613" y="151786"/>
                    </a:lnTo>
                    <a:cubicBezTo>
                      <a:pt x="27837" y="151969"/>
                      <a:pt x="28793" y="152966"/>
                      <a:pt x="28956" y="153068"/>
                    </a:cubicBezTo>
                    <a:cubicBezTo>
                      <a:pt x="29221" y="153210"/>
                      <a:pt x="29465" y="153353"/>
                      <a:pt x="29689" y="153536"/>
                    </a:cubicBezTo>
                    <a:cubicBezTo>
                      <a:pt x="29607" y="153190"/>
                      <a:pt x="29119" y="152783"/>
                      <a:pt x="28732" y="152518"/>
                    </a:cubicBezTo>
                    <a:cubicBezTo>
                      <a:pt x="28529" y="152376"/>
                      <a:pt x="27735" y="151521"/>
                      <a:pt x="27552" y="151318"/>
                    </a:cubicBezTo>
                    <a:cubicBezTo>
                      <a:pt x="27084" y="150667"/>
                      <a:pt x="26453" y="150260"/>
                      <a:pt x="25904" y="149364"/>
                    </a:cubicBezTo>
                    <a:lnTo>
                      <a:pt x="25904" y="149364"/>
                    </a:lnTo>
                    <a:cubicBezTo>
                      <a:pt x="26230" y="149454"/>
                      <a:pt x="26544" y="149482"/>
                      <a:pt x="26835" y="149482"/>
                    </a:cubicBezTo>
                    <a:cubicBezTo>
                      <a:pt x="27070" y="149482"/>
                      <a:pt x="27291" y="149464"/>
                      <a:pt x="27491" y="149446"/>
                    </a:cubicBezTo>
                    <a:cubicBezTo>
                      <a:pt x="27837" y="149629"/>
                      <a:pt x="29221" y="151155"/>
                      <a:pt x="29465" y="151420"/>
                    </a:cubicBezTo>
                    <a:cubicBezTo>
                      <a:pt x="29502" y="151457"/>
                      <a:pt x="30365" y="153078"/>
                      <a:pt x="30520" y="153078"/>
                    </a:cubicBezTo>
                    <a:cubicBezTo>
                      <a:pt x="30535" y="153078"/>
                      <a:pt x="30543" y="153062"/>
                      <a:pt x="30543" y="153027"/>
                    </a:cubicBezTo>
                    <a:cubicBezTo>
                      <a:pt x="30543" y="152987"/>
                      <a:pt x="29712" y="151561"/>
                      <a:pt x="29728" y="151561"/>
                    </a:cubicBezTo>
                    <a:lnTo>
                      <a:pt x="29728" y="151561"/>
                    </a:lnTo>
                    <a:cubicBezTo>
                      <a:pt x="29728" y="151561"/>
                      <a:pt x="29729" y="151561"/>
                      <a:pt x="29729" y="151562"/>
                    </a:cubicBezTo>
                    <a:cubicBezTo>
                      <a:pt x="29933" y="151704"/>
                      <a:pt x="30645" y="152376"/>
                      <a:pt x="30869" y="152539"/>
                    </a:cubicBezTo>
                    <a:cubicBezTo>
                      <a:pt x="30665" y="152234"/>
                      <a:pt x="30014" y="151521"/>
                      <a:pt x="29648" y="151216"/>
                    </a:cubicBezTo>
                    <a:cubicBezTo>
                      <a:pt x="29119" y="150402"/>
                      <a:pt x="28386" y="150178"/>
                      <a:pt x="27817" y="149385"/>
                    </a:cubicBezTo>
                    <a:cubicBezTo>
                      <a:pt x="28244" y="149222"/>
                      <a:pt x="28834" y="149059"/>
                      <a:pt x="29119" y="148734"/>
                    </a:cubicBezTo>
                    <a:cubicBezTo>
                      <a:pt x="29831" y="149385"/>
                      <a:pt x="30503" y="150097"/>
                      <a:pt x="30971" y="150585"/>
                    </a:cubicBezTo>
                    <a:cubicBezTo>
                      <a:pt x="31215" y="150850"/>
                      <a:pt x="31764" y="151440"/>
                      <a:pt x="31947" y="151745"/>
                    </a:cubicBezTo>
                    <a:cubicBezTo>
                      <a:pt x="32110" y="151989"/>
                      <a:pt x="32436" y="152498"/>
                      <a:pt x="32700" y="152579"/>
                    </a:cubicBezTo>
                    <a:cubicBezTo>
                      <a:pt x="32334" y="152050"/>
                      <a:pt x="31724" y="151277"/>
                      <a:pt x="31398" y="150728"/>
                    </a:cubicBezTo>
                    <a:lnTo>
                      <a:pt x="31398" y="150728"/>
                    </a:lnTo>
                    <a:cubicBezTo>
                      <a:pt x="31744" y="150952"/>
                      <a:pt x="32456" y="151359"/>
                      <a:pt x="32782" y="151623"/>
                    </a:cubicBezTo>
                    <a:cubicBezTo>
                      <a:pt x="32820" y="151655"/>
                      <a:pt x="32856" y="151689"/>
                      <a:pt x="32889" y="151725"/>
                    </a:cubicBezTo>
                    <a:lnTo>
                      <a:pt x="32889" y="151725"/>
                    </a:lnTo>
                    <a:cubicBezTo>
                      <a:pt x="32709" y="151482"/>
                      <a:pt x="32510" y="151261"/>
                      <a:pt x="32232" y="151094"/>
                    </a:cubicBezTo>
                    <a:cubicBezTo>
                      <a:pt x="31947" y="150748"/>
                      <a:pt x="31418" y="150606"/>
                      <a:pt x="31174" y="150341"/>
                    </a:cubicBezTo>
                    <a:cubicBezTo>
                      <a:pt x="30910" y="150077"/>
                      <a:pt x="30788" y="149893"/>
                      <a:pt x="30503" y="149609"/>
                    </a:cubicBezTo>
                    <a:cubicBezTo>
                      <a:pt x="30360" y="149486"/>
                      <a:pt x="29485" y="148673"/>
                      <a:pt x="29343" y="148510"/>
                    </a:cubicBezTo>
                    <a:cubicBezTo>
                      <a:pt x="29506" y="148286"/>
                      <a:pt x="29587" y="148042"/>
                      <a:pt x="29668" y="147920"/>
                    </a:cubicBezTo>
                    <a:cubicBezTo>
                      <a:pt x="30136" y="148103"/>
                      <a:pt x="31724" y="148998"/>
                      <a:pt x="32090" y="149364"/>
                    </a:cubicBezTo>
                    <a:cubicBezTo>
                      <a:pt x="32721" y="149995"/>
                      <a:pt x="33311" y="150952"/>
                      <a:pt x="33962" y="151582"/>
                    </a:cubicBezTo>
                    <a:cubicBezTo>
                      <a:pt x="33636" y="151175"/>
                      <a:pt x="33474" y="150667"/>
                      <a:pt x="33148" y="150260"/>
                    </a:cubicBezTo>
                    <a:cubicBezTo>
                      <a:pt x="32944" y="150016"/>
                      <a:pt x="32761" y="149710"/>
                      <a:pt x="32517" y="149507"/>
                    </a:cubicBezTo>
                    <a:lnTo>
                      <a:pt x="32517" y="149507"/>
                    </a:lnTo>
                    <a:cubicBezTo>
                      <a:pt x="32944" y="149771"/>
                      <a:pt x="33270" y="149975"/>
                      <a:pt x="33616" y="150158"/>
                    </a:cubicBezTo>
                    <a:cubicBezTo>
                      <a:pt x="33860" y="150280"/>
                      <a:pt x="34003" y="150341"/>
                      <a:pt x="34186" y="150545"/>
                    </a:cubicBezTo>
                    <a:cubicBezTo>
                      <a:pt x="34247" y="150626"/>
                      <a:pt x="34287" y="150687"/>
                      <a:pt x="34369" y="150748"/>
                    </a:cubicBezTo>
                    <a:cubicBezTo>
                      <a:pt x="33962" y="149792"/>
                      <a:pt x="33006" y="149670"/>
                      <a:pt x="32293" y="149120"/>
                    </a:cubicBezTo>
                    <a:cubicBezTo>
                      <a:pt x="31927" y="148856"/>
                      <a:pt x="31520" y="148449"/>
                      <a:pt x="31133" y="148266"/>
                    </a:cubicBezTo>
                    <a:cubicBezTo>
                      <a:pt x="30930" y="148164"/>
                      <a:pt x="29913" y="147757"/>
                      <a:pt x="29729" y="147594"/>
                    </a:cubicBezTo>
                    <a:cubicBezTo>
                      <a:pt x="29770" y="147411"/>
                      <a:pt x="29729" y="147268"/>
                      <a:pt x="29811" y="146923"/>
                    </a:cubicBezTo>
                    <a:cubicBezTo>
                      <a:pt x="30096" y="147085"/>
                      <a:pt x="30421" y="147065"/>
                      <a:pt x="30726" y="147146"/>
                    </a:cubicBezTo>
                    <a:cubicBezTo>
                      <a:pt x="31398" y="147309"/>
                      <a:pt x="32049" y="147513"/>
                      <a:pt x="32599" y="147920"/>
                    </a:cubicBezTo>
                    <a:cubicBezTo>
                      <a:pt x="32863" y="148123"/>
                      <a:pt x="33107" y="148367"/>
                      <a:pt x="33372" y="148591"/>
                    </a:cubicBezTo>
                    <a:cubicBezTo>
                      <a:pt x="33620" y="148782"/>
                      <a:pt x="33923" y="148848"/>
                      <a:pt x="34161" y="149007"/>
                    </a:cubicBezTo>
                    <a:lnTo>
                      <a:pt x="34161" y="149007"/>
                    </a:lnTo>
                    <a:cubicBezTo>
                      <a:pt x="33568" y="148583"/>
                      <a:pt x="33032" y="148030"/>
                      <a:pt x="32476" y="147574"/>
                    </a:cubicBezTo>
                    <a:cubicBezTo>
                      <a:pt x="32090" y="147228"/>
                      <a:pt x="31500" y="147024"/>
                      <a:pt x="31011" y="146902"/>
                    </a:cubicBezTo>
                    <a:cubicBezTo>
                      <a:pt x="30177" y="146699"/>
                      <a:pt x="29933" y="146943"/>
                      <a:pt x="29444" y="146251"/>
                    </a:cubicBezTo>
                    <a:cubicBezTo>
                      <a:pt x="28000" y="145376"/>
                      <a:pt x="24825" y="145641"/>
                      <a:pt x="23299" y="145193"/>
                    </a:cubicBezTo>
                    <a:cubicBezTo>
                      <a:pt x="22892" y="144725"/>
                      <a:pt x="22261" y="143626"/>
                      <a:pt x="22160" y="143199"/>
                    </a:cubicBezTo>
                    <a:cubicBezTo>
                      <a:pt x="21773" y="141632"/>
                      <a:pt x="21610" y="140716"/>
                      <a:pt x="21610" y="139475"/>
                    </a:cubicBezTo>
                    <a:cubicBezTo>
                      <a:pt x="21610" y="138763"/>
                      <a:pt x="21854" y="136158"/>
                      <a:pt x="21997" y="135202"/>
                    </a:cubicBezTo>
                    <a:cubicBezTo>
                      <a:pt x="22302" y="132577"/>
                      <a:pt x="22648" y="129911"/>
                      <a:pt x="22913" y="127795"/>
                    </a:cubicBezTo>
                    <a:cubicBezTo>
                      <a:pt x="23238" y="125170"/>
                      <a:pt x="23584" y="123318"/>
                      <a:pt x="24011" y="119208"/>
                    </a:cubicBezTo>
                    <a:cubicBezTo>
                      <a:pt x="24186" y="117483"/>
                      <a:pt x="24308" y="116118"/>
                      <a:pt x="24418" y="114972"/>
                    </a:cubicBezTo>
                    <a:lnTo>
                      <a:pt x="24418" y="114972"/>
                    </a:lnTo>
                    <a:cubicBezTo>
                      <a:pt x="24418" y="114973"/>
                      <a:pt x="24418" y="114974"/>
                      <a:pt x="24418" y="114975"/>
                    </a:cubicBezTo>
                    <a:cubicBezTo>
                      <a:pt x="25212" y="118679"/>
                      <a:pt x="24805" y="119940"/>
                      <a:pt x="24479" y="123908"/>
                    </a:cubicBezTo>
                    <a:cubicBezTo>
                      <a:pt x="24296" y="126391"/>
                      <a:pt x="23503" y="128731"/>
                      <a:pt x="23136" y="131417"/>
                    </a:cubicBezTo>
                    <a:cubicBezTo>
                      <a:pt x="23055" y="131905"/>
                      <a:pt x="22933" y="133676"/>
                      <a:pt x="22811" y="134530"/>
                    </a:cubicBezTo>
                    <a:cubicBezTo>
                      <a:pt x="22791" y="134815"/>
                      <a:pt x="22729" y="135405"/>
                      <a:pt x="22729" y="135405"/>
                    </a:cubicBezTo>
                    <a:cubicBezTo>
                      <a:pt x="22546" y="135548"/>
                      <a:pt x="22322" y="135751"/>
                      <a:pt x="22099" y="136016"/>
                    </a:cubicBezTo>
                    <a:lnTo>
                      <a:pt x="22099" y="136626"/>
                    </a:lnTo>
                    <a:cubicBezTo>
                      <a:pt x="22343" y="136260"/>
                      <a:pt x="22404" y="136178"/>
                      <a:pt x="22831" y="136016"/>
                    </a:cubicBezTo>
                    <a:lnTo>
                      <a:pt x="22831" y="136016"/>
                    </a:lnTo>
                    <a:cubicBezTo>
                      <a:pt x="22791" y="136891"/>
                      <a:pt x="22729" y="138376"/>
                      <a:pt x="22872" y="139170"/>
                    </a:cubicBezTo>
                    <a:cubicBezTo>
                      <a:pt x="23075" y="140431"/>
                      <a:pt x="22953" y="140085"/>
                      <a:pt x="23096" y="140594"/>
                    </a:cubicBezTo>
                    <a:cubicBezTo>
                      <a:pt x="22974" y="142710"/>
                      <a:pt x="25273" y="143911"/>
                      <a:pt x="25639" y="144114"/>
                    </a:cubicBezTo>
                    <a:lnTo>
                      <a:pt x="26311" y="144298"/>
                    </a:lnTo>
                    <a:cubicBezTo>
                      <a:pt x="25212" y="143707"/>
                      <a:pt x="23177" y="142324"/>
                      <a:pt x="23360" y="139739"/>
                    </a:cubicBezTo>
                    <a:cubicBezTo>
                      <a:pt x="23197" y="139129"/>
                      <a:pt x="23279" y="139333"/>
                      <a:pt x="23136" y="138091"/>
                    </a:cubicBezTo>
                    <a:cubicBezTo>
                      <a:pt x="22913" y="136240"/>
                      <a:pt x="23442" y="133370"/>
                      <a:pt x="23727" y="131559"/>
                    </a:cubicBezTo>
                    <a:cubicBezTo>
                      <a:pt x="24195" y="128548"/>
                      <a:pt x="25110" y="125495"/>
                      <a:pt x="25232" y="124010"/>
                    </a:cubicBezTo>
                    <a:cubicBezTo>
                      <a:pt x="25538" y="120103"/>
                      <a:pt x="25985" y="118007"/>
                      <a:pt x="25110" y="114670"/>
                    </a:cubicBezTo>
                    <a:cubicBezTo>
                      <a:pt x="25037" y="114385"/>
                      <a:pt x="24857" y="113797"/>
                      <a:pt x="24621" y="113052"/>
                    </a:cubicBezTo>
                    <a:lnTo>
                      <a:pt x="24621" y="113052"/>
                    </a:lnTo>
                    <a:cubicBezTo>
                      <a:pt x="24634" y="112938"/>
                      <a:pt x="24648" y="112826"/>
                      <a:pt x="24663" y="112717"/>
                    </a:cubicBezTo>
                    <a:cubicBezTo>
                      <a:pt x="24886" y="110865"/>
                      <a:pt x="24988" y="108199"/>
                      <a:pt x="24927" y="106205"/>
                    </a:cubicBezTo>
                    <a:cubicBezTo>
                      <a:pt x="24886" y="104129"/>
                      <a:pt x="24744" y="102420"/>
                      <a:pt x="24459" y="100182"/>
                    </a:cubicBezTo>
                    <a:cubicBezTo>
                      <a:pt x="23747" y="98615"/>
                      <a:pt x="24134" y="97191"/>
                      <a:pt x="24052" y="95542"/>
                    </a:cubicBezTo>
                    <a:cubicBezTo>
                      <a:pt x="24011" y="94606"/>
                      <a:pt x="23788" y="94159"/>
                      <a:pt x="23604" y="93223"/>
                    </a:cubicBezTo>
                    <a:cubicBezTo>
                      <a:pt x="23462" y="92449"/>
                      <a:pt x="23259" y="90944"/>
                      <a:pt x="23320" y="89906"/>
                    </a:cubicBezTo>
                    <a:cubicBezTo>
                      <a:pt x="23381" y="88522"/>
                      <a:pt x="23808" y="83313"/>
                      <a:pt x="24093" y="81929"/>
                    </a:cubicBezTo>
                    <a:cubicBezTo>
                      <a:pt x="24785" y="78734"/>
                      <a:pt x="24846" y="77330"/>
                      <a:pt x="25415" y="73525"/>
                    </a:cubicBezTo>
                    <a:cubicBezTo>
                      <a:pt x="25680" y="71918"/>
                      <a:pt x="25822" y="70432"/>
                      <a:pt x="25965" y="68743"/>
                    </a:cubicBezTo>
                    <a:cubicBezTo>
                      <a:pt x="26067" y="67482"/>
                      <a:pt x="25965" y="66261"/>
                      <a:pt x="25904" y="64918"/>
                    </a:cubicBezTo>
                    <a:cubicBezTo>
                      <a:pt x="25883" y="64368"/>
                      <a:pt x="25782" y="63737"/>
                      <a:pt x="25680" y="63229"/>
                    </a:cubicBezTo>
                    <a:lnTo>
                      <a:pt x="25680" y="63229"/>
                    </a:lnTo>
                    <a:cubicBezTo>
                      <a:pt x="25883" y="63697"/>
                      <a:pt x="25721" y="63554"/>
                      <a:pt x="25843" y="64104"/>
                    </a:cubicBezTo>
                    <a:cubicBezTo>
                      <a:pt x="26209" y="65772"/>
                      <a:pt x="26270" y="67359"/>
                      <a:pt x="26392" y="68967"/>
                    </a:cubicBezTo>
                    <a:cubicBezTo>
                      <a:pt x="26494" y="70534"/>
                      <a:pt x="26026" y="71877"/>
                      <a:pt x="25802" y="73444"/>
                    </a:cubicBezTo>
                    <a:cubicBezTo>
                      <a:pt x="25619" y="74685"/>
                      <a:pt x="25558" y="75886"/>
                      <a:pt x="25375" y="77106"/>
                    </a:cubicBezTo>
                    <a:cubicBezTo>
                      <a:pt x="25049" y="79223"/>
                      <a:pt x="25009" y="81278"/>
                      <a:pt x="24947" y="83394"/>
                    </a:cubicBezTo>
                    <a:cubicBezTo>
                      <a:pt x="24927" y="84696"/>
                      <a:pt x="25070" y="86060"/>
                      <a:pt x="25009" y="87484"/>
                    </a:cubicBezTo>
                    <a:cubicBezTo>
                      <a:pt x="24988" y="88095"/>
                      <a:pt x="25070" y="93141"/>
                      <a:pt x="25375" y="94220"/>
                    </a:cubicBezTo>
                    <a:cubicBezTo>
                      <a:pt x="25415" y="92612"/>
                      <a:pt x="25232" y="86894"/>
                      <a:pt x="25375" y="86121"/>
                    </a:cubicBezTo>
                    <a:lnTo>
                      <a:pt x="25375" y="86121"/>
                    </a:lnTo>
                    <a:cubicBezTo>
                      <a:pt x="25639" y="86243"/>
                      <a:pt x="26046" y="86243"/>
                      <a:pt x="26270" y="86284"/>
                    </a:cubicBezTo>
                    <a:cubicBezTo>
                      <a:pt x="26331" y="86772"/>
                      <a:pt x="26840" y="87199"/>
                      <a:pt x="26942" y="87688"/>
                    </a:cubicBezTo>
                    <a:cubicBezTo>
                      <a:pt x="27043" y="88176"/>
                      <a:pt x="27206" y="88644"/>
                      <a:pt x="27267" y="89132"/>
                    </a:cubicBezTo>
                    <a:cubicBezTo>
                      <a:pt x="27308" y="89478"/>
                      <a:pt x="27267" y="89946"/>
                      <a:pt x="27389" y="90272"/>
                    </a:cubicBezTo>
                    <a:cubicBezTo>
                      <a:pt x="27398" y="90298"/>
                      <a:pt x="27405" y="90310"/>
                      <a:pt x="27412" y="90310"/>
                    </a:cubicBezTo>
                    <a:cubicBezTo>
                      <a:pt x="27462" y="90310"/>
                      <a:pt x="27430" y="89489"/>
                      <a:pt x="27430" y="89234"/>
                    </a:cubicBezTo>
                    <a:cubicBezTo>
                      <a:pt x="27430" y="88868"/>
                      <a:pt x="27206" y="88054"/>
                      <a:pt x="27165" y="87688"/>
                    </a:cubicBezTo>
                    <a:cubicBezTo>
                      <a:pt x="27104" y="87098"/>
                      <a:pt x="26738" y="86813"/>
                      <a:pt x="26474" y="86263"/>
                    </a:cubicBezTo>
                    <a:cubicBezTo>
                      <a:pt x="26433" y="86182"/>
                      <a:pt x="27817" y="86182"/>
                      <a:pt x="27796" y="86101"/>
                    </a:cubicBezTo>
                    <a:cubicBezTo>
                      <a:pt x="27783" y="86073"/>
                      <a:pt x="27609" y="86067"/>
                      <a:pt x="27383" y="86067"/>
                    </a:cubicBezTo>
                    <a:cubicBezTo>
                      <a:pt x="27156" y="86067"/>
                      <a:pt x="26878" y="86073"/>
                      <a:pt x="26657" y="86073"/>
                    </a:cubicBezTo>
                    <a:cubicBezTo>
                      <a:pt x="26435" y="86073"/>
                      <a:pt x="26270" y="86067"/>
                      <a:pt x="26270" y="86040"/>
                    </a:cubicBezTo>
                    <a:cubicBezTo>
                      <a:pt x="26006" y="86019"/>
                      <a:pt x="25782" y="85917"/>
                      <a:pt x="25415" y="85877"/>
                    </a:cubicBezTo>
                    <a:cubicBezTo>
                      <a:pt x="25477" y="85083"/>
                      <a:pt x="25415" y="80688"/>
                      <a:pt x="25477" y="79894"/>
                    </a:cubicBezTo>
                    <a:cubicBezTo>
                      <a:pt x="25538" y="79141"/>
                      <a:pt x="25558" y="78572"/>
                      <a:pt x="25680" y="77839"/>
                    </a:cubicBezTo>
                    <a:cubicBezTo>
                      <a:pt x="25802" y="78205"/>
                      <a:pt x="25904" y="78307"/>
                      <a:pt x="26128" y="78653"/>
                    </a:cubicBezTo>
                    <a:cubicBezTo>
                      <a:pt x="26392" y="79060"/>
                      <a:pt x="26718" y="79426"/>
                      <a:pt x="26860" y="79894"/>
                    </a:cubicBezTo>
                    <a:cubicBezTo>
                      <a:pt x="26982" y="80342"/>
                      <a:pt x="27003" y="80810"/>
                      <a:pt x="27064" y="81258"/>
                    </a:cubicBezTo>
                    <a:cubicBezTo>
                      <a:pt x="27125" y="81807"/>
                      <a:pt x="27064" y="82723"/>
                      <a:pt x="27552" y="83089"/>
                    </a:cubicBezTo>
                    <a:cubicBezTo>
                      <a:pt x="27104" y="82499"/>
                      <a:pt x="27186" y="81766"/>
                      <a:pt x="27145" y="81074"/>
                    </a:cubicBezTo>
                    <a:lnTo>
                      <a:pt x="27145" y="81074"/>
                    </a:lnTo>
                    <a:cubicBezTo>
                      <a:pt x="27430" y="81278"/>
                      <a:pt x="27674" y="81461"/>
                      <a:pt x="27959" y="81644"/>
                    </a:cubicBezTo>
                    <a:cubicBezTo>
                      <a:pt x="28305" y="81888"/>
                      <a:pt x="28610" y="82214"/>
                      <a:pt x="28793" y="82580"/>
                    </a:cubicBezTo>
                    <a:cubicBezTo>
                      <a:pt x="28732" y="82153"/>
                      <a:pt x="28163" y="81766"/>
                      <a:pt x="27837" y="81542"/>
                    </a:cubicBezTo>
                    <a:cubicBezTo>
                      <a:pt x="27593" y="81380"/>
                      <a:pt x="27328" y="81156"/>
                      <a:pt x="27206" y="80871"/>
                    </a:cubicBezTo>
                    <a:cubicBezTo>
                      <a:pt x="27084" y="80586"/>
                      <a:pt x="27104" y="80179"/>
                      <a:pt x="27023" y="79854"/>
                    </a:cubicBezTo>
                    <a:cubicBezTo>
                      <a:pt x="26982" y="79670"/>
                      <a:pt x="26921" y="79508"/>
                      <a:pt x="26820" y="79345"/>
                    </a:cubicBezTo>
                    <a:lnTo>
                      <a:pt x="26820" y="79345"/>
                    </a:lnTo>
                    <a:cubicBezTo>
                      <a:pt x="26833" y="79365"/>
                      <a:pt x="26878" y="79372"/>
                      <a:pt x="26935" y="79372"/>
                    </a:cubicBezTo>
                    <a:cubicBezTo>
                      <a:pt x="27048" y="79372"/>
                      <a:pt x="27206" y="79345"/>
                      <a:pt x="27247" y="79345"/>
                    </a:cubicBezTo>
                    <a:cubicBezTo>
                      <a:pt x="27450" y="79324"/>
                      <a:pt x="27654" y="79263"/>
                      <a:pt x="27857" y="79243"/>
                    </a:cubicBezTo>
                    <a:cubicBezTo>
                      <a:pt x="28061" y="79202"/>
                      <a:pt x="28244" y="79141"/>
                      <a:pt x="28447" y="79080"/>
                    </a:cubicBezTo>
                    <a:cubicBezTo>
                      <a:pt x="28570" y="79060"/>
                      <a:pt x="28692" y="79019"/>
                      <a:pt x="28814" y="78979"/>
                    </a:cubicBezTo>
                    <a:cubicBezTo>
                      <a:pt x="29119" y="78897"/>
                      <a:pt x="29444" y="78816"/>
                      <a:pt x="29770" y="78755"/>
                    </a:cubicBezTo>
                    <a:cubicBezTo>
                      <a:pt x="29887" y="78742"/>
                      <a:pt x="30095" y="78696"/>
                      <a:pt x="30278" y="78696"/>
                    </a:cubicBezTo>
                    <a:cubicBezTo>
                      <a:pt x="30297" y="78696"/>
                      <a:pt x="30315" y="78696"/>
                      <a:pt x="30334" y="78697"/>
                    </a:cubicBezTo>
                    <a:lnTo>
                      <a:pt x="30334" y="78697"/>
                    </a:lnTo>
                    <a:cubicBezTo>
                      <a:pt x="30248" y="78683"/>
                      <a:pt x="30161" y="78678"/>
                      <a:pt x="30073" y="78678"/>
                    </a:cubicBezTo>
                    <a:cubicBezTo>
                      <a:pt x="29913" y="78678"/>
                      <a:pt x="29750" y="78694"/>
                      <a:pt x="29587" y="78694"/>
                    </a:cubicBezTo>
                    <a:cubicBezTo>
                      <a:pt x="29831" y="78531"/>
                      <a:pt x="30014" y="78185"/>
                      <a:pt x="30136" y="77941"/>
                    </a:cubicBezTo>
                    <a:cubicBezTo>
                      <a:pt x="30205" y="77818"/>
                      <a:pt x="30245" y="77667"/>
                      <a:pt x="30302" y="77539"/>
                    </a:cubicBezTo>
                    <a:lnTo>
                      <a:pt x="30302" y="77539"/>
                    </a:lnTo>
                    <a:cubicBezTo>
                      <a:pt x="30077" y="77934"/>
                      <a:pt x="29863" y="78386"/>
                      <a:pt x="29526" y="78653"/>
                    </a:cubicBezTo>
                    <a:cubicBezTo>
                      <a:pt x="29272" y="78823"/>
                      <a:pt x="28947" y="78978"/>
                      <a:pt x="28645" y="78978"/>
                    </a:cubicBezTo>
                    <a:cubicBezTo>
                      <a:pt x="28587" y="78978"/>
                      <a:pt x="28530" y="78972"/>
                      <a:pt x="28474" y="78960"/>
                    </a:cubicBezTo>
                    <a:lnTo>
                      <a:pt x="28474" y="78960"/>
                    </a:lnTo>
                    <a:cubicBezTo>
                      <a:pt x="28478" y="78960"/>
                      <a:pt x="28482" y="78961"/>
                      <a:pt x="28487" y="78961"/>
                    </a:cubicBezTo>
                    <a:cubicBezTo>
                      <a:pt x="28640" y="78961"/>
                      <a:pt x="28980" y="78526"/>
                      <a:pt x="29058" y="78409"/>
                    </a:cubicBezTo>
                    <a:cubicBezTo>
                      <a:pt x="29221" y="78165"/>
                      <a:pt x="29444" y="77636"/>
                      <a:pt x="29383" y="77330"/>
                    </a:cubicBezTo>
                    <a:lnTo>
                      <a:pt x="29383" y="77330"/>
                    </a:lnTo>
                    <a:cubicBezTo>
                      <a:pt x="29302" y="77493"/>
                      <a:pt x="29282" y="77676"/>
                      <a:pt x="29200" y="77859"/>
                    </a:cubicBezTo>
                    <a:cubicBezTo>
                      <a:pt x="29119" y="78083"/>
                      <a:pt x="29017" y="78287"/>
                      <a:pt x="28854" y="78470"/>
                    </a:cubicBezTo>
                    <a:cubicBezTo>
                      <a:pt x="28590" y="78816"/>
                      <a:pt x="28305" y="78958"/>
                      <a:pt x="27878" y="79060"/>
                    </a:cubicBezTo>
                    <a:cubicBezTo>
                      <a:pt x="27675" y="79111"/>
                      <a:pt x="27410" y="79185"/>
                      <a:pt x="27165" y="79185"/>
                    </a:cubicBezTo>
                    <a:cubicBezTo>
                      <a:pt x="27016" y="79185"/>
                      <a:pt x="26874" y="79157"/>
                      <a:pt x="26758" y="79080"/>
                    </a:cubicBezTo>
                    <a:cubicBezTo>
                      <a:pt x="26453" y="78877"/>
                      <a:pt x="26250" y="78531"/>
                      <a:pt x="26107" y="78226"/>
                    </a:cubicBezTo>
                    <a:cubicBezTo>
                      <a:pt x="25883" y="77676"/>
                      <a:pt x="25883" y="77758"/>
                      <a:pt x="25782" y="77290"/>
                    </a:cubicBezTo>
                    <a:cubicBezTo>
                      <a:pt x="26026" y="76048"/>
                      <a:pt x="26189" y="74258"/>
                      <a:pt x="26311" y="73566"/>
                    </a:cubicBezTo>
                    <a:cubicBezTo>
                      <a:pt x="26596" y="71694"/>
                      <a:pt x="26962" y="71063"/>
                      <a:pt x="26901" y="68947"/>
                    </a:cubicBezTo>
                    <a:cubicBezTo>
                      <a:pt x="26881" y="68519"/>
                      <a:pt x="26860" y="67217"/>
                      <a:pt x="26779" y="66688"/>
                    </a:cubicBezTo>
                    <a:cubicBezTo>
                      <a:pt x="26783" y="66687"/>
                      <a:pt x="26787" y="66687"/>
                      <a:pt x="26790" y="66687"/>
                    </a:cubicBezTo>
                    <a:cubicBezTo>
                      <a:pt x="27158" y="66687"/>
                      <a:pt x="27777" y="69517"/>
                      <a:pt x="27837" y="69557"/>
                    </a:cubicBezTo>
                    <a:cubicBezTo>
                      <a:pt x="27838" y="69556"/>
                      <a:pt x="27840" y="69555"/>
                      <a:pt x="27841" y="69555"/>
                    </a:cubicBezTo>
                    <a:cubicBezTo>
                      <a:pt x="27918" y="69555"/>
                      <a:pt x="28072" y="71428"/>
                      <a:pt x="28035" y="71828"/>
                    </a:cubicBezTo>
                    <a:lnTo>
                      <a:pt x="28035" y="71828"/>
                    </a:lnTo>
                    <a:cubicBezTo>
                      <a:pt x="28154" y="71231"/>
                      <a:pt x="28147" y="70350"/>
                      <a:pt x="28165" y="69918"/>
                    </a:cubicBezTo>
                    <a:lnTo>
                      <a:pt x="28165" y="69918"/>
                    </a:lnTo>
                    <a:cubicBezTo>
                      <a:pt x="28426" y="70157"/>
                      <a:pt x="29390" y="71074"/>
                      <a:pt x="29547" y="71074"/>
                    </a:cubicBezTo>
                    <a:cubicBezTo>
                      <a:pt x="29555" y="71074"/>
                      <a:pt x="29561" y="71071"/>
                      <a:pt x="29565" y="71066"/>
                    </a:cubicBezTo>
                    <a:lnTo>
                      <a:pt x="29565" y="71066"/>
                    </a:lnTo>
                    <a:cubicBezTo>
                      <a:pt x="29511" y="71006"/>
                      <a:pt x="28783" y="69812"/>
                      <a:pt x="28631" y="69659"/>
                    </a:cubicBezTo>
                    <a:lnTo>
                      <a:pt x="28631" y="69659"/>
                    </a:lnTo>
                    <a:cubicBezTo>
                      <a:pt x="28762" y="69736"/>
                      <a:pt x="28968" y="69767"/>
                      <a:pt x="29202" y="69767"/>
                    </a:cubicBezTo>
                    <a:cubicBezTo>
                      <a:pt x="29765" y="69767"/>
                      <a:pt x="30484" y="69591"/>
                      <a:pt x="30686" y="69476"/>
                    </a:cubicBezTo>
                    <a:lnTo>
                      <a:pt x="30686" y="69476"/>
                    </a:lnTo>
                    <a:cubicBezTo>
                      <a:pt x="30581" y="69488"/>
                      <a:pt x="30413" y="69494"/>
                      <a:pt x="30212" y="69494"/>
                    </a:cubicBezTo>
                    <a:cubicBezTo>
                      <a:pt x="29438" y="69494"/>
                      <a:pt x="28174" y="69410"/>
                      <a:pt x="28142" y="69313"/>
                    </a:cubicBezTo>
                    <a:cubicBezTo>
                      <a:pt x="27552" y="68153"/>
                      <a:pt x="27552" y="66647"/>
                      <a:pt x="26718" y="66281"/>
                    </a:cubicBezTo>
                    <a:cubicBezTo>
                      <a:pt x="26616" y="65264"/>
                      <a:pt x="26494" y="64328"/>
                      <a:pt x="26372" y="63982"/>
                    </a:cubicBezTo>
                    <a:cubicBezTo>
                      <a:pt x="26270" y="63778"/>
                      <a:pt x="26270" y="63127"/>
                      <a:pt x="26168" y="62862"/>
                    </a:cubicBezTo>
                    <a:lnTo>
                      <a:pt x="25863" y="61804"/>
                    </a:lnTo>
                    <a:cubicBezTo>
                      <a:pt x="25721" y="60990"/>
                      <a:pt x="25883" y="60258"/>
                      <a:pt x="25599" y="59301"/>
                    </a:cubicBezTo>
                    <a:cubicBezTo>
                      <a:pt x="24174" y="54255"/>
                      <a:pt x="23401" y="54723"/>
                      <a:pt x="22770" y="53176"/>
                    </a:cubicBezTo>
                    <a:cubicBezTo>
                      <a:pt x="22221" y="51854"/>
                      <a:pt x="21386" y="50307"/>
                      <a:pt x="21061" y="48903"/>
                    </a:cubicBezTo>
                    <a:cubicBezTo>
                      <a:pt x="20430" y="46217"/>
                      <a:pt x="20491" y="44773"/>
                      <a:pt x="20491" y="42025"/>
                    </a:cubicBezTo>
                    <a:cubicBezTo>
                      <a:pt x="20613" y="39523"/>
                      <a:pt x="20003" y="35677"/>
                      <a:pt x="20166" y="32930"/>
                    </a:cubicBezTo>
                    <a:lnTo>
                      <a:pt x="20166" y="32930"/>
                    </a:lnTo>
                    <a:cubicBezTo>
                      <a:pt x="21203" y="33459"/>
                      <a:pt x="23075" y="33418"/>
                      <a:pt x="24642" y="33662"/>
                    </a:cubicBezTo>
                    <a:cubicBezTo>
                      <a:pt x="25151" y="33744"/>
                      <a:pt x="25517" y="34273"/>
                      <a:pt x="25334" y="34720"/>
                    </a:cubicBezTo>
                    <a:cubicBezTo>
                      <a:pt x="25110" y="35270"/>
                      <a:pt x="24337" y="35616"/>
                      <a:pt x="24378" y="36246"/>
                    </a:cubicBezTo>
                    <a:cubicBezTo>
                      <a:pt x="24873" y="36210"/>
                      <a:pt x="25219" y="34787"/>
                      <a:pt x="25669" y="34787"/>
                    </a:cubicBezTo>
                    <a:cubicBezTo>
                      <a:pt x="25719" y="34787"/>
                      <a:pt x="25770" y="34804"/>
                      <a:pt x="25822" y="34842"/>
                    </a:cubicBezTo>
                    <a:cubicBezTo>
                      <a:pt x="26596" y="35412"/>
                      <a:pt x="24846" y="36938"/>
                      <a:pt x="24988" y="37589"/>
                    </a:cubicBezTo>
                    <a:cubicBezTo>
                      <a:pt x="25273" y="37406"/>
                      <a:pt x="25517" y="36450"/>
                      <a:pt x="25822" y="36409"/>
                    </a:cubicBezTo>
                    <a:cubicBezTo>
                      <a:pt x="25828" y="36409"/>
                      <a:pt x="25833" y="36408"/>
                      <a:pt x="25838" y="36408"/>
                    </a:cubicBezTo>
                    <a:cubicBezTo>
                      <a:pt x="26156" y="36408"/>
                      <a:pt x="26416" y="37635"/>
                      <a:pt x="26657" y="37915"/>
                    </a:cubicBezTo>
                    <a:cubicBezTo>
                      <a:pt x="27064" y="37651"/>
                      <a:pt x="25843" y="36206"/>
                      <a:pt x="26311" y="35636"/>
                    </a:cubicBezTo>
                    <a:cubicBezTo>
                      <a:pt x="26380" y="35550"/>
                      <a:pt x="26455" y="35514"/>
                      <a:pt x="26535" y="35514"/>
                    </a:cubicBezTo>
                    <a:cubicBezTo>
                      <a:pt x="26947" y="35514"/>
                      <a:pt x="27469" y="36496"/>
                      <a:pt x="27776" y="36735"/>
                    </a:cubicBezTo>
                    <a:cubicBezTo>
                      <a:pt x="27735" y="36287"/>
                      <a:pt x="27206" y="35758"/>
                      <a:pt x="26921" y="35433"/>
                    </a:cubicBezTo>
                    <a:cubicBezTo>
                      <a:pt x="26779" y="35290"/>
                      <a:pt x="26107" y="34761"/>
                      <a:pt x="26148" y="34578"/>
                    </a:cubicBezTo>
                    <a:cubicBezTo>
                      <a:pt x="26189" y="34415"/>
                      <a:pt x="26840" y="34374"/>
                      <a:pt x="27145" y="34354"/>
                    </a:cubicBezTo>
                    <a:cubicBezTo>
                      <a:pt x="26718" y="34334"/>
                      <a:pt x="25924" y="34212"/>
                      <a:pt x="25721" y="33825"/>
                    </a:cubicBezTo>
                    <a:cubicBezTo>
                      <a:pt x="25538" y="33459"/>
                      <a:pt x="25578" y="33153"/>
                      <a:pt x="26046" y="33113"/>
                    </a:cubicBezTo>
                    <a:cubicBezTo>
                      <a:pt x="26055" y="33112"/>
                      <a:pt x="26064" y="33112"/>
                      <a:pt x="26073" y="33112"/>
                    </a:cubicBezTo>
                    <a:cubicBezTo>
                      <a:pt x="26462" y="33112"/>
                      <a:pt x="26664" y="33544"/>
                      <a:pt x="27003" y="33703"/>
                    </a:cubicBezTo>
                    <a:cubicBezTo>
                      <a:pt x="27003" y="33418"/>
                      <a:pt x="26514" y="33174"/>
                      <a:pt x="26535" y="32970"/>
                    </a:cubicBezTo>
                    <a:cubicBezTo>
                      <a:pt x="26575" y="32706"/>
                      <a:pt x="27410" y="32299"/>
                      <a:pt x="27613" y="32156"/>
                    </a:cubicBezTo>
                    <a:cubicBezTo>
                      <a:pt x="28081" y="31871"/>
                      <a:pt x="28427" y="31220"/>
                      <a:pt x="28631" y="30712"/>
                    </a:cubicBezTo>
                    <a:lnTo>
                      <a:pt x="28631" y="30712"/>
                    </a:lnTo>
                    <a:cubicBezTo>
                      <a:pt x="28407" y="30834"/>
                      <a:pt x="28244" y="31261"/>
                      <a:pt x="28122" y="31485"/>
                    </a:cubicBezTo>
                    <a:cubicBezTo>
                      <a:pt x="27918" y="31180"/>
                      <a:pt x="28224" y="30773"/>
                      <a:pt x="27939" y="30447"/>
                    </a:cubicBezTo>
                    <a:lnTo>
                      <a:pt x="27939" y="30447"/>
                    </a:lnTo>
                    <a:cubicBezTo>
                      <a:pt x="27817" y="30773"/>
                      <a:pt x="28000" y="31078"/>
                      <a:pt x="27939" y="31403"/>
                    </a:cubicBezTo>
                    <a:cubicBezTo>
                      <a:pt x="27878" y="31729"/>
                      <a:pt x="27654" y="31810"/>
                      <a:pt x="27349" y="31994"/>
                    </a:cubicBezTo>
                    <a:cubicBezTo>
                      <a:pt x="26758" y="32340"/>
                      <a:pt x="26168" y="32645"/>
                      <a:pt x="25517" y="32808"/>
                    </a:cubicBezTo>
                    <a:cubicBezTo>
                      <a:pt x="25365" y="32845"/>
                      <a:pt x="25228" y="32863"/>
                      <a:pt x="25111" y="32863"/>
                    </a:cubicBezTo>
                    <a:cubicBezTo>
                      <a:pt x="24652" y="32863"/>
                      <a:pt x="24501" y="32574"/>
                      <a:pt x="24907" y="31973"/>
                    </a:cubicBezTo>
                    <a:cubicBezTo>
                      <a:pt x="25110" y="31688"/>
                      <a:pt x="25334" y="31302"/>
                      <a:pt x="25619" y="31119"/>
                    </a:cubicBezTo>
                    <a:cubicBezTo>
                      <a:pt x="25692" y="31200"/>
                      <a:pt x="25772" y="31234"/>
                      <a:pt x="25857" y="31234"/>
                    </a:cubicBezTo>
                    <a:cubicBezTo>
                      <a:pt x="26173" y="31234"/>
                      <a:pt x="26551" y="30766"/>
                      <a:pt x="26840" y="30590"/>
                    </a:cubicBezTo>
                    <a:cubicBezTo>
                      <a:pt x="26778" y="30551"/>
                      <a:pt x="26705" y="30537"/>
                      <a:pt x="26627" y="30537"/>
                    </a:cubicBezTo>
                    <a:cubicBezTo>
                      <a:pt x="26374" y="30537"/>
                      <a:pt x="26061" y="30691"/>
                      <a:pt x="25843" y="30691"/>
                    </a:cubicBezTo>
                    <a:cubicBezTo>
                      <a:pt x="26107" y="29999"/>
                      <a:pt x="27023" y="29389"/>
                      <a:pt x="27125" y="28656"/>
                    </a:cubicBezTo>
                    <a:lnTo>
                      <a:pt x="27125" y="28656"/>
                    </a:lnTo>
                    <a:cubicBezTo>
                      <a:pt x="26514" y="28962"/>
                      <a:pt x="25904" y="29857"/>
                      <a:pt x="25538" y="30467"/>
                    </a:cubicBezTo>
                    <a:cubicBezTo>
                      <a:pt x="25537" y="30468"/>
                      <a:pt x="25537" y="30468"/>
                      <a:pt x="25536" y="30468"/>
                    </a:cubicBezTo>
                    <a:cubicBezTo>
                      <a:pt x="25507" y="30468"/>
                      <a:pt x="25270" y="30017"/>
                      <a:pt x="25131" y="29898"/>
                    </a:cubicBezTo>
                    <a:cubicBezTo>
                      <a:pt x="25171" y="29597"/>
                      <a:pt x="25309" y="28350"/>
                      <a:pt x="25294" y="28350"/>
                    </a:cubicBezTo>
                    <a:lnTo>
                      <a:pt x="25294" y="28350"/>
                    </a:lnTo>
                    <a:cubicBezTo>
                      <a:pt x="25294" y="28350"/>
                      <a:pt x="25294" y="28351"/>
                      <a:pt x="25293" y="28351"/>
                    </a:cubicBezTo>
                    <a:cubicBezTo>
                      <a:pt x="25253" y="28392"/>
                      <a:pt x="24886" y="29735"/>
                      <a:pt x="24866" y="29776"/>
                    </a:cubicBezTo>
                    <a:cubicBezTo>
                      <a:pt x="24862" y="29784"/>
                      <a:pt x="24815" y="29787"/>
                      <a:pt x="24743" y="29787"/>
                    </a:cubicBezTo>
                    <a:cubicBezTo>
                      <a:pt x="24547" y="29787"/>
                      <a:pt x="24167" y="29764"/>
                      <a:pt x="23972" y="29764"/>
                    </a:cubicBezTo>
                    <a:cubicBezTo>
                      <a:pt x="23900" y="29764"/>
                      <a:pt x="23853" y="29767"/>
                      <a:pt x="23849" y="29776"/>
                    </a:cubicBezTo>
                    <a:cubicBezTo>
                      <a:pt x="23828" y="29796"/>
                      <a:pt x="24459" y="29979"/>
                      <a:pt x="24927" y="30040"/>
                    </a:cubicBezTo>
                    <a:cubicBezTo>
                      <a:pt x="25171" y="30305"/>
                      <a:pt x="25395" y="30671"/>
                      <a:pt x="25375" y="30691"/>
                    </a:cubicBezTo>
                    <a:cubicBezTo>
                      <a:pt x="25029" y="31220"/>
                      <a:pt x="24663" y="32217"/>
                      <a:pt x="24113" y="32523"/>
                    </a:cubicBezTo>
                    <a:cubicBezTo>
                      <a:pt x="23878" y="32654"/>
                      <a:pt x="23533" y="32707"/>
                      <a:pt x="23142" y="32707"/>
                    </a:cubicBezTo>
                    <a:cubicBezTo>
                      <a:pt x="22143" y="32707"/>
                      <a:pt x="20837" y="32364"/>
                      <a:pt x="20267" y="32116"/>
                    </a:cubicBezTo>
                    <a:cubicBezTo>
                      <a:pt x="20532" y="27354"/>
                      <a:pt x="20613" y="23081"/>
                      <a:pt x="20776" y="18645"/>
                    </a:cubicBezTo>
                    <a:cubicBezTo>
                      <a:pt x="20959" y="12378"/>
                      <a:pt x="21732" y="7616"/>
                      <a:pt x="21997" y="2101"/>
                    </a:cubicBezTo>
                    <a:cubicBezTo>
                      <a:pt x="22038" y="1593"/>
                      <a:pt x="22119" y="921"/>
                      <a:pt x="21834" y="474"/>
                    </a:cubicBezTo>
                    <a:cubicBezTo>
                      <a:pt x="21603" y="131"/>
                      <a:pt x="21334" y="0"/>
                      <a:pt x="21057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2"/>
              <p:cNvSpPr/>
              <p:nvPr/>
            </p:nvSpPr>
            <p:spPr>
              <a:xfrm>
                <a:off x="6795395" y="1709710"/>
                <a:ext cx="584273" cy="2628013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154589" fill="none" extrusionOk="0">
                    <a:moveTo>
                      <a:pt x="1099" y="153226"/>
                    </a:moveTo>
                    <a:cubicBezTo>
                      <a:pt x="1282" y="153083"/>
                      <a:pt x="1424" y="152920"/>
                      <a:pt x="1567" y="152758"/>
                    </a:cubicBezTo>
                    <a:cubicBezTo>
                      <a:pt x="1404" y="152900"/>
                      <a:pt x="1241" y="153043"/>
                      <a:pt x="1099" y="153226"/>
                    </a:cubicBezTo>
                    <a:close/>
                    <a:moveTo>
                      <a:pt x="4985" y="153938"/>
                    </a:moveTo>
                    <a:cubicBezTo>
                      <a:pt x="4924" y="153999"/>
                      <a:pt x="4904" y="154080"/>
                      <a:pt x="4884" y="154141"/>
                    </a:cubicBezTo>
                    <a:cubicBezTo>
                      <a:pt x="4904" y="154080"/>
                      <a:pt x="4945" y="153999"/>
                      <a:pt x="4985" y="153938"/>
                    </a:cubicBezTo>
                    <a:close/>
                    <a:moveTo>
                      <a:pt x="1404" y="151008"/>
                    </a:moveTo>
                    <a:cubicBezTo>
                      <a:pt x="1302" y="151130"/>
                      <a:pt x="1180" y="151272"/>
                      <a:pt x="1058" y="151415"/>
                    </a:cubicBezTo>
                    <a:cubicBezTo>
                      <a:pt x="1180" y="151293"/>
                      <a:pt x="1302" y="151150"/>
                      <a:pt x="1404" y="151008"/>
                    </a:cubicBezTo>
                    <a:close/>
                    <a:moveTo>
                      <a:pt x="10948" y="147772"/>
                    </a:moveTo>
                    <a:cubicBezTo>
                      <a:pt x="10561" y="148607"/>
                      <a:pt x="9991" y="149075"/>
                      <a:pt x="9035" y="149136"/>
                    </a:cubicBezTo>
                    <a:cubicBezTo>
                      <a:pt x="8709" y="149156"/>
                      <a:pt x="8343" y="149156"/>
                      <a:pt x="8017" y="149136"/>
                    </a:cubicBezTo>
                    <a:cubicBezTo>
                      <a:pt x="7000" y="149115"/>
                      <a:pt x="5698" y="148851"/>
                      <a:pt x="5392" y="147243"/>
                    </a:cubicBezTo>
                    <a:cubicBezTo>
                      <a:pt x="5840" y="146531"/>
                      <a:pt x="5779" y="146673"/>
                      <a:pt x="6308" y="146043"/>
                    </a:cubicBezTo>
                    <a:cubicBezTo>
                      <a:pt x="6797" y="145452"/>
                      <a:pt x="7468" y="145697"/>
                      <a:pt x="8404" y="145473"/>
                    </a:cubicBezTo>
                    <a:cubicBezTo>
                      <a:pt x="9808" y="145127"/>
                      <a:pt x="11090" y="145066"/>
                      <a:pt x="12372" y="144700"/>
                    </a:cubicBezTo>
                    <a:cubicBezTo>
                      <a:pt x="11904" y="145941"/>
                      <a:pt x="11436" y="146999"/>
                      <a:pt x="10948" y="147772"/>
                    </a:cubicBezTo>
                    <a:close/>
                    <a:moveTo>
                      <a:pt x="29383" y="147141"/>
                    </a:moveTo>
                    <a:cubicBezTo>
                      <a:pt x="29343" y="147487"/>
                      <a:pt x="29383" y="147874"/>
                      <a:pt x="29343" y="148118"/>
                    </a:cubicBezTo>
                    <a:cubicBezTo>
                      <a:pt x="28875" y="149868"/>
                      <a:pt x="26738" y="149665"/>
                      <a:pt x="25782" y="149400"/>
                    </a:cubicBezTo>
                    <a:cubicBezTo>
                      <a:pt x="24907" y="148200"/>
                      <a:pt x="24134" y="147182"/>
                      <a:pt x="23381" y="146043"/>
                    </a:cubicBezTo>
                    <a:cubicBezTo>
                      <a:pt x="24907" y="146327"/>
                      <a:pt x="28000" y="146002"/>
                      <a:pt x="29383" y="147141"/>
                    </a:cubicBezTo>
                    <a:close/>
                    <a:moveTo>
                      <a:pt x="22099" y="137028"/>
                    </a:moveTo>
                    <a:cubicBezTo>
                      <a:pt x="22343" y="136662"/>
                      <a:pt x="22404" y="136580"/>
                      <a:pt x="22831" y="136418"/>
                    </a:cubicBezTo>
                    <a:cubicBezTo>
                      <a:pt x="22791" y="137293"/>
                      <a:pt x="22729" y="138778"/>
                      <a:pt x="22872" y="139572"/>
                    </a:cubicBezTo>
                    <a:cubicBezTo>
                      <a:pt x="23075" y="140833"/>
                      <a:pt x="22953" y="140487"/>
                      <a:pt x="23096" y="140996"/>
                    </a:cubicBezTo>
                    <a:cubicBezTo>
                      <a:pt x="22974" y="143112"/>
                      <a:pt x="25273" y="144313"/>
                      <a:pt x="25639" y="144516"/>
                    </a:cubicBezTo>
                    <a:lnTo>
                      <a:pt x="26311" y="144700"/>
                    </a:lnTo>
                    <a:cubicBezTo>
                      <a:pt x="25212" y="144109"/>
                      <a:pt x="23177" y="142726"/>
                      <a:pt x="23360" y="140141"/>
                    </a:cubicBezTo>
                    <a:cubicBezTo>
                      <a:pt x="23197" y="139531"/>
                      <a:pt x="23279" y="139735"/>
                      <a:pt x="23136" y="138493"/>
                    </a:cubicBezTo>
                    <a:cubicBezTo>
                      <a:pt x="22913" y="136642"/>
                      <a:pt x="23442" y="133772"/>
                      <a:pt x="23727" y="131961"/>
                    </a:cubicBezTo>
                    <a:cubicBezTo>
                      <a:pt x="24195" y="128950"/>
                      <a:pt x="25110" y="125897"/>
                      <a:pt x="25232" y="124412"/>
                    </a:cubicBezTo>
                    <a:cubicBezTo>
                      <a:pt x="25538" y="120505"/>
                      <a:pt x="25985" y="118409"/>
                      <a:pt x="25110" y="115072"/>
                    </a:cubicBezTo>
                    <a:cubicBezTo>
                      <a:pt x="24805" y="113892"/>
                      <a:pt x="22668" y="107482"/>
                      <a:pt x="22302" y="106342"/>
                    </a:cubicBezTo>
                    <a:cubicBezTo>
                      <a:pt x="22689" y="104918"/>
                      <a:pt x="23075" y="103046"/>
                      <a:pt x="23543" y="100848"/>
                    </a:cubicBezTo>
                    <a:cubicBezTo>
                      <a:pt x="23564" y="102781"/>
                      <a:pt x="24337" y="104918"/>
                      <a:pt x="24235" y="106729"/>
                    </a:cubicBezTo>
                    <a:cubicBezTo>
                      <a:pt x="24113" y="109151"/>
                      <a:pt x="24134" y="111002"/>
                      <a:pt x="23950" y="112956"/>
                    </a:cubicBezTo>
                    <a:cubicBezTo>
                      <a:pt x="23686" y="115927"/>
                      <a:pt x="23421" y="117290"/>
                      <a:pt x="23197" y="119854"/>
                    </a:cubicBezTo>
                    <a:cubicBezTo>
                      <a:pt x="22953" y="122947"/>
                      <a:pt x="22648" y="125877"/>
                      <a:pt x="22241" y="128502"/>
                    </a:cubicBezTo>
                    <a:cubicBezTo>
                      <a:pt x="21631" y="132348"/>
                      <a:pt x="21325" y="135807"/>
                      <a:pt x="21061" y="139714"/>
                    </a:cubicBezTo>
                    <a:cubicBezTo>
                      <a:pt x="21000" y="140325"/>
                      <a:pt x="21163" y="142970"/>
                      <a:pt x="21448" y="143723"/>
                    </a:cubicBezTo>
                    <a:cubicBezTo>
                      <a:pt x="21732" y="144394"/>
                      <a:pt x="22302" y="145208"/>
                      <a:pt x="22709" y="145819"/>
                    </a:cubicBezTo>
                    <a:cubicBezTo>
                      <a:pt x="23767" y="147202"/>
                      <a:pt x="24418" y="148261"/>
                      <a:pt x="25131" y="149237"/>
                    </a:cubicBezTo>
                    <a:cubicBezTo>
                      <a:pt x="25456" y="149522"/>
                      <a:pt x="25477" y="149644"/>
                      <a:pt x="25700" y="150011"/>
                    </a:cubicBezTo>
                    <a:cubicBezTo>
                      <a:pt x="25924" y="150377"/>
                      <a:pt x="27023" y="151516"/>
                      <a:pt x="27288" y="151883"/>
                    </a:cubicBezTo>
                    <a:cubicBezTo>
                      <a:pt x="27735" y="153511"/>
                      <a:pt x="28773" y="154162"/>
                      <a:pt x="29139" y="154447"/>
                    </a:cubicBezTo>
                    <a:cubicBezTo>
                      <a:pt x="28895" y="154284"/>
                      <a:pt x="27776" y="152595"/>
                      <a:pt x="27613" y="152188"/>
                    </a:cubicBezTo>
                    <a:cubicBezTo>
                      <a:pt x="27837" y="152371"/>
                      <a:pt x="28793" y="153368"/>
                      <a:pt x="28956" y="153470"/>
                    </a:cubicBezTo>
                    <a:cubicBezTo>
                      <a:pt x="29221" y="153612"/>
                      <a:pt x="29465" y="153755"/>
                      <a:pt x="29689" y="153938"/>
                    </a:cubicBezTo>
                    <a:cubicBezTo>
                      <a:pt x="29607" y="153592"/>
                      <a:pt x="29119" y="153185"/>
                      <a:pt x="28732" y="152920"/>
                    </a:cubicBezTo>
                    <a:cubicBezTo>
                      <a:pt x="28529" y="152778"/>
                      <a:pt x="27735" y="151923"/>
                      <a:pt x="27552" y="151720"/>
                    </a:cubicBezTo>
                    <a:cubicBezTo>
                      <a:pt x="27084" y="151069"/>
                      <a:pt x="26453" y="150662"/>
                      <a:pt x="25904" y="149766"/>
                    </a:cubicBezTo>
                    <a:cubicBezTo>
                      <a:pt x="26494" y="149929"/>
                      <a:pt x="27043" y="149888"/>
                      <a:pt x="27491" y="149848"/>
                    </a:cubicBezTo>
                    <a:cubicBezTo>
                      <a:pt x="27837" y="150031"/>
                      <a:pt x="29221" y="151557"/>
                      <a:pt x="29465" y="151822"/>
                    </a:cubicBezTo>
                    <a:cubicBezTo>
                      <a:pt x="29506" y="151862"/>
                      <a:pt x="30543" y="153816"/>
                      <a:pt x="30543" y="153429"/>
                    </a:cubicBezTo>
                    <a:cubicBezTo>
                      <a:pt x="30543" y="153388"/>
                      <a:pt x="29689" y="151923"/>
                      <a:pt x="29729" y="151964"/>
                    </a:cubicBezTo>
                    <a:cubicBezTo>
                      <a:pt x="29933" y="152106"/>
                      <a:pt x="30645" y="152778"/>
                      <a:pt x="30869" y="152941"/>
                    </a:cubicBezTo>
                    <a:cubicBezTo>
                      <a:pt x="30665" y="152636"/>
                      <a:pt x="30014" y="151923"/>
                      <a:pt x="29648" y="151618"/>
                    </a:cubicBezTo>
                    <a:cubicBezTo>
                      <a:pt x="29119" y="150804"/>
                      <a:pt x="28386" y="150580"/>
                      <a:pt x="27817" y="149787"/>
                    </a:cubicBezTo>
                    <a:cubicBezTo>
                      <a:pt x="28244" y="149624"/>
                      <a:pt x="28834" y="149461"/>
                      <a:pt x="29119" y="149136"/>
                    </a:cubicBezTo>
                    <a:cubicBezTo>
                      <a:pt x="29831" y="149787"/>
                      <a:pt x="30503" y="150499"/>
                      <a:pt x="30971" y="150987"/>
                    </a:cubicBezTo>
                    <a:cubicBezTo>
                      <a:pt x="31215" y="151252"/>
                      <a:pt x="31764" y="151842"/>
                      <a:pt x="31947" y="152147"/>
                    </a:cubicBezTo>
                    <a:cubicBezTo>
                      <a:pt x="32110" y="152391"/>
                      <a:pt x="32436" y="152900"/>
                      <a:pt x="32700" y="152981"/>
                    </a:cubicBezTo>
                    <a:cubicBezTo>
                      <a:pt x="32334" y="152452"/>
                      <a:pt x="31724" y="151679"/>
                      <a:pt x="31398" y="151130"/>
                    </a:cubicBezTo>
                    <a:cubicBezTo>
                      <a:pt x="31744" y="151354"/>
                      <a:pt x="32456" y="151761"/>
                      <a:pt x="32782" y="152025"/>
                    </a:cubicBezTo>
                    <a:cubicBezTo>
                      <a:pt x="33026" y="152229"/>
                      <a:pt x="33148" y="152513"/>
                      <a:pt x="33331" y="152758"/>
                    </a:cubicBezTo>
                    <a:cubicBezTo>
                      <a:pt x="32985" y="152290"/>
                      <a:pt x="32741" y="151801"/>
                      <a:pt x="32232" y="151496"/>
                    </a:cubicBezTo>
                    <a:cubicBezTo>
                      <a:pt x="31947" y="151150"/>
                      <a:pt x="31418" y="151008"/>
                      <a:pt x="31174" y="150743"/>
                    </a:cubicBezTo>
                    <a:cubicBezTo>
                      <a:pt x="30910" y="150479"/>
                      <a:pt x="30788" y="150295"/>
                      <a:pt x="30503" y="150011"/>
                    </a:cubicBezTo>
                    <a:cubicBezTo>
                      <a:pt x="30360" y="149888"/>
                      <a:pt x="29485" y="149075"/>
                      <a:pt x="29343" y="148912"/>
                    </a:cubicBezTo>
                    <a:cubicBezTo>
                      <a:pt x="29506" y="148688"/>
                      <a:pt x="29587" y="148444"/>
                      <a:pt x="29668" y="148322"/>
                    </a:cubicBezTo>
                    <a:cubicBezTo>
                      <a:pt x="30136" y="148505"/>
                      <a:pt x="31724" y="149400"/>
                      <a:pt x="32090" y="149766"/>
                    </a:cubicBezTo>
                    <a:cubicBezTo>
                      <a:pt x="32721" y="150397"/>
                      <a:pt x="33311" y="151354"/>
                      <a:pt x="33962" y="151984"/>
                    </a:cubicBezTo>
                    <a:cubicBezTo>
                      <a:pt x="33636" y="151577"/>
                      <a:pt x="33474" y="151069"/>
                      <a:pt x="33148" y="150662"/>
                    </a:cubicBezTo>
                    <a:cubicBezTo>
                      <a:pt x="32944" y="150418"/>
                      <a:pt x="32761" y="150112"/>
                      <a:pt x="32517" y="149909"/>
                    </a:cubicBezTo>
                    <a:cubicBezTo>
                      <a:pt x="32944" y="150173"/>
                      <a:pt x="33270" y="150377"/>
                      <a:pt x="33616" y="150560"/>
                    </a:cubicBezTo>
                    <a:cubicBezTo>
                      <a:pt x="33860" y="150682"/>
                      <a:pt x="34003" y="150743"/>
                      <a:pt x="34186" y="150947"/>
                    </a:cubicBezTo>
                    <a:cubicBezTo>
                      <a:pt x="34247" y="151028"/>
                      <a:pt x="34287" y="151089"/>
                      <a:pt x="34369" y="151150"/>
                    </a:cubicBezTo>
                    <a:cubicBezTo>
                      <a:pt x="33962" y="150194"/>
                      <a:pt x="33006" y="150072"/>
                      <a:pt x="32293" y="149522"/>
                    </a:cubicBezTo>
                    <a:cubicBezTo>
                      <a:pt x="31927" y="149258"/>
                      <a:pt x="31520" y="148851"/>
                      <a:pt x="31133" y="148668"/>
                    </a:cubicBezTo>
                    <a:cubicBezTo>
                      <a:pt x="30930" y="148566"/>
                      <a:pt x="29913" y="148159"/>
                      <a:pt x="29729" y="147996"/>
                    </a:cubicBezTo>
                    <a:cubicBezTo>
                      <a:pt x="29770" y="147813"/>
                      <a:pt x="29729" y="147670"/>
                      <a:pt x="29811" y="147325"/>
                    </a:cubicBezTo>
                    <a:cubicBezTo>
                      <a:pt x="30096" y="147487"/>
                      <a:pt x="30421" y="147467"/>
                      <a:pt x="30726" y="147548"/>
                    </a:cubicBezTo>
                    <a:cubicBezTo>
                      <a:pt x="31398" y="147711"/>
                      <a:pt x="32049" y="147915"/>
                      <a:pt x="32599" y="148322"/>
                    </a:cubicBezTo>
                    <a:cubicBezTo>
                      <a:pt x="32863" y="148525"/>
                      <a:pt x="33107" y="148769"/>
                      <a:pt x="33372" y="148993"/>
                    </a:cubicBezTo>
                    <a:cubicBezTo>
                      <a:pt x="33636" y="149197"/>
                      <a:pt x="33962" y="149258"/>
                      <a:pt x="34206" y="149441"/>
                    </a:cubicBezTo>
                    <a:cubicBezTo>
                      <a:pt x="33596" y="149013"/>
                      <a:pt x="33046" y="148444"/>
                      <a:pt x="32476" y="147976"/>
                    </a:cubicBezTo>
                    <a:cubicBezTo>
                      <a:pt x="32090" y="147630"/>
                      <a:pt x="31500" y="147426"/>
                      <a:pt x="31011" y="147304"/>
                    </a:cubicBezTo>
                    <a:cubicBezTo>
                      <a:pt x="30177" y="147101"/>
                      <a:pt x="29933" y="147345"/>
                      <a:pt x="29444" y="146653"/>
                    </a:cubicBezTo>
                    <a:cubicBezTo>
                      <a:pt x="28000" y="145778"/>
                      <a:pt x="24825" y="146043"/>
                      <a:pt x="23299" y="145595"/>
                    </a:cubicBezTo>
                    <a:cubicBezTo>
                      <a:pt x="22892" y="145127"/>
                      <a:pt x="22261" y="144028"/>
                      <a:pt x="22160" y="143601"/>
                    </a:cubicBezTo>
                    <a:lnTo>
                      <a:pt x="22160" y="143601"/>
                    </a:lnTo>
                    <a:cubicBezTo>
                      <a:pt x="21773" y="142034"/>
                      <a:pt x="21610" y="141118"/>
                      <a:pt x="21610" y="139877"/>
                    </a:cubicBezTo>
                    <a:cubicBezTo>
                      <a:pt x="21610" y="139165"/>
                      <a:pt x="21854" y="136560"/>
                      <a:pt x="21997" y="135604"/>
                    </a:cubicBezTo>
                    <a:cubicBezTo>
                      <a:pt x="22302" y="132979"/>
                      <a:pt x="22648" y="130313"/>
                      <a:pt x="22913" y="128197"/>
                    </a:cubicBezTo>
                    <a:cubicBezTo>
                      <a:pt x="23238" y="125572"/>
                      <a:pt x="23584" y="123720"/>
                      <a:pt x="24011" y="119610"/>
                    </a:cubicBezTo>
                    <a:cubicBezTo>
                      <a:pt x="24317" y="116598"/>
                      <a:pt x="24459" y="114685"/>
                      <a:pt x="24663" y="113119"/>
                    </a:cubicBezTo>
                    <a:cubicBezTo>
                      <a:pt x="24886" y="111267"/>
                      <a:pt x="24988" y="108601"/>
                      <a:pt x="24927" y="106607"/>
                    </a:cubicBezTo>
                    <a:cubicBezTo>
                      <a:pt x="24886" y="104531"/>
                      <a:pt x="24744" y="102822"/>
                      <a:pt x="24459" y="100584"/>
                    </a:cubicBezTo>
                    <a:cubicBezTo>
                      <a:pt x="23747" y="99017"/>
                      <a:pt x="24134" y="97593"/>
                      <a:pt x="24052" y="95944"/>
                    </a:cubicBezTo>
                    <a:cubicBezTo>
                      <a:pt x="24011" y="95008"/>
                      <a:pt x="23788" y="94561"/>
                      <a:pt x="23604" y="93625"/>
                    </a:cubicBezTo>
                    <a:cubicBezTo>
                      <a:pt x="23462" y="92851"/>
                      <a:pt x="23259" y="91346"/>
                      <a:pt x="23320" y="90308"/>
                    </a:cubicBezTo>
                    <a:cubicBezTo>
                      <a:pt x="23381" y="88924"/>
                      <a:pt x="23808" y="83715"/>
                      <a:pt x="24093" y="82331"/>
                    </a:cubicBezTo>
                    <a:cubicBezTo>
                      <a:pt x="24785" y="79136"/>
                      <a:pt x="24846" y="77732"/>
                      <a:pt x="25415" y="73927"/>
                    </a:cubicBezTo>
                    <a:cubicBezTo>
                      <a:pt x="25680" y="72320"/>
                      <a:pt x="25822" y="70834"/>
                      <a:pt x="25965" y="69145"/>
                    </a:cubicBezTo>
                    <a:cubicBezTo>
                      <a:pt x="26067" y="67884"/>
                      <a:pt x="25965" y="66663"/>
                      <a:pt x="25904" y="65320"/>
                    </a:cubicBezTo>
                    <a:cubicBezTo>
                      <a:pt x="25883" y="64770"/>
                      <a:pt x="25782" y="64139"/>
                      <a:pt x="25680" y="63631"/>
                    </a:cubicBezTo>
                    <a:cubicBezTo>
                      <a:pt x="25883" y="64099"/>
                      <a:pt x="25721" y="63956"/>
                      <a:pt x="25843" y="64506"/>
                    </a:cubicBezTo>
                    <a:cubicBezTo>
                      <a:pt x="26209" y="66174"/>
                      <a:pt x="26270" y="67761"/>
                      <a:pt x="26392" y="69369"/>
                    </a:cubicBezTo>
                    <a:cubicBezTo>
                      <a:pt x="26494" y="70936"/>
                      <a:pt x="26026" y="72279"/>
                      <a:pt x="25802" y="73846"/>
                    </a:cubicBezTo>
                    <a:cubicBezTo>
                      <a:pt x="25619" y="75087"/>
                      <a:pt x="25558" y="76288"/>
                      <a:pt x="25375" y="77508"/>
                    </a:cubicBezTo>
                    <a:cubicBezTo>
                      <a:pt x="25049" y="79625"/>
                      <a:pt x="25009" y="81680"/>
                      <a:pt x="24947" y="83796"/>
                    </a:cubicBezTo>
                    <a:cubicBezTo>
                      <a:pt x="24927" y="85098"/>
                      <a:pt x="25070" y="86462"/>
                      <a:pt x="25009" y="87886"/>
                    </a:cubicBezTo>
                    <a:cubicBezTo>
                      <a:pt x="24988" y="88497"/>
                      <a:pt x="25070" y="93543"/>
                      <a:pt x="25375" y="94622"/>
                    </a:cubicBezTo>
                    <a:cubicBezTo>
                      <a:pt x="25415" y="93014"/>
                      <a:pt x="25232" y="87296"/>
                      <a:pt x="25375" y="86523"/>
                    </a:cubicBezTo>
                    <a:cubicBezTo>
                      <a:pt x="25639" y="86645"/>
                      <a:pt x="26046" y="86645"/>
                      <a:pt x="26270" y="86686"/>
                    </a:cubicBezTo>
                    <a:cubicBezTo>
                      <a:pt x="26331" y="87174"/>
                      <a:pt x="26840" y="87601"/>
                      <a:pt x="26942" y="88090"/>
                    </a:cubicBezTo>
                    <a:cubicBezTo>
                      <a:pt x="27043" y="88578"/>
                      <a:pt x="27206" y="89046"/>
                      <a:pt x="27267" y="89534"/>
                    </a:cubicBezTo>
                    <a:cubicBezTo>
                      <a:pt x="27308" y="89880"/>
                      <a:pt x="27267" y="90348"/>
                      <a:pt x="27389" y="90674"/>
                    </a:cubicBezTo>
                    <a:cubicBezTo>
                      <a:pt x="27471" y="90918"/>
                      <a:pt x="27430" y="89921"/>
                      <a:pt x="27430" y="89636"/>
                    </a:cubicBezTo>
                    <a:cubicBezTo>
                      <a:pt x="27430" y="89270"/>
                      <a:pt x="27206" y="88456"/>
                      <a:pt x="27165" y="88090"/>
                    </a:cubicBezTo>
                    <a:cubicBezTo>
                      <a:pt x="27104" y="87500"/>
                      <a:pt x="26738" y="87215"/>
                      <a:pt x="26474" y="86665"/>
                    </a:cubicBezTo>
                    <a:cubicBezTo>
                      <a:pt x="26433" y="86584"/>
                      <a:pt x="27817" y="86584"/>
                      <a:pt x="27796" y="86503"/>
                    </a:cubicBezTo>
                    <a:cubicBezTo>
                      <a:pt x="27756" y="86421"/>
                      <a:pt x="26270" y="86523"/>
                      <a:pt x="26270" y="86442"/>
                    </a:cubicBezTo>
                    <a:cubicBezTo>
                      <a:pt x="26006" y="86421"/>
                      <a:pt x="25782" y="86319"/>
                      <a:pt x="25415" y="86279"/>
                    </a:cubicBezTo>
                    <a:cubicBezTo>
                      <a:pt x="25477" y="85485"/>
                      <a:pt x="25415" y="81090"/>
                      <a:pt x="25477" y="80296"/>
                    </a:cubicBezTo>
                    <a:cubicBezTo>
                      <a:pt x="25538" y="79543"/>
                      <a:pt x="25558" y="78974"/>
                      <a:pt x="25680" y="78241"/>
                    </a:cubicBezTo>
                    <a:cubicBezTo>
                      <a:pt x="25802" y="78607"/>
                      <a:pt x="25904" y="78709"/>
                      <a:pt x="26128" y="79055"/>
                    </a:cubicBezTo>
                    <a:cubicBezTo>
                      <a:pt x="26392" y="79462"/>
                      <a:pt x="26718" y="79828"/>
                      <a:pt x="26860" y="80296"/>
                    </a:cubicBezTo>
                    <a:cubicBezTo>
                      <a:pt x="26982" y="80744"/>
                      <a:pt x="27003" y="81212"/>
                      <a:pt x="27064" y="81660"/>
                    </a:cubicBezTo>
                    <a:cubicBezTo>
                      <a:pt x="27125" y="82209"/>
                      <a:pt x="27064" y="83125"/>
                      <a:pt x="27552" y="83491"/>
                    </a:cubicBezTo>
                    <a:cubicBezTo>
                      <a:pt x="27104" y="82901"/>
                      <a:pt x="27186" y="82168"/>
                      <a:pt x="27145" y="81476"/>
                    </a:cubicBezTo>
                    <a:cubicBezTo>
                      <a:pt x="27430" y="81680"/>
                      <a:pt x="27674" y="81863"/>
                      <a:pt x="27959" y="82046"/>
                    </a:cubicBezTo>
                    <a:cubicBezTo>
                      <a:pt x="28305" y="82290"/>
                      <a:pt x="28610" y="82616"/>
                      <a:pt x="28793" y="82982"/>
                    </a:cubicBezTo>
                    <a:cubicBezTo>
                      <a:pt x="28732" y="82555"/>
                      <a:pt x="28163" y="82168"/>
                      <a:pt x="27837" y="81944"/>
                    </a:cubicBezTo>
                    <a:cubicBezTo>
                      <a:pt x="27593" y="81782"/>
                      <a:pt x="27328" y="81558"/>
                      <a:pt x="27206" y="81273"/>
                    </a:cubicBezTo>
                    <a:cubicBezTo>
                      <a:pt x="27084" y="80988"/>
                      <a:pt x="27104" y="80581"/>
                      <a:pt x="27023" y="80256"/>
                    </a:cubicBezTo>
                    <a:cubicBezTo>
                      <a:pt x="26982" y="80072"/>
                      <a:pt x="26921" y="79910"/>
                      <a:pt x="26820" y="79747"/>
                    </a:cubicBezTo>
                    <a:cubicBezTo>
                      <a:pt x="26860" y="79808"/>
                      <a:pt x="27186" y="79747"/>
                      <a:pt x="27247" y="79747"/>
                    </a:cubicBezTo>
                    <a:cubicBezTo>
                      <a:pt x="27450" y="79726"/>
                      <a:pt x="27654" y="79665"/>
                      <a:pt x="27857" y="79645"/>
                    </a:cubicBezTo>
                    <a:cubicBezTo>
                      <a:pt x="28061" y="79604"/>
                      <a:pt x="28244" y="79543"/>
                      <a:pt x="28447" y="79482"/>
                    </a:cubicBezTo>
                    <a:lnTo>
                      <a:pt x="28447" y="79482"/>
                    </a:lnTo>
                    <a:cubicBezTo>
                      <a:pt x="28570" y="79462"/>
                      <a:pt x="28692" y="79421"/>
                      <a:pt x="28814" y="79381"/>
                    </a:cubicBezTo>
                    <a:cubicBezTo>
                      <a:pt x="29119" y="79299"/>
                      <a:pt x="29444" y="79218"/>
                      <a:pt x="29770" y="79157"/>
                    </a:cubicBezTo>
                    <a:cubicBezTo>
                      <a:pt x="29953" y="79136"/>
                      <a:pt x="30360" y="79035"/>
                      <a:pt x="30543" y="79157"/>
                    </a:cubicBezTo>
                    <a:cubicBezTo>
                      <a:pt x="30238" y="79035"/>
                      <a:pt x="29913" y="79096"/>
                      <a:pt x="29587" y="79096"/>
                    </a:cubicBezTo>
                    <a:cubicBezTo>
                      <a:pt x="29831" y="78933"/>
                      <a:pt x="30014" y="78587"/>
                      <a:pt x="30136" y="78343"/>
                    </a:cubicBezTo>
                    <a:cubicBezTo>
                      <a:pt x="30238" y="78160"/>
                      <a:pt x="30279" y="77915"/>
                      <a:pt x="30401" y="77773"/>
                    </a:cubicBezTo>
                    <a:cubicBezTo>
                      <a:pt x="30136" y="78200"/>
                      <a:pt x="29913" y="78750"/>
                      <a:pt x="29526" y="79055"/>
                    </a:cubicBezTo>
                    <a:cubicBezTo>
                      <a:pt x="29221" y="79258"/>
                      <a:pt x="28814" y="79442"/>
                      <a:pt x="28468" y="79360"/>
                    </a:cubicBezTo>
                    <a:cubicBezTo>
                      <a:pt x="28610" y="79401"/>
                      <a:pt x="28976" y="78933"/>
                      <a:pt x="29058" y="78811"/>
                    </a:cubicBezTo>
                    <a:cubicBezTo>
                      <a:pt x="29221" y="78567"/>
                      <a:pt x="29444" y="78038"/>
                      <a:pt x="29383" y="77732"/>
                    </a:cubicBezTo>
                    <a:cubicBezTo>
                      <a:pt x="29302" y="77895"/>
                      <a:pt x="29282" y="78078"/>
                      <a:pt x="29200" y="78261"/>
                    </a:cubicBezTo>
                    <a:cubicBezTo>
                      <a:pt x="29119" y="78485"/>
                      <a:pt x="29017" y="78689"/>
                      <a:pt x="28854" y="78872"/>
                    </a:cubicBezTo>
                    <a:cubicBezTo>
                      <a:pt x="28590" y="79218"/>
                      <a:pt x="28305" y="79360"/>
                      <a:pt x="27878" y="79462"/>
                    </a:cubicBezTo>
                    <a:cubicBezTo>
                      <a:pt x="27552" y="79543"/>
                      <a:pt x="27064" y="79686"/>
                      <a:pt x="26758" y="79482"/>
                    </a:cubicBezTo>
                    <a:cubicBezTo>
                      <a:pt x="26453" y="79279"/>
                      <a:pt x="26250" y="78933"/>
                      <a:pt x="26107" y="78628"/>
                    </a:cubicBezTo>
                    <a:cubicBezTo>
                      <a:pt x="25883" y="78078"/>
                      <a:pt x="25883" y="78160"/>
                      <a:pt x="25782" y="77692"/>
                    </a:cubicBezTo>
                    <a:cubicBezTo>
                      <a:pt x="26026" y="76450"/>
                      <a:pt x="26189" y="74660"/>
                      <a:pt x="26311" y="73968"/>
                    </a:cubicBezTo>
                    <a:cubicBezTo>
                      <a:pt x="26596" y="72096"/>
                      <a:pt x="26962" y="71465"/>
                      <a:pt x="26901" y="69349"/>
                    </a:cubicBezTo>
                    <a:cubicBezTo>
                      <a:pt x="26881" y="68921"/>
                      <a:pt x="26860" y="67619"/>
                      <a:pt x="26779" y="67090"/>
                    </a:cubicBezTo>
                    <a:cubicBezTo>
                      <a:pt x="27145" y="67029"/>
                      <a:pt x="27776" y="69918"/>
                      <a:pt x="27837" y="69959"/>
                    </a:cubicBezTo>
                    <a:cubicBezTo>
                      <a:pt x="27918" y="69878"/>
                      <a:pt x="28101" y="72177"/>
                      <a:pt x="28020" y="72299"/>
                    </a:cubicBezTo>
                    <a:cubicBezTo>
                      <a:pt x="28203" y="71485"/>
                      <a:pt x="28122" y="70041"/>
                      <a:pt x="28203" y="70061"/>
                    </a:cubicBezTo>
                    <a:cubicBezTo>
                      <a:pt x="28244" y="70081"/>
                      <a:pt x="28061" y="70264"/>
                      <a:pt x="28101" y="70264"/>
                    </a:cubicBezTo>
                    <a:cubicBezTo>
                      <a:pt x="28163" y="70305"/>
                      <a:pt x="29506" y="71607"/>
                      <a:pt x="29567" y="71465"/>
                    </a:cubicBezTo>
                    <a:cubicBezTo>
                      <a:pt x="29607" y="71567"/>
                      <a:pt x="28793" y="70224"/>
                      <a:pt x="28631" y="70061"/>
                    </a:cubicBezTo>
                    <a:cubicBezTo>
                      <a:pt x="29078" y="70325"/>
                      <a:pt x="30401" y="70041"/>
                      <a:pt x="30686" y="69878"/>
                    </a:cubicBezTo>
                    <a:cubicBezTo>
                      <a:pt x="30177" y="69939"/>
                      <a:pt x="28183" y="69837"/>
                      <a:pt x="28142" y="69715"/>
                    </a:cubicBezTo>
                    <a:cubicBezTo>
                      <a:pt x="27552" y="68555"/>
                      <a:pt x="27552" y="67049"/>
                      <a:pt x="26718" y="66683"/>
                    </a:cubicBezTo>
                    <a:cubicBezTo>
                      <a:pt x="26616" y="65666"/>
                      <a:pt x="26494" y="64730"/>
                      <a:pt x="26372" y="64384"/>
                    </a:cubicBezTo>
                    <a:cubicBezTo>
                      <a:pt x="26270" y="64180"/>
                      <a:pt x="26270" y="63529"/>
                      <a:pt x="26168" y="63264"/>
                    </a:cubicBezTo>
                    <a:lnTo>
                      <a:pt x="25863" y="62206"/>
                    </a:lnTo>
                    <a:cubicBezTo>
                      <a:pt x="25721" y="61392"/>
                      <a:pt x="25883" y="60660"/>
                      <a:pt x="25599" y="59703"/>
                    </a:cubicBezTo>
                    <a:cubicBezTo>
                      <a:pt x="24174" y="54657"/>
                      <a:pt x="23401" y="55125"/>
                      <a:pt x="22770" y="53578"/>
                    </a:cubicBezTo>
                    <a:cubicBezTo>
                      <a:pt x="22221" y="52256"/>
                      <a:pt x="21386" y="50709"/>
                      <a:pt x="21061" y="49305"/>
                    </a:cubicBezTo>
                    <a:cubicBezTo>
                      <a:pt x="20430" y="46619"/>
                      <a:pt x="20491" y="45175"/>
                      <a:pt x="20491" y="42427"/>
                    </a:cubicBezTo>
                    <a:cubicBezTo>
                      <a:pt x="20613" y="39925"/>
                      <a:pt x="20003" y="36079"/>
                      <a:pt x="20166" y="33332"/>
                    </a:cubicBezTo>
                    <a:cubicBezTo>
                      <a:pt x="21203" y="33861"/>
                      <a:pt x="23075" y="33820"/>
                      <a:pt x="24642" y="34064"/>
                    </a:cubicBezTo>
                    <a:cubicBezTo>
                      <a:pt x="25151" y="34146"/>
                      <a:pt x="25517" y="34675"/>
                      <a:pt x="25334" y="35122"/>
                    </a:cubicBezTo>
                    <a:cubicBezTo>
                      <a:pt x="25110" y="35672"/>
                      <a:pt x="24337" y="36018"/>
                      <a:pt x="24378" y="36648"/>
                    </a:cubicBezTo>
                    <a:cubicBezTo>
                      <a:pt x="24927" y="36608"/>
                      <a:pt x="25293" y="34858"/>
                      <a:pt x="25822" y="35244"/>
                    </a:cubicBezTo>
                    <a:cubicBezTo>
                      <a:pt x="26596" y="35814"/>
                      <a:pt x="24846" y="37340"/>
                      <a:pt x="24988" y="37991"/>
                    </a:cubicBezTo>
                    <a:cubicBezTo>
                      <a:pt x="25273" y="37808"/>
                      <a:pt x="25517" y="36852"/>
                      <a:pt x="25822" y="36811"/>
                    </a:cubicBezTo>
                    <a:cubicBezTo>
                      <a:pt x="26148" y="36771"/>
                      <a:pt x="26413" y="38032"/>
                      <a:pt x="26657" y="38317"/>
                    </a:cubicBezTo>
                    <a:cubicBezTo>
                      <a:pt x="27064" y="38053"/>
                      <a:pt x="25843" y="36608"/>
                      <a:pt x="26311" y="36038"/>
                    </a:cubicBezTo>
                    <a:cubicBezTo>
                      <a:pt x="26738" y="35509"/>
                      <a:pt x="27410" y="36852"/>
                      <a:pt x="27776" y="37137"/>
                    </a:cubicBezTo>
                    <a:cubicBezTo>
                      <a:pt x="27735" y="36689"/>
                      <a:pt x="27206" y="36160"/>
                      <a:pt x="26921" y="35835"/>
                    </a:cubicBezTo>
                    <a:cubicBezTo>
                      <a:pt x="26779" y="35692"/>
                      <a:pt x="26107" y="35163"/>
                      <a:pt x="26148" y="34980"/>
                    </a:cubicBezTo>
                    <a:cubicBezTo>
                      <a:pt x="26189" y="34817"/>
                      <a:pt x="26840" y="34776"/>
                      <a:pt x="27145" y="34756"/>
                    </a:cubicBezTo>
                    <a:cubicBezTo>
                      <a:pt x="26718" y="34736"/>
                      <a:pt x="25924" y="34614"/>
                      <a:pt x="25721" y="34227"/>
                    </a:cubicBezTo>
                    <a:cubicBezTo>
                      <a:pt x="25538" y="33861"/>
                      <a:pt x="25578" y="33555"/>
                      <a:pt x="26046" y="33515"/>
                    </a:cubicBezTo>
                    <a:cubicBezTo>
                      <a:pt x="26453" y="33494"/>
                      <a:pt x="26657" y="33942"/>
                      <a:pt x="27003" y="34105"/>
                    </a:cubicBezTo>
                    <a:cubicBezTo>
                      <a:pt x="27003" y="33820"/>
                      <a:pt x="26514" y="33576"/>
                      <a:pt x="26535" y="33372"/>
                    </a:cubicBezTo>
                    <a:cubicBezTo>
                      <a:pt x="26575" y="33108"/>
                      <a:pt x="27410" y="32701"/>
                      <a:pt x="27613" y="32558"/>
                    </a:cubicBezTo>
                    <a:cubicBezTo>
                      <a:pt x="28081" y="32273"/>
                      <a:pt x="28427" y="31622"/>
                      <a:pt x="28631" y="31114"/>
                    </a:cubicBezTo>
                    <a:cubicBezTo>
                      <a:pt x="28407" y="31236"/>
                      <a:pt x="28244" y="31663"/>
                      <a:pt x="28122" y="31887"/>
                    </a:cubicBezTo>
                    <a:cubicBezTo>
                      <a:pt x="27918" y="31582"/>
                      <a:pt x="28224" y="31175"/>
                      <a:pt x="27939" y="30849"/>
                    </a:cubicBezTo>
                    <a:cubicBezTo>
                      <a:pt x="27817" y="31175"/>
                      <a:pt x="28000" y="31480"/>
                      <a:pt x="27939" y="31805"/>
                    </a:cubicBezTo>
                    <a:cubicBezTo>
                      <a:pt x="27878" y="32131"/>
                      <a:pt x="27654" y="32212"/>
                      <a:pt x="27349" y="32396"/>
                    </a:cubicBezTo>
                    <a:cubicBezTo>
                      <a:pt x="26758" y="32742"/>
                      <a:pt x="26168" y="33047"/>
                      <a:pt x="25517" y="33210"/>
                    </a:cubicBezTo>
                    <a:cubicBezTo>
                      <a:pt x="24764" y="33393"/>
                      <a:pt x="24398" y="33128"/>
                      <a:pt x="24907" y="32375"/>
                    </a:cubicBezTo>
                    <a:cubicBezTo>
                      <a:pt x="25110" y="32090"/>
                      <a:pt x="25334" y="31704"/>
                      <a:pt x="25619" y="31521"/>
                    </a:cubicBezTo>
                    <a:cubicBezTo>
                      <a:pt x="25965" y="31907"/>
                      <a:pt x="26474" y="31215"/>
                      <a:pt x="26840" y="30992"/>
                    </a:cubicBezTo>
                    <a:cubicBezTo>
                      <a:pt x="26575" y="30829"/>
                      <a:pt x="26128" y="31093"/>
                      <a:pt x="25843" y="31093"/>
                    </a:cubicBezTo>
                    <a:cubicBezTo>
                      <a:pt x="26107" y="30401"/>
                      <a:pt x="27023" y="29791"/>
                      <a:pt x="27125" y="29058"/>
                    </a:cubicBezTo>
                    <a:cubicBezTo>
                      <a:pt x="26514" y="29364"/>
                      <a:pt x="25904" y="30259"/>
                      <a:pt x="25538" y="30869"/>
                    </a:cubicBezTo>
                    <a:cubicBezTo>
                      <a:pt x="25517" y="30890"/>
                      <a:pt x="25273" y="30422"/>
                      <a:pt x="25131" y="30300"/>
                    </a:cubicBezTo>
                    <a:cubicBezTo>
                      <a:pt x="25171" y="29994"/>
                      <a:pt x="25314" y="28712"/>
                      <a:pt x="25293" y="28753"/>
                    </a:cubicBezTo>
                    <a:cubicBezTo>
                      <a:pt x="25253" y="28794"/>
                      <a:pt x="24886" y="30137"/>
                      <a:pt x="24866" y="30178"/>
                    </a:cubicBezTo>
                    <a:cubicBezTo>
                      <a:pt x="24846" y="30218"/>
                      <a:pt x="23869" y="30137"/>
                      <a:pt x="23849" y="30178"/>
                    </a:cubicBezTo>
                    <a:cubicBezTo>
                      <a:pt x="23828" y="30198"/>
                      <a:pt x="24459" y="30381"/>
                      <a:pt x="24927" y="30442"/>
                    </a:cubicBezTo>
                    <a:cubicBezTo>
                      <a:pt x="25171" y="30707"/>
                      <a:pt x="25395" y="31073"/>
                      <a:pt x="25375" y="31093"/>
                    </a:cubicBezTo>
                    <a:cubicBezTo>
                      <a:pt x="25029" y="31622"/>
                      <a:pt x="24663" y="32619"/>
                      <a:pt x="24113" y="32925"/>
                    </a:cubicBezTo>
                    <a:cubicBezTo>
                      <a:pt x="23279" y="33393"/>
                      <a:pt x="21061" y="32864"/>
                      <a:pt x="20267" y="32518"/>
                    </a:cubicBezTo>
                    <a:cubicBezTo>
                      <a:pt x="20532" y="27756"/>
                      <a:pt x="20613" y="23483"/>
                      <a:pt x="20776" y="19047"/>
                    </a:cubicBezTo>
                    <a:cubicBezTo>
                      <a:pt x="20959" y="12780"/>
                      <a:pt x="21732" y="8018"/>
                      <a:pt x="21997" y="2503"/>
                    </a:cubicBezTo>
                    <a:cubicBezTo>
                      <a:pt x="22038" y="1995"/>
                      <a:pt x="22119" y="1323"/>
                      <a:pt x="21834" y="876"/>
                    </a:cubicBezTo>
                    <a:cubicBezTo>
                      <a:pt x="21244" y="1"/>
                      <a:pt x="20410" y="509"/>
                      <a:pt x="19820" y="1038"/>
                    </a:cubicBezTo>
                    <a:cubicBezTo>
                      <a:pt x="19474" y="1323"/>
                      <a:pt x="19270" y="1649"/>
                      <a:pt x="19372" y="2076"/>
                    </a:cubicBezTo>
                    <a:cubicBezTo>
                      <a:pt x="19494" y="2565"/>
                      <a:pt x="19616" y="3012"/>
                      <a:pt x="19575" y="3541"/>
                    </a:cubicBezTo>
                    <a:cubicBezTo>
                      <a:pt x="19006" y="8506"/>
                      <a:pt x="18212" y="13756"/>
                      <a:pt x="18151" y="18396"/>
                    </a:cubicBezTo>
                    <a:cubicBezTo>
                      <a:pt x="17907" y="23483"/>
                      <a:pt x="17683" y="27614"/>
                      <a:pt x="17398" y="32335"/>
                    </a:cubicBezTo>
                    <a:cubicBezTo>
                      <a:pt x="15485" y="33372"/>
                      <a:pt x="14366" y="33596"/>
                      <a:pt x="12514" y="34085"/>
                    </a:cubicBezTo>
                    <a:cubicBezTo>
                      <a:pt x="12067" y="34207"/>
                      <a:pt x="11578" y="34125"/>
                      <a:pt x="11090" y="34064"/>
                    </a:cubicBezTo>
                    <a:cubicBezTo>
                      <a:pt x="9951" y="33922"/>
                      <a:pt x="10174" y="33678"/>
                      <a:pt x="10459" y="32925"/>
                    </a:cubicBezTo>
                    <a:cubicBezTo>
                      <a:pt x="10683" y="32314"/>
                      <a:pt x="11090" y="31805"/>
                      <a:pt x="11477" y="31297"/>
                    </a:cubicBezTo>
                    <a:cubicBezTo>
                      <a:pt x="11701" y="30992"/>
                      <a:pt x="11863" y="30747"/>
                      <a:pt x="11945" y="30381"/>
                    </a:cubicBezTo>
                    <a:cubicBezTo>
                      <a:pt x="12026" y="30035"/>
                      <a:pt x="12230" y="29587"/>
                      <a:pt x="12189" y="29221"/>
                    </a:cubicBezTo>
                    <a:cubicBezTo>
                      <a:pt x="12046" y="29242"/>
                      <a:pt x="12087" y="29587"/>
                      <a:pt x="12006" y="29710"/>
                    </a:cubicBezTo>
                    <a:cubicBezTo>
                      <a:pt x="11802" y="29567"/>
                      <a:pt x="11639" y="29119"/>
                      <a:pt x="11517" y="28896"/>
                    </a:cubicBezTo>
                    <a:cubicBezTo>
                      <a:pt x="11456" y="29079"/>
                      <a:pt x="11701" y="29384"/>
                      <a:pt x="11782" y="29567"/>
                    </a:cubicBezTo>
                    <a:cubicBezTo>
                      <a:pt x="11843" y="29730"/>
                      <a:pt x="11904" y="29893"/>
                      <a:pt x="11863" y="30096"/>
                    </a:cubicBezTo>
                    <a:cubicBezTo>
                      <a:pt x="11823" y="30320"/>
                      <a:pt x="11721" y="30646"/>
                      <a:pt x="11619" y="30849"/>
                    </a:cubicBezTo>
                    <a:cubicBezTo>
                      <a:pt x="11558" y="30930"/>
                      <a:pt x="11355" y="31215"/>
                      <a:pt x="11253" y="31195"/>
                    </a:cubicBezTo>
                    <a:cubicBezTo>
                      <a:pt x="11090" y="31175"/>
                      <a:pt x="10907" y="30503"/>
                      <a:pt x="10866" y="30361"/>
                    </a:cubicBezTo>
                    <a:cubicBezTo>
                      <a:pt x="10744" y="30076"/>
                      <a:pt x="10663" y="29791"/>
                      <a:pt x="10561" y="29506"/>
                    </a:cubicBezTo>
                    <a:cubicBezTo>
                      <a:pt x="10459" y="29242"/>
                      <a:pt x="10317" y="28753"/>
                      <a:pt x="10113" y="28570"/>
                    </a:cubicBezTo>
                    <a:cubicBezTo>
                      <a:pt x="10052" y="28875"/>
                      <a:pt x="10419" y="29140"/>
                      <a:pt x="10398" y="29445"/>
                    </a:cubicBezTo>
                    <a:cubicBezTo>
                      <a:pt x="10134" y="29465"/>
                      <a:pt x="9849" y="29262"/>
                      <a:pt x="9605" y="29242"/>
                    </a:cubicBezTo>
                    <a:cubicBezTo>
                      <a:pt x="9686" y="29425"/>
                      <a:pt x="10032" y="29445"/>
                      <a:pt x="10215" y="29526"/>
                    </a:cubicBezTo>
                    <a:cubicBezTo>
                      <a:pt x="10520" y="29710"/>
                      <a:pt x="10581" y="30198"/>
                      <a:pt x="10703" y="30503"/>
                    </a:cubicBezTo>
                    <a:cubicBezTo>
                      <a:pt x="10805" y="30768"/>
                      <a:pt x="10988" y="31053"/>
                      <a:pt x="10948" y="31337"/>
                    </a:cubicBezTo>
                    <a:cubicBezTo>
                      <a:pt x="10887" y="31663"/>
                      <a:pt x="10561" y="32029"/>
                      <a:pt x="10358" y="32273"/>
                    </a:cubicBezTo>
                    <a:cubicBezTo>
                      <a:pt x="10235" y="32212"/>
                      <a:pt x="10154" y="32050"/>
                      <a:pt x="10073" y="31928"/>
                    </a:cubicBezTo>
                    <a:cubicBezTo>
                      <a:pt x="9991" y="31805"/>
                      <a:pt x="9808" y="31622"/>
                      <a:pt x="9767" y="31460"/>
                    </a:cubicBezTo>
                    <a:cubicBezTo>
                      <a:pt x="9706" y="31236"/>
                      <a:pt x="10134" y="30442"/>
                      <a:pt x="9951" y="30300"/>
                    </a:cubicBezTo>
                    <a:cubicBezTo>
                      <a:pt x="9747" y="30605"/>
                      <a:pt x="9706" y="30992"/>
                      <a:pt x="9645" y="31337"/>
                    </a:cubicBezTo>
                    <a:cubicBezTo>
                      <a:pt x="9584" y="31622"/>
                      <a:pt x="9544" y="31785"/>
                      <a:pt x="9727" y="32029"/>
                    </a:cubicBezTo>
                    <a:cubicBezTo>
                      <a:pt x="9869" y="32233"/>
                      <a:pt x="10093" y="32457"/>
                      <a:pt x="10113" y="32721"/>
                    </a:cubicBezTo>
                    <a:cubicBezTo>
                      <a:pt x="10113" y="32925"/>
                      <a:pt x="10134" y="33189"/>
                      <a:pt x="9930" y="33332"/>
                    </a:cubicBezTo>
                    <a:cubicBezTo>
                      <a:pt x="9645" y="33454"/>
                      <a:pt x="9442" y="33087"/>
                      <a:pt x="9320" y="32904"/>
                    </a:cubicBezTo>
                    <a:cubicBezTo>
                      <a:pt x="9198" y="32579"/>
                      <a:pt x="9320" y="32192"/>
                      <a:pt x="9198" y="31846"/>
                    </a:cubicBezTo>
                    <a:cubicBezTo>
                      <a:pt x="8974" y="32070"/>
                      <a:pt x="9340" y="32619"/>
                      <a:pt x="9076" y="32742"/>
                    </a:cubicBezTo>
                    <a:cubicBezTo>
                      <a:pt x="8953" y="32803"/>
                      <a:pt x="8445" y="32436"/>
                      <a:pt x="8323" y="32416"/>
                    </a:cubicBezTo>
                    <a:cubicBezTo>
                      <a:pt x="8099" y="32375"/>
                      <a:pt x="7956" y="31948"/>
                      <a:pt x="7753" y="31907"/>
                    </a:cubicBezTo>
                    <a:cubicBezTo>
                      <a:pt x="7855" y="32192"/>
                      <a:pt x="8262" y="32762"/>
                      <a:pt x="8526" y="32823"/>
                    </a:cubicBezTo>
                    <a:cubicBezTo>
                      <a:pt x="8872" y="32925"/>
                      <a:pt x="9177" y="33271"/>
                      <a:pt x="9381" y="33555"/>
                    </a:cubicBezTo>
                    <a:cubicBezTo>
                      <a:pt x="9605" y="33840"/>
                      <a:pt x="9930" y="33718"/>
                      <a:pt x="9706" y="34023"/>
                    </a:cubicBezTo>
                    <a:cubicBezTo>
                      <a:pt x="9544" y="34227"/>
                      <a:pt x="9218" y="34146"/>
                      <a:pt x="9218" y="34390"/>
                    </a:cubicBezTo>
                    <a:cubicBezTo>
                      <a:pt x="9218" y="34471"/>
                      <a:pt x="9849" y="34146"/>
                      <a:pt x="9890" y="34125"/>
                    </a:cubicBezTo>
                    <a:cubicBezTo>
                      <a:pt x="10195" y="34085"/>
                      <a:pt x="10378" y="34430"/>
                      <a:pt x="10235" y="34695"/>
                    </a:cubicBezTo>
                    <a:cubicBezTo>
                      <a:pt x="10113" y="34919"/>
                      <a:pt x="9767" y="35021"/>
                      <a:pt x="9544" y="35082"/>
                    </a:cubicBezTo>
                    <a:cubicBezTo>
                      <a:pt x="9157" y="35143"/>
                      <a:pt x="8648" y="35041"/>
                      <a:pt x="8465" y="34695"/>
                    </a:cubicBezTo>
                    <a:cubicBezTo>
                      <a:pt x="8363" y="34491"/>
                      <a:pt x="8363" y="34227"/>
                      <a:pt x="8241" y="34044"/>
                    </a:cubicBezTo>
                    <a:cubicBezTo>
                      <a:pt x="8221" y="34308"/>
                      <a:pt x="8282" y="34573"/>
                      <a:pt x="8282" y="34837"/>
                    </a:cubicBezTo>
                    <a:cubicBezTo>
                      <a:pt x="7855" y="34817"/>
                      <a:pt x="7346" y="34776"/>
                      <a:pt x="6939" y="34715"/>
                    </a:cubicBezTo>
                    <a:cubicBezTo>
                      <a:pt x="6939" y="34736"/>
                      <a:pt x="6919" y="34736"/>
                      <a:pt x="6919" y="34756"/>
                    </a:cubicBezTo>
                    <a:cubicBezTo>
                      <a:pt x="7265" y="34980"/>
                      <a:pt x="7753" y="34939"/>
                      <a:pt x="8160" y="35082"/>
                    </a:cubicBezTo>
                    <a:cubicBezTo>
                      <a:pt x="8567" y="35204"/>
                      <a:pt x="9035" y="35305"/>
                      <a:pt x="9442" y="35509"/>
                    </a:cubicBezTo>
                    <a:cubicBezTo>
                      <a:pt x="9442" y="35835"/>
                      <a:pt x="8974" y="36303"/>
                      <a:pt x="8770" y="36587"/>
                    </a:cubicBezTo>
                    <a:cubicBezTo>
                      <a:pt x="8730" y="36648"/>
                      <a:pt x="8669" y="36750"/>
                      <a:pt x="8587" y="36852"/>
                    </a:cubicBezTo>
                    <a:cubicBezTo>
                      <a:pt x="8445" y="37055"/>
                      <a:pt x="8384" y="37015"/>
                      <a:pt x="8201" y="36933"/>
                    </a:cubicBezTo>
                    <a:cubicBezTo>
                      <a:pt x="8099" y="36771"/>
                      <a:pt x="7692" y="36282"/>
                      <a:pt x="7672" y="36303"/>
                    </a:cubicBezTo>
                    <a:cubicBezTo>
                      <a:pt x="7651" y="36323"/>
                      <a:pt x="7956" y="36852"/>
                      <a:pt x="7936" y="36872"/>
                    </a:cubicBezTo>
                    <a:cubicBezTo>
                      <a:pt x="7916" y="36893"/>
                      <a:pt x="7020" y="36893"/>
                      <a:pt x="7000" y="36913"/>
                    </a:cubicBezTo>
                    <a:cubicBezTo>
                      <a:pt x="6980" y="36954"/>
                      <a:pt x="8363" y="37178"/>
                      <a:pt x="8343" y="37198"/>
                    </a:cubicBezTo>
                    <a:cubicBezTo>
                      <a:pt x="8119" y="37544"/>
                      <a:pt x="7895" y="37890"/>
                      <a:pt x="7977" y="38012"/>
                    </a:cubicBezTo>
                    <a:cubicBezTo>
                      <a:pt x="8241" y="37768"/>
                      <a:pt x="8384" y="37320"/>
                      <a:pt x="8669" y="37116"/>
                    </a:cubicBezTo>
                    <a:cubicBezTo>
                      <a:pt x="8770" y="37361"/>
                      <a:pt x="8852" y="38256"/>
                      <a:pt x="9157" y="38317"/>
                    </a:cubicBezTo>
                    <a:cubicBezTo>
                      <a:pt x="9259" y="37869"/>
                      <a:pt x="8750" y="37483"/>
                      <a:pt x="8872" y="37055"/>
                    </a:cubicBezTo>
                    <a:cubicBezTo>
                      <a:pt x="8933" y="36832"/>
                      <a:pt x="9238" y="36221"/>
                      <a:pt x="9483" y="36506"/>
                    </a:cubicBezTo>
                    <a:cubicBezTo>
                      <a:pt x="9645" y="36709"/>
                      <a:pt x="9625" y="37116"/>
                      <a:pt x="9625" y="37340"/>
                    </a:cubicBezTo>
                    <a:cubicBezTo>
                      <a:pt x="9666" y="37869"/>
                      <a:pt x="9483" y="38317"/>
                      <a:pt x="9279" y="38805"/>
                    </a:cubicBezTo>
                    <a:cubicBezTo>
                      <a:pt x="9421" y="38622"/>
                      <a:pt x="9564" y="38398"/>
                      <a:pt x="9666" y="38154"/>
                    </a:cubicBezTo>
                    <a:cubicBezTo>
                      <a:pt x="9666" y="38134"/>
                      <a:pt x="10195" y="39029"/>
                      <a:pt x="10195" y="38989"/>
                    </a:cubicBezTo>
                    <a:cubicBezTo>
                      <a:pt x="10215" y="38968"/>
                      <a:pt x="9706" y="38012"/>
                      <a:pt x="9727" y="37991"/>
                    </a:cubicBezTo>
                    <a:cubicBezTo>
                      <a:pt x="9727" y="37951"/>
                      <a:pt x="10785" y="38093"/>
                      <a:pt x="10785" y="38073"/>
                    </a:cubicBezTo>
                    <a:cubicBezTo>
                      <a:pt x="10805" y="38032"/>
                      <a:pt x="9747" y="37849"/>
                      <a:pt x="9767" y="37808"/>
                    </a:cubicBezTo>
                    <a:cubicBezTo>
                      <a:pt x="9808" y="37422"/>
                      <a:pt x="9727" y="37015"/>
                      <a:pt x="9727" y="36608"/>
                    </a:cubicBezTo>
                    <a:cubicBezTo>
                      <a:pt x="9727" y="36364"/>
                      <a:pt x="9686" y="35957"/>
                      <a:pt x="9788" y="35712"/>
                    </a:cubicBezTo>
                    <a:cubicBezTo>
                      <a:pt x="9930" y="35428"/>
                      <a:pt x="10358" y="35366"/>
                      <a:pt x="10602" y="35244"/>
                    </a:cubicBezTo>
                    <a:cubicBezTo>
                      <a:pt x="10968" y="35082"/>
                      <a:pt x="11212" y="35102"/>
                      <a:pt x="11599" y="34980"/>
                    </a:cubicBezTo>
                    <a:cubicBezTo>
                      <a:pt x="12128" y="34756"/>
                      <a:pt x="15038" y="34573"/>
                      <a:pt x="17500" y="33678"/>
                    </a:cubicBezTo>
                    <a:cubicBezTo>
                      <a:pt x="17317" y="37157"/>
                      <a:pt x="17500" y="40311"/>
                      <a:pt x="17276" y="43486"/>
                    </a:cubicBezTo>
                    <a:cubicBezTo>
                      <a:pt x="17113" y="45581"/>
                      <a:pt x="16157" y="47657"/>
                      <a:pt x="15221" y="49549"/>
                    </a:cubicBezTo>
                    <a:cubicBezTo>
                      <a:pt x="13817" y="52398"/>
                      <a:pt x="11843" y="52826"/>
                      <a:pt x="10439" y="55186"/>
                    </a:cubicBezTo>
                    <a:cubicBezTo>
                      <a:pt x="9747" y="56366"/>
                      <a:pt x="9137" y="57709"/>
                      <a:pt x="8913" y="59174"/>
                    </a:cubicBezTo>
                    <a:cubicBezTo>
                      <a:pt x="8791" y="59866"/>
                      <a:pt x="8587" y="60619"/>
                      <a:pt x="8648" y="61962"/>
                    </a:cubicBezTo>
                    <a:cubicBezTo>
                      <a:pt x="8506" y="62369"/>
                      <a:pt x="8343" y="62878"/>
                      <a:pt x="8160" y="63407"/>
                    </a:cubicBezTo>
                    <a:cubicBezTo>
                      <a:pt x="8099" y="63570"/>
                      <a:pt x="8058" y="63732"/>
                      <a:pt x="7997" y="63895"/>
                    </a:cubicBezTo>
                    <a:cubicBezTo>
                      <a:pt x="7549" y="65279"/>
                      <a:pt x="7610" y="66866"/>
                      <a:pt x="7468" y="67619"/>
                    </a:cubicBezTo>
                    <a:cubicBezTo>
                      <a:pt x="7468" y="67538"/>
                      <a:pt x="6064" y="68921"/>
                      <a:pt x="5148" y="68962"/>
                    </a:cubicBezTo>
                    <a:cubicBezTo>
                      <a:pt x="5169" y="69003"/>
                      <a:pt x="4233" y="69145"/>
                      <a:pt x="3541" y="69145"/>
                    </a:cubicBezTo>
                    <a:cubicBezTo>
                      <a:pt x="4253" y="69328"/>
                      <a:pt x="4640" y="69328"/>
                      <a:pt x="4619" y="69369"/>
                    </a:cubicBezTo>
                    <a:cubicBezTo>
                      <a:pt x="4558" y="69430"/>
                      <a:pt x="4497" y="69511"/>
                      <a:pt x="4416" y="69634"/>
                    </a:cubicBezTo>
                    <a:cubicBezTo>
                      <a:pt x="4151" y="70000"/>
                      <a:pt x="3704" y="70529"/>
                      <a:pt x="3744" y="70549"/>
                    </a:cubicBezTo>
                    <a:cubicBezTo>
                      <a:pt x="3846" y="70570"/>
                      <a:pt x="4904" y="69349"/>
                      <a:pt x="5026" y="69369"/>
                    </a:cubicBezTo>
                    <a:cubicBezTo>
                      <a:pt x="5026" y="69349"/>
                      <a:pt x="5331" y="69227"/>
                      <a:pt x="5311" y="69389"/>
                    </a:cubicBezTo>
                    <a:cubicBezTo>
                      <a:pt x="5230" y="70020"/>
                      <a:pt x="4802" y="71790"/>
                      <a:pt x="5067" y="71852"/>
                    </a:cubicBezTo>
                    <a:cubicBezTo>
                      <a:pt x="4965" y="71811"/>
                      <a:pt x="5616" y="69267"/>
                      <a:pt x="5759" y="69328"/>
                    </a:cubicBezTo>
                    <a:cubicBezTo>
                      <a:pt x="5759" y="69369"/>
                      <a:pt x="7610" y="68067"/>
                      <a:pt x="7610" y="68168"/>
                    </a:cubicBezTo>
                    <a:cubicBezTo>
                      <a:pt x="7549" y="70854"/>
                      <a:pt x="7672" y="72889"/>
                      <a:pt x="8017" y="74599"/>
                    </a:cubicBezTo>
                    <a:cubicBezTo>
                      <a:pt x="8201" y="75270"/>
                      <a:pt x="8201" y="75820"/>
                      <a:pt x="8384" y="76471"/>
                    </a:cubicBezTo>
                    <a:cubicBezTo>
                      <a:pt x="8506" y="76695"/>
                      <a:pt x="5474" y="77407"/>
                      <a:pt x="5413" y="77346"/>
                    </a:cubicBezTo>
                    <a:cubicBezTo>
                      <a:pt x="5372" y="77305"/>
                      <a:pt x="6430" y="77427"/>
                      <a:pt x="6756" y="77285"/>
                    </a:cubicBezTo>
                    <a:cubicBezTo>
                      <a:pt x="6715" y="77590"/>
                      <a:pt x="6023" y="79686"/>
                      <a:pt x="6329" y="79767"/>
                    </a:cubicBezTo>
                    <a:cubicBezTo>
                      <a:pt x="6349" y="79767"/>
                      <a:pt x="6817" y="77366"/>
                      <a:pt x="7224" y="77285"/>
                    </a:cubicBezTo>
                    <a:cubicBezTo>
                      <a:pt x="7814" y="77142"/>
                      <a:pt x="8343" y="76959"/>
                      <a:pt x="8363" y="76979"/>
                    </a:cubicBezTo>
                    <a:cubicBezTo>
                      <a:pt x="8709" y="78506"/>
                      <a:pt x="8689" y="80194"/>
                      <a:pt x="8689" y="81639"/>
                    </a:cubicBezTo>
                    <a:cubicBezTo>
                      <a:pt x="8689" y="82636"/>
                      <a:pt x="8689" y="83349"/>
                      <a:pt x="8648" y="84346"/>
                    </a:cubicBezTo>
                    <a:cubicBezTo>
                      <a:pt x="8526" y="84773"/>
                      <a:pt x="8343" y="85343"/>
                      <a:pt x="8160" y="85628"/>
                    </a:cubicBezTo>
                    <a:cubicBezTo>
                      <a:pt x="7977" y="85811"/>
                      <a:pt x="6613" y="86604"/>
                      <a:pt x="6593" y="86767"/>
                    </a:cubicBezTo>
                    <a:cubicBezTo>
                      <a:pt x="6552" y="86950"/>
                      <a:pt x="7936" y="86177"/>
                      <a:pt x="8078" y="86075"/>
                    </a:cubicBezTo>
                    <a:cubicBezTo>
                      <a:pt x="7977" y="86686"/>
                      <a:pt x="7733" y="88069"/>
                      <a:pt x="7692" y="88680"/>
                    </a:cubicBezTo>
                    <a:cubicBezTo>
                      <a:pt x="7672" y="88985"/>
                      <a:pt x="7509" y="89575"/>
                      <a:pt x="7326" y="89880"/>
                    </a:cubicBezTo>
                    <a:cubicBezTo>
                      <a:pt x="7570" y="89677"/>
                      <a:pt x="7814" y="89331"/>
                      <a:pt x="7855" y="89005"/>
                    </a:cubicBezTo>
                    <a:cubicBezTo>
                      <a:pt x="7916" y="88395"/>
                      <a:pt x="8078" y="88090"/>
                      <a:pt x="8180" y="87500"/>
                    </a:cubicBezTo>
                    <a:cubicBezTo>
                      <a:pt x="8323" y="86686"/>
                      <a:pt x="8363" y="86665"/>
                      <a:pt x="8485" y="85851"/>
                    </a:cubicBezTo>
                    <a:cubicBezTo>
                      <a:pt x="8546" y="85526"/>
                      <a:pt x="8791" y="85078"/>
                      <a:pt x="8852" y="84529"/>
                    </a:cubicBezTo>
                    <a:cubicBezTo>
                      <a:pt x="9483" y="85973"/>
                      <a:pt x="8953" y="93116"/>
                      <a:pt x="8852" y="94255"/>
                    </a:cubicBezTo>
                    <a:cubicBezTo>
                      <a:pt x="9381" y="93828"/>
                      <a:pt x="9523" y="88843"/>
                      <a:pt x="9483" y="86319"/>
                    </a:cubicBezTo>
                    <a:cubicBezTo>
                      <a:pt x="9483" y="85302"/>
                      <a:pt x="9157" y="83410"/>
                      <a:pt x="9157" y="81578"/>
                    </a:cubicBezTo>
                    <a:cubicBezTo>
                      <a:pt x="9198" y="79238"/>
                      <a:pt x="8913" y="77061"/>
                      <a:pt x="8546" y="74538"/>
                    </a:cubicBezTo>
                    <a:cubicBezTo>
                      <a:pt x="8160" y="73093"/>
                      <a:pt x="7936" y="70427"/>
                      <a:pt x="7997" y="68229"/>
                    </a:cubicBezTo>
                    <a:cubicBezTo>
                      <a:pt x="8017" y="66927"/>
                      <a:pt x="8038" y="65666"/>
                      <a:pt x="8201" y="65157"/>
                    </a:cubicBezTo>
                    <a:cubicBezTo>
                      <a:pt x="8404" y="64445"/>
                      <a:pt x="8526" y="64017"/>
                      <a:pt x="8587" y="63855"/>
                    </a:cubicBezTo>
                    <a:cubicBezTo>
                      <a:pt x="8485" y="65605"/>
                      <a:pt x="8567" y="67945"/>
                      <a:pt x="8628" y="69450"/>
                    </a:cubicBezTo>
                    <a:cubicBezTo>
                      <a:pt x="8689" y="71119"/>
                      <a:pt x="8953" y="72808"/>
                      <a:pt x="9198" y="74456"/>
                    </a:cubicBezTo>
                    <a:cubicBezTo>
                      <a:pt x="9645" y="77814"/>
                      <a:pt x="9544" y="76084"/>
                      <a:pt x="10174" y="79482"/>
                    </a:cubicBezTo>
                    <a:cubicBezTo>
                      <a:pt x="10683" y="82087"/>
                      <a:pt x="11497" y="85872"/>
                      <a:pt x="11497" y="88537"/>
                    </a:cubicBezTo>
                    <a:cubicBezTo>
                      <a:pt x="11497" y="89677"/>
                      <a:pt x="10948" y="94907"/>
                      <a:pt x="10602" y="95924"/>
                    </a:cubicBezTo>
                    <a:cubicBezTo>
                      <a:pt x="10663" y="97308"/>
                      <a:pt x="10764" y="98488"/>
                      <a:pt x="10235" y="99831"/>
                    </a:cubicBezTo>
                    <a:cubicBezTo>
                      <a:pt x="9727" y="101154"/>
                      <a:pt x="9767" y="103107"/>
                      <a:pt x="9564" y="104511"/>
                    </a:cubicBezTo>
                    <a:cubicBezTo>
                      <a:pt x="9035" y="108235"/>
                      <a:pt x="8953" y="108947"/>
                      <a:pt x="9035" y="111877"/>
                    </a:cubicBezTo>
                    <a:cubicBezTo>
                      <a:pt x="9198" y="117717"/>
                      <a:pt x="9788" y="120464"/>
                      <a:pt x="10826" y="126304"/>
                    </a:cubicBezTo>
                    <a:cubicBezTo>
                      <a:pt x="11029" y="127424"/>
                      <a:pt x="12046" y="131290"/>
                      <a:pt x="12148" y="133101"/>
                    </a:cubicBezTo>
                    <a:cubicBezTo>
                      <a:pt x="12270" y="134810"/>
                      <a:pt x="12759" y="138676"/>
                      <a:pt x="12779" y="140508"/>
                    </a:cubicBezTo>
                    <a:cubicBezTo>
                      <a:pt x="12799" y="141790"/>
                      <a:pt x="12759" y="143438"/>
                      <a:pt x="12413" y="144150"/>
                    </a:cubicBezTo>
                    <a:cubicBezTo>
                      <a:pt x="11904" y="144537"/>
                      <a:pt x="8770" y="144862"/>
                      <a:pt x="7488" y="145168"/>
                    </a:cubicBezTo>
                    <a:cubicBezTo>
                      <a:pt x="6634" y="145351"/>
                      <a:pt x="6573" y="145086"/>
                      <a:pt x="6064" y="145778"/>
                    </a:cubicBezTo>
                    <a:cubicBezTo>
                      <a:pt x="5738" y="146205"/>
                      <a:pt x="5291" y="146490"/>
                      <a:pt x="5006" y="147019"/>
                    </a:cubicBezTo>
                    <a:cubicBezTo>
                      <a:pt x="4090" y="148362"/>
                      <a:pt x="2584" y="148729"/>
                      <a:pt x="1384" y="149400"/>
                    </a:cubicBezTo>
                    <a:cubicBezTo>
                      <a:pt x="1119" y="149543"/>
                      <a:pt x="590" y="149766"/>
                      <a:pt x="366" y="150011"/>
                    </a:cubicBezTo>
                    <a:cubicBezTo>
                      <a:pt x="244" y="150133"/>
                      <a:pt x="20" y="150499"/>
                      <a:pt x="0" y="150702"/>
                    </a:cubicBezTo>
                    <a:cubicBezTo>
                      <a:pt x="265" y="150234"/>
                      <a:pt x="590" y="149909"/>
                      <a:pt x="1099" y="149685"/>
                    </a:cubicBezTo>
                    <a:cubicBezTo>
                      <a:pt x="977" y="149787"/>
                      <a:pt x="855" y="149909"/>
                      <a:pt x="773" y="150051"/>
                    </a:cubicBezTo>
                    <a:cubicBezTo>
                      <a:pt x="672" y="150173"/>
                      <a:pt x="265" y="150804"/>
                      <a:pt x="122" y="150906"/>
                    </a:cubicBezTo>
                    <a:cubicBezTo>
                      <a:pt x="468" y="150702"/>
                      <a:pt x="997" y="150031"/>
                      <a:pt x="1262" y="149746"/>
                    </a:cubicBezTo>
                    <a:cubicBezTo>
                      <a:pt x="2462" y="148993"/>
                      <a:pt x="4151" y="148545"/>
                      <a:pt x="4985" y="147304"/>
                    </a:cubicBezTo>
                    <a:cubicBezTo>
                      <a:pt x="5108" y="147670"/>
                      <a:pt x="5087" y="147650"/>
                      <a:pt x="5250" y="148016"/>
                    </a:cubicBezTo>
                    <a:cubicBezTo>
                      <a:pt x="4863" y="148444"/>
                      <a:pt x="4355" y="148729"/>
                      <a:pt x="3887" y="149075"/>
                    </a:cubicBezTo>
                    <a:cubicBezTo>
                      <a:pt x="3337" y="149482"/>
                      <a:pt x="2829" y="149970"/>
                      <a:pt x="2259" y="150255"/>
                    </a:cubicBezTo>
                    <a:cubicBezTo>
                      <a:pt x="1831" y="150479"/>
                      <a:pt x="1363" y="150479"/>
                      <a:pt x="977" y="150784"/>
                    </a:cubicBezTo>
                    <a:cubicBezTo>
                      <a:pt x="651" y="151048"/>
                      <a:pt x="346" y="151333"/>
                      <a:pt x="20" y="151598"/>
                    </a:cubicBezTo>
                    <a:cubicBezTo>
                      <a:pt x="631" y="151415"/>
                      <a:pt x="1079" y="150804"/>
                      <a:pt x="1669" y="150641"/>
                    </a:cubicBezTo>
                    <a:cubicBezTo>
                      <a:pt x="1465" y="150865"/>
                      <a:pt x="1282" y="151109"/>
                      <a:pt x="1099" y="151394"/>
                    </a:cubicBezTo>
                    <a:cubicBezTo>
                      <a:pt x="916" y="151699"/>
                      <a:pt x="590" y="152249"/>
                      <a:pt x="183" y="152290"/>
                    </a:cubicBezTo>
                    <a:cubicBezTo>
                      <a:pt x="326" y="152351"/>
                      <a:pt x="651" y="152127"/>
                      <a:pt x="753" y="152025"/>
                    </a:cubicBezTo>
                    <a:cubicBezTo>
                      <a:pt x="936" y="151883"/>
                      <a:pt x="1058" y="151761"/>
                      <a:pt x="1180" y="151557"/>
                    </a:cubicBezTo>
                    <a:cubicBezTo>
                      <a:pt x="1302" y="151354"/>
                      <a:pt x="1811" y="150845"/>
                      <a:pt x="1974" y="150682"/>
                    </a:cubicBezTo>
                    <a:cubicBezTo>
                      <a:pt x="2890" y="150214"/>
                      <a:pt x="3215" y="149868"/>
                      <a:pt x="3988" y="149278"/>
                    </a:cubicBezTo>
                    <a:cubicBezTo>
                      <a:pt x="4253" y="149075"/>
                      <a:pt x="4517" y="148871"/>
                      <a:pt x="4802" y="148668"/>
                    </a:cubicBezTo>
                    <a:cubicBezTo>
                      <a:pt x="4945" y="148566"/>
                      <a:pt x="5270" y="148301"/>
                      <a:pt x="5392" y="148301"/>
                    </a:cubicBezTo>
                    <a:cubicBezTo>
                      <a:pt x="5576" y="148505"/>
                      <a:pt x="5718" y="148729"/>
                      <a:pt x="5860" y="148830"/>
                    </a:cubicBezTo>
                    <a:cubicBezTo>
                      <a:pt x="4701" y="150194"/>
                      <a:pt x="3358" y="151293"/>
                      <a:pt x="2055" y="152269"/>
                    </a:cubicBezTo>
                    <a:cubicBezTo>
                      <a:pt x="1852" y="152412"/>
                      <a:pt x="1709" y="152574"/>
                      <a:pt x="1567" y="152758"/>
                    </a:cubicBezTo>
                    <a:cubicBezTo>
                      <a:pt x="1669" y="152615"/>
                      <a:pt x="1872" y="152554"/>
                      <a:pt x="2035" y="152452"/>
                    </a:cubicBezTo>
                    <a:cubicBezTo>
                      <a:pt x="2157" y="152371"/>
                      <a:pt x="2259" y="152330"/>
                      <a:pt x="2442" y="152168"/>
                    </a:cubicBezTo>
                    <a:cubicBezTo>
                      <a:pt x="2381" y="152371"/>
                      <a:pt x="2259" y="152615"/>
                      <a:pt x="2177" y="152798"/>
                    </a:cubicBezTo>
                    <a:cubicBezTo>
                      <a:pt x="2055" y="153104"/>
                      <a:pt x="1893" y="153592"/>
                      <a:pt x="1587" y="153755"/>
                    </a:cubicBezTo>
                    <a:cubicBezTo>
                      <a:pt x="2035" y="153470"/>
                      <a:pt x="2361" y="152981"/>
                      <a:pt x="2523" y="152493"/>
                    </a:cubicBezTo>
                    <a:cubicBezTo>
                      <a:pt x="2605" y="152290"/>
                      <a:pt x="2666" y="152127"/>
                      <a:pt x="2808" y="151964"/>
                    </a:cubicBezTo>
                    <a:cubicBezTo>
                      <a:pt x="2971" y="151761"/>
                      <a:pt x="3174" y="151598"/>
                      <a:pt x="3378" y="151455"/>
                    </a:cubicBezTo>
                    <a:cubicBezTo>
                      <a:pt x="4172" y="150947"/>
                      <a:pt x="4741" y="150214"/>
                      <a:pt x="5474" y="149583"/>
                    </a:cubicBezTo>
                    <a:cubicBezTo>
                      <a:pt x="5840" y="149258"/>
                      <a:pt x="5779" y="149278"/>
                      <a:pt x="6084" y="149054"/>
                    </a:cubicBezTo>
                    <a:cubicBezTo>
                      <a:pt x="6166" y="149095"/>
                      <a:pt x="7427" y="149624"/>
                      <a:pt x="7488" y="149522"/>
                    </a:cubicBezTo>
                    <a:cubicBezTo>
                      <a:pt x="7265" y="149868"/>
                      <a:pt x="6308" y="151028"/>
                      <a:pt x="6003" y="151313"/>
                    </a:cubicBezTo>
                    <a:cubicBezTo>
                      <a:pt x="5616" y="151699"/>
                      <a:pt x="5148" y="151984"/>
                      <a:pt x="4741" y="152351"/>
                    </a:cubicBezTo>
                    <a:cubicBezTo>
                      <a:pt x="4355" y="152717"/>
                      <a:pt x="3887" y="152981"/>
                      <a:pt x="3500" y="153348"/>
                    </a:cubicBezTo>
                    <a:cubicBezTo>
                      <a:pt x="3174" y="153673"/>
                      <a:pt x="2869" y="154284"/>
                      <a:pt x="2401" y="154426"/>
                    </a:cubicBezTo>
                    <a:cubicBezTo>
                      <a:pt x="2727" y="154467"/>
                      <a:pt x="3012" y="153856"/>
                      <a:pt x="3236" y="153694"/>
                    </a:cubicBezTo>
                    <a:cubicBezTo>
                      <a:pt x="3520" y="153490"/>
                      <a:pt x="4090" y="152920"/>
                      <a:pt x="4436" y="152819"/>
                    </a:cubicBezTo>
                    <a:cubicBezTo>
                      <a:pt x="4273" y="153002"/>
                      <a:pt x="3948" y="153470"/>
                      <a:pt x="3785" y="153694"/>
                    </a:cubicBezTo>
                    <a:cubicBezTo>
                      <a:pt x="3683" y="154040"/>
                      <a:pt x="3480" y="154324"/>
                      <a:pt x="3236" y="154589"/>
                    </a:cubicBezTo>
                    <a:cubicBezTo>
                      <a:pt x="3398" y="154569"/>
                      <a:pt x="3602" y="154304"/>
                      <a:pt x="3683" y="154141"/>
                    </a:cubicBezTo>
                    <a:cubicBezTo>
                      <a:pt x="3785" y="153979"/>
                      <a:pt x="3907" y="153836"/>
                      <a:pt x="3948" y="153653"/>
                    </a:cubicBezTo>
                    <a:cubicBezTo>
                      <a:pt x="4355" y="153266"/>
                      <a:pt x="4619" y="152798"/>
                      <a:pt x="5006" y="152432"/>
                    </a:cubicBezTo>
                    <a:cubicBezTo>
                      <a:pt x="5352" y="152106"/>
                      <a:pt x="5962" y="151699"/>
                      <a:pt x="6288" y="151293"/>
                    </a:cubicBezTo>
                    <a:cubicBezTo>
                      <a:pt x="6532" y="150987"/>
                      <a:pt x="7407" y="150234"/>
                      <a:pt x="7875" y="149563"/>
                    </a:cubicBezTo>
                    <a:cubicBezTo>
                      <a:pt x="8099" y="149604"/>
                      <a:pt x="8831" y="149502"/>
                      <a:pt x="9177" y="149644"/>
                    </a:cubicBezTo>
                    <a:cubicBezTo>
                      <a:pt x="9015" y="149990"/>
                      <a:pt x="8038" y="151211"/>
                      <a:pt x="7875" y="151435"/>
                    </a:cubicBezTo>
                    <a:cubicBezTo>
                      <a:pt x="7590" y="151801"/>
                      <a:pt x="7468" y="151862"/>
                      <a:pt x="7203" y="152168"/>
                    </a:cubicBezTo>
                    <a:cubicBezTo>
                      <a:pt x="6817" y="152391"/>
                      <a:pt x="5983" y="152798"/>
                      <a:pt x="5637" y="153083"/>
                    </a:cubicBezTo>
                    <a:cubicBezTo>
                      <a:pt x="5352" y="153287"/>
                      <a:pt x="5128" y="153612"/>
                      <a:pt x="4985" y="153938"/>
                    </a:cubicBezTo>
                    <a:cubicBezTo>
                      <a:pt x="5209" y="153531"/>
                      <a:pt x="5698" y="153205"/>
                      <a:pt x="6044" y="153002"/>
                    </a:cubicBezTo>
                    <a:cubicBezTo>
                      <a:pt x="6227" y="152941"/>
                      <a:pt x="6613" y="152717"/>
                      <a:pt x="6919" y="152513"/>
                    </a:cubicBezTo>
                    <a:cubicBezTo>
                      <a:pt x="6695" y="152839"/>
                      <a:pt x="5535" y="154528"/>
                      <a:pt x="5657" y="154487"/>
                    </a:cubicBezTo>
                    <a:cubicBezTo>
                      <a:pt x="5698" y="154467"/>
                      <a:pt x="7366" y="152351"/>
                      <a:pt x="7427" y="152290"/>
                    </a:cubicBezTo>
                    <a:cubicBezTo>
                      <a:pt x="7916" y="151822"/>
                      <a:pt x="7997" y="151781"/>
                      <a:pt x="8384" y="151231"/>
                    </a:cubicBezTo>
                    <a:cubicBezTo>
                      <a:pt x="8567" y="150967"/>
                      <a:pt x="9503" y="149888"/>
                      <a:pt x="9605" y="149604"/>
                    </a:cubicBezTo>
                    <a:cubicBezTo>
                      <a:pt x="9951" y="149441"/>
                      <a:pt x="9910" y="149441"/>
                      <a:pt x="10235" y="149278"/>
                    </a:cubicBezTo>
                    <a:cubicBezTo>
                      <a:pt x="10642" y="148993"/>
                      <a:pt x="11090" y="148566"/>
                      <a:pt x="11314" y="148118"/>
                    </a:cubicBezTo>
                    <a:cubicBezTo>
                      <a:pt x="12067" y="146633"/>
                      <a:pt x="12230" y="146043"/>
                      <a:pt x="12576" y="145269"/>
                    </a:cubicBezTo>
                    <a:cubicBezTo>
                      <a:pt x="13247" y="143804"/>
                      <a:pt x="13288" y="143479"/>
                      <a:pt x="13369" y="141993"/>
                    </a:cubicBezTo>
                    <a:cubicBezTo>
                      <a:pt x="13410" y="141484"/>
                      <a:pt x="13389" y="141179"/>
                      <a:pt x="13410" y="140284"/>
                    </a:cubicBezTo>
                    <a:cubicBezTo>
                      <a:pt x="13410" y="139511"/>
                      <a:pt x="13166" y="136967"/>
                      <a:pt x="13084" y="136479"/>
                    </a:cubicBezTo>
                    <a:cubicBezTo>
                      <a:pt x="12942" y="135360"/>
                      <a:pt x="12860" y="134159"/>
                      <a:pt x="12799" y="133040"/>
                    </a:cubicBezTo>
                    <a:cubicBezTo>
                      <a:pt x="12657" y="130700"/>
                      <a:pt x="11985" y="128604"/>
                      <a:pt x="11639" y="126243"/>
                    </a:cubicBezTo>
                    <a:cubicBezTo>
                      <a:pt x="10948" y="121461"/>
                      <a:pt x="9951" y="116700"/>
                      <a:pt x="9910" y="111959"/>
                    </a:cubicBezTo>
                    <a:cubicBezTo>
                      <a:pt x="9890" y="108662"/>
                      <a:pt x="9706" y="107909"/>
                      <a:pt x="10459" y="104470"/>
                    </a:cubicBezTo>
                    <a:cubicBezTo>
                      <a:pt x="10826" y="102781"/>
                      <a:pt x="10968" y="100543"/>
                      <a:pt x="11253" y="99892"/>
                    </a:cubicBezTo>
                    <a:cubicBezTo>
                      <a:pt x="11416" y="100034"/>
                      <a:pt x="11110" y="100380"/>
                      <a:pt x="11151" y="100604"/>
                    </a:cubicBezTo>
                    <a:cubicBezTo>
                      <a:pt x="11233" y="101031"/>
                      <a:pt x="11049" y="101418"/>
                      <a:pt x="11110" y="101845"/>
                    </a:cubicBezTo>
                    <a:cubicBezTo>
                      <a:pt x="11253" y="102720"/>
                      <a:pt x="11619" y="103656"/>
                      <a:pt x="11680" y="104552"/>
                    </a:cubicBezTo>
                    <a:cubicBezTo>
                      <a:pt x="11721" y="105203"/>
                      <a:pt x="11721" y="105854"/>
                      <a:pt x="11762" y="106505"/>
                    </a:cubicBezTo>
                    <a:cubicBezTo>
                      <a:pt x="11782" y="106668"/>
                      <a:pt x="11782" y="106831"/>
                      <a:pt x="11782" y="106973"/>
                    </a:cubicBezTo>
                    <a:cubicBezTo>
                      <a:pt x="11741" y="107401"/>
                      <a:pt x="11578" y="107665"/>
                      <a:pt x="11253" y="108092"/>
                    </a:cubicBezTo>
                    <a:cubicBezTo>
                      <a:pt x="10764" y="108744"/>
                      <a:pt x="10459" y="109415"/>
                      <a:pt x="10113" y="110148"/>
                    </a:cubicBezTo>
                    <a:cubicBezTo>
                      <a:pt x="9686" y="111043"/>
                      <a:pt x="9340" y="112060"/>
                      <a:pt x="9055" y="113057"/>
                    </a:cubicBezTo>
                    <a:cubicBezTo>
                      <a:pt x="8953" y="113424"/>
                      <a:pt x="8852" y="113790"/>
                      <a:pt x="8770" y="114156"/>
                    </a:cubicBezTo>
                    <a:cubicBezTo>
                      <a:pt x="7936" y="117819"/>
                      <a:pt x="8465" y="122052"/>
                      <a:pt x="9523" y="125633"/>
                    </a:cubicBezTo>
                    <a:cubicBezTo>
                      <a:pt x="9971" y="127159"/>
                      <a:pt x="10541" y="131086"/>
                      <a:pt x="10866" y="132572"/>
                    </a:cubicBezTo>
                    <a:cubicBezTo>
                      <a:pt x="11334" y="134749"/>
                      <a:pt x="11253" y="136662"/>
                      <a:pt x="11314" y="138636"/>
                    </a:cubicBezTo>
                    <a:cubicBezTo>
                      <a:pt x="11395" y="141688"/>
                      <a:pt x="10276" y="143560"/>
                      <a:pt x="9666" y="144232"/>
                    </a:cubicBezTo>
                    <a:lnTo>
                      <a:pt x="9564" y="144232"/>
                    </a:lnTo>
                    <a:cubicBezTo>
                      <a:pt x="9808" y="144476"/>
                      <a:pt x="11823" y="142828"/>
                      <a:pt x="11660" y="138717"/>
                    </a:cubicBezTo>
                    <a:cubicBezTo>
                      <a:pt x="11578" y="136682"/>
                      <a:pt x="11782" y="134566"/>
                      <a:pt x="11294" y="132531"/>
                    </a:cubicBezTo>
                    <a:cubicBezTo>
                      <a:pt x="11070" y="131595"/>
                      <a:pt x="10887" y="129397"/>
                      <a:pt x="10642" y="128461"/>
                    </a:cubicBezTo>
                    <a:cubicBezTo>
                      <a:pt x="10235" y="126996"/>
                      <a:pt x="9930" y="125490"/>
                      <a:pt x="9584" y="124005"/>
                    </a:cubicBezTo>
                    <a:cubicBezTo>
                      <a:pt x="8770" y="120383"/>
                      <a:pt x="8384" y="116496"/>
                      <a:pt x="9788" y="112935"/>
                    </a:cubicBezTo>
                    <a:cubicBezTo>
                      <a:pt x="10113" y="112081"/>
                      <a:pt x="10500" y="111226"/>
                      <a:pt x="10948" y="110412"/>
                    </a:cubicBezTo>
                    <a:cubicBezTo>
                      <a:pt x="11151" y="110026"/>
                      <a:pt x="11436" y="108744"/>
                      <a:pt x="11904" y="108601"/>
                    </a:cubicBezTo>
                    <a:cubicBezTo>
                      <a:pt x="12148" y="109822"/>
                      <a:pt x="12433" y="111328"/>
                      <a:pt x="12433" y="112549"/>
                    </a:cubicBezTo>
                    <a:cubicBezTo>
                      <a:pt x="12494" y="118002"/>
                      <a:pt x="13532" y="120851"/>
                      <a:pt x="13776" y="126304"/>
                    </a:cubicBezTo>
                    <a:cubicBezTo>
                      <a:pt x="13898" y="129174"/>
                      <a:pt x="13878" y="134831"/>
                      <a:pt x="14285" y="136926"/>
                    </a:cubicBezTo>
                    <a:cubicBezTo>
                      <a:pt x="14203" y="137354"/>
                      <a:pt x="12799" y="137944"/>
                      <a:pt x="12535" y="138249"/>
                    </a:cubicBezTo>
                    <a:cubicBezTo>
                      <a:pt x="11904" y="138941"/>
                      <a:pt x="11741" y="139796"/>
                      <a:pt x="10907" y="140264"/>
                    </a:cubicBezTo>
                    <a:lnTo>
                      <a:pt x="11029" y="140406"/>
                    </a:lnTo>
                    <a:cubicBezTo>
                      <a:pt x="11578" y="139918"/>
                      <a:pt x="11538" y="139755"/>
                      <a:pt x="12087" y="139287"/>
                    </a:cubicBezTo>
                    <a:cubicBezTo>
                      <a:pt x="11965" y="139572"/>
                      <a:pt x="11741" y="140019"/>
                      <a:pt x="11741" y="140345"/>
                    </a:cubicBezTo>
                    <a:cubicBezTo>
                      <a:pt x="12067" y="140019"/>
                      <a:pt x="12230" y="139450"/>
                      <a:pt x="12433" y="139043"/>
                    </a:cubicBezTo>
                    <a:cubicBezTo>
                      <a:pt x="12698" y="138595"/>
                      <a:pt x="14000" y="137985"/>
                      <a:pt x="14387" y="137618"/>
                    </a:cubicBezTo>
                    <a:cubicBezTo>
                      <a:pt x="14488" y="138310"/>
                      <a:pt x="14366" y="138961"/>
                      <a:pt x="14590" y="139918"/>
                    </a:cubicBezTo>
                    <a:cubicBezTo>
                      <a:pt x="14977" y="141586"/>
                      <a:pt x="14671" y="142868"/>
                      <a:pt x="14794" y="144313"/>
                    </a:cubicBezTo>
                    <a:cubicBezTo>
                      <a:pt x="14794" y="145005"/>
                      <a:pt x="14732" y="145514"/>
                      <a:pt x="14753" y="146185"/>
                    </a:cubicBezTo>
                    <a:cubicBezTo>
                      <a:pt x="14794" y="146836"/>
                      <a:pt x="14488" y="147793"/>
                      <a:pt x="14041" y="148301"/>
                    </a:cubicBezTo>
                    <a:cubicBezTo>
                      <a:pt x="13613" y="148790"/>
                      <a:pt x="13349" y="148952"/>
                      <a:pt x="12860" y="149359"/>
                    </a:cubicBezTo>
                    <a:cubicBezTo>
                      <a:pt x="12637" y="149563"/>
                      <a:pt x="12331" y="149766"/>
                      <a:pt x="12148" y="150011"/>
                    </a:cubicBezTo>
                    <a:cubicBezTo>
                      <a:pt x="12067" y="150112"/>
                      <a:pt x="11985" y="150214"/>
                      <a:pt x="11904" y="150316"/>
                    </a:cubicBezTo>
                    <a:cubicBezTo>
                      <a:pt x="11802" y="150458"/>
                      <a:pt x="11701" y="150621"/>
                      <a:pt x="11599" y="150763"/>
                    </a:cubicBezTo>
                    <a:cubicBezTo>
                      <a:pt x="11497" y="150947"/>
                      <a:pt x="11375" y="151109"/>
                      <a:pt x="11233" y="151252"/>
                    </a:cubicBezTo>
                    <a:cubicBezTo>
                      <a:pt x="10968" y="151496"/>
                      <a:pt x="10642" y="151720"/>
                      <a:pt x="10317" y="151903"/>
                    </a:cubicBezTo>
                    <a:cubicBezTo>
                      <a:pt x="9991" y="152086"/>
                      <a:pt x="9645" y="152147"/>
                      <a:pt x="9320" y="152249"/>
                    </a:cubicBezTo>
                    <a:cubicBezTo>
                      <a:pt x="8608" y="152493"/>
                      <a:pt x="7692" y="153104"/>
                      <a:pt x="7346" y="153775"/>
                    </a:cubicBezTo>
                    <a:cubicBezTo>
                      <a:pt x="7672" y="153246"/>
                      <a:pt x="8343" y="152778"/>
                      <a:pt x="8913" y="152534"/>
                    </a:cubicBezTo>
                    <a:cubicBezTo>
                      <a:pt x="9605" y="152249"/>
                      <a:pt x="10439" y="152371"/>
                      <a:pt x="11009" y="151801"/>
                    </a:cubicBezTo>
                    <a:cubicBezTo>
                      <a:pt x="11823" y="150926"/>
                      <a:pt x="12576" y="149990"/>
                      <a:pt x="13573" y="149298"/>
                    </a:cubicBezTo>
                    <a:cubicBezTo>
                      <a:pt x="13878" y="149054"/>
                      <a:pt x="14142" y="148830"/>
                      <a:pt x="14407" y="148525"/>
                    </a:cubicBezTo>
                    <a:cubicBezTo>
                      <a:pt x="14997" y="147833"/>
                      <a:pt x="15038" y="146857"/>
                      <a:pt x="15119" y="146002"/>
                    </a:cubicBezTo>
                    <a:cubicBezTo>
                      <a:pt x="15343" y="143682"/>
                      <a:pt x="15485" y="141647"/>
                      <a:pt x="15058" y="139389"/>
                    </a:cubicBezTo>
                    <a:cubicBezTo>
                      <a:pt x="14244" y="135054"/>
                      <a:pt x="14855" y="130496"/>
                      <a:pt x="14631" y="126121"/>
                    </a:cubicBezTo>
                    <a:cubicBezTo>
                      <a:pt x="14407" y="121319"/>
                      <a:pt x="13349" y="116618"/>
                      <a:pt x="13023" y="111755"/>
                    </a:cubicBezTo>
                    <a:cubicBezTo>
                      <a:pt x="12860" y="109232"/>
                      <a:pt x="12453" y="106749"/>
                      <a:pt x="12433" y="104226"/>
                    </a:cubicBezTo>
                    <a:cubicBezTo>
                      <a:pt x="12433" y="103372"/>
                      <a:pt x="12270" y="102395"/>
                      <a:pt x="12148" y="101540"/>
                    </a:cubicBezTo>
                    <a:cubicBezTo>
                      <a:pt x="12026" y="100624"/>
                      <a:pt x="12108" y="99688"/>
                      <a:pt x="12006" y="98773"/>
                    </a:cubicBezTo>
                    <a:cubicBezTo>
                      <a:pt x="11904" y="97898"/>
                      <a:pt x="12026" y="95639"/>
                      <a:pt x="11965" y="94744"/>
                    </a:cubicBezTo>
                    <a:cubicBezTo>
                      <a:pt x="11985" y="92546"/>
                      <a:pt x="12555" y="91529"/>
                      <a:pt x="12474" y="89392"/>
                    </a:cubicBezTo>
                    <a:cubicBezTo>
                      <a:pt x="12677" y="89575"/>
                      <a:pt x="12901" y="89941"/>
                      <a:pt x="12982" y="90206"/>
                    </a:cubicBezTo>
                    <a:cubicBezTo>
                      <a:pt x="13674" y="92322"/>
                      <a:pt x="13491" y="93218"/>
                      <a:pt x="13634" y="95069"/>
                    </a:cubicBezTo>
                    <a:cubicBezTo>
                      <a:pt x="13715" y="95863"/>
                      <a:pt x="13898" y="97796"/>
                      <a:pt x="13817" y="98569"/>
                    </a:cubicBezTo>
                    <a:cubicBezTo>
                      <a:pt x="13695" y="99770"/>
                      <a:pt x="13145" y="101011"/>
                      <a:pt x="13186" y="102232"/>
                    </a:cubicBezTo>
                    <a:cubicBezTo>
                      <a:pt x="13186" y="101744"/>
                      <a:pt x="13288" y="101194"/>
                      <a:pt x="13410" y="100726"/>
                    </a:cubicBezTo>
                    <a:cubicBezTo>
                      <a:pt x="13573" y="100116"/>
                      <a:pt x="13959" y="99404"/>
                      <a:pt x="13959" y="98773"/>
                    </a:cubicBezTo>
                    <a:cubicBezTo>
                      <a:pt x="14122" y="99159"/>
                      <a:pt x="14020" y="99811"/>
                      <a:pt x="14041" y="100238"/>
                    </a:cubicBezTo>
                    <a:cubicBezTo>
                      <a:pt x="14081" y="100828"/>
                      <a:pt x="14163" y="101418"/>
                      <a:pt x="14224" y="102008"/>
                    </a:cubicBezTo>
                    <a:cubicBezTo>
                      <a:pt x="14387" y="103392"/>
                      <a:pt x="14549" y="104633"/>
                      <a:pt x="15363" y="105793"/>
                    </a:cubicBezTo>
                    <a:cubicBezTo>
                      <a:pt x="14875" y="104877"/>
                      <a:pt x="14529" y="103779"/>
                      <a:pt x="14448" y="102741"/>
                    </a:cubicBezTo>
                    <a:cubicBezTo>
                      <a:pt x="14122" y="100889"/>
                      <a:pt x="14102" y="97776"/>
                      <a:pt x="13980" y="95049"/>
                    </a:cubicBezTo>
                    <a:cubicBezTo>
                      <a:pt x="13878" y="92851"/>
                      <a:pt x="13695" y="90918"/>
                      <a:pt x="13227" y="90043"/>
                    </a:cubicBezTo>
                    <a:cubicBezTo>
                      <a:pt x="12962" y="89596"/>
                      <a:pt x="12840" y="89189"/>
                      <a:pt x="12474" y="88660"/>
                    </a:cubicBezTo>
                    <a:cubicBezTo>
                      <a:pt x="12453" y="87255"/>
                      <a:pt x="12108" y="83857"/>
                      <a:pt x="11904" y="82494"/>
                    </a:cubicBezTo>
                    <a:cubicBezTo>
                      <a:pt x="11884" y="82412"/>
                      <a:pt x="12474" y="82697"/>
                      <a:pt x="12901" y="83491"/>
                    </a:cubicBezTo>
                    <a:cubicBezTo>
                      <a:pt x="13532" y="84630"/>
                      <a:pt x="15058" y="87968"/>
                      <a:pt x="14977" y="87703"/>
                    </a:cubicBezTo>
                    <a:cubicBezTo>
                      <a:pt x="15099" y="87723"/>
                      <a:pt x="13980" y="84468"/>
                      <a:pt x="13349" y="83715"/>
                    </a:cubicBezTo>
                    <a:cubicBezTo>
                      <a:pt x="13288" y="83633"/>
                      <a:pt x="15546" y="83572"/>
                      <a:pt x="16035" y="83247"/>
                    </a:cubicBezTo>
                    <a:cubicBezTo>
                      <a:pt x="15994" y="83165"/>
                      <a:pt x="13451" y="83491"/>
                      <a:pt x="13389" y="83410"/>
                    </a:cubicBezTo>
                    <a:cubicBezTo>
                      <a:pt x="12718" y="82372"/>
                      <a:pt x="11782" y="81904"/>
                      <a:pt x="11762" y="81822"/>
                    </a:cubicBezTo>
                    <a:cubicBezTo>
                      <a:pt x="10988" y="78872"/>
                      <a:pt x="10398" y="75453"/>
                      <a:pt x="10113" y="73744"/>
                    </a:cubicBezTo>
                    <a:cubicBezTo>
                      <a:pt x="10541" y="74110"/>
                      <a:pt x="11151" y="74477"/>
                      <a:pt x="11823" y="75189"/>
                    </a:cubicBezTo>
                    <a:cubicBezTo>
                      <a:pt x="12535" y="76267"/>
                      <a:pt x="13674" y="78180"/>
                      <a:pt x="14102" y="79197"/>
                    </a:cubicBezTo>
                    <a:cubicBezTo>
                      <a:pt x="14041" y="78770"/>
                      <a:pt x="12352" y="75514"/>
                      <a:pt x="12006" y="75168"/>
                    </a:cubicBezTo>
                    <a:cubicBezTo>
                      <a:pt x="11924" y="75026"/>
                      <a:pt x="14000" y="76043"/>
                      <a:pt x="13939" y="75901"/>
                    </a:cubicBezTo>
                    <a:cubicBezTo>
                      <a:pt x="13593" y="75616"/>
                      <a:pt x="12372" y="75087"/>
                      <a:pt x="12026" y="74802"/>
                    </a:cubicBezTo>
                    <a:cubicBezTo>
                      <a:pt x="11456" y="74070"/>
                      <a:pt x="10195" y="73459"/>
                      <a:pt x="9828" y="72604"/>
                    </a:cubicBezTo>
                    <a:cubicBezTo>
                      <a:pt x="9483" y="71445"/>
                      <a:pt x="9605" y="70793"/>
                      <a:pt x="9544" y="69023"/>
                    </a:cubicBezTo>
                    <a:cubicBezTo>
                      <a:pt x="9483" y="67212"/>
                      <a:pt x="9442" y="64282"/>
                      <a:pt x="9503" y="62532"/>
                    </a:cubicBezTo>
                    <a:cubicBezTo>
                      <a:pt x="9503" y="62206"/>
                      <a:pt x="9523" y="61881"/>
                      <a:pt x="9544" y="61535"/>
                    </a:cubicBezTo>
                    <a:cubicBezTo>
                      <a:pt x="9544" y="61514"/>
                      <a:pt x="11070" y="61453"/>
                      <a:pt x="11965" y="61331"/>
                    </a:cubicBezTo>
                    <a:cubicBezTo>
                      <a:pt x="12046" y="61331"/>
                      <a:pt x="13837" y="62084"/>
                      <a:pt x="13919" y="62064"/>
                    </a:cubicBezTo>
                    <a:cubicBezTo>
                      <a:pt x="14081" y="62044"/>
                      <a:pt x="12372" y="61331"/>
                      <a:pt x="12067" y="61169"/>
                    </a:cubicBezTo>
                    <a:cubicBezTo>
                      <a:pt x="12270" y="60985"/>
                      <a:pt x="13003" y="60253"/>
                      <a:pt x="12982" y="60253"/>
                    </a:cubicBezTo>
                    <a:cubicBezTo>
                      <a:pt x="12759" y="60355"/>
                      <a:pt x="12250" y="61107"/>
                      <a:pt x="11782" y="61128"/>
                    </a:cubicBezTo>
                    <a:cubicBezTo>
                      <a:pt x="10887" y="61189"/>
                      <a:pt x="9544" y="61311"/>
                      <a:pt x="9544" y="61270"/>
                    </a:cubicBezTo>
                    <a:cubicBezTo>
                      <a:pt x="9564" y="60619"/>
                      <a:pt x="9605" y="60009"/>
                      <a:pt x="9686" y="59541"/>
                    </a:cubicBezTo>
                    <a:cubicBezTo>
                      <a:pt x="10235" y="56102"/>
                      <a:pt x="13064" y="53294"/>
                      <a:pt x="15058" y="51869"/>
                    </a:cubicBezTo>
                    <a:cubicBezTo>
                      <a:pt x="15078" y="51869"/>
                      <a:pt x="15078" y="53762"/>
                      <a:pt x="14773" y="54006"/>
                    </a:cubicBezTo>
                    <a:cubicBezTo>
                      <a:pt x="14631" y="54108"/>
                      <a:pt x="14102" y="54128"/>
                      <a:pt x="13919" y="53965"/>
                    </a:cubicBezTo>
                    <a:cubicBezTo>
                      <a:pt x="13796" y="54108"/>
                      <a:pt x="13695" y="54189"/>
                      <a:pt x="13593" y="54352"/>
                    </a:cubicBezTo>
                    <a:cubicBezTo>
                      <a:pt x="13837" y="54515"/>
                      <a:pt x="14549" y="54637"/>
                      <a:pt x="14814" y="54515"/>
                    </a:cubicBezTo>
                    <a:cubicBezTo>
                      <a:pt x="14794" y="54942"/>
                      <a:pt x="13898" y="55715"/>
                      <a:pt x="13613" y="56305"/>
                    </a:cubicBezTo>
                    <a:cubicBezTo>
                      <a:pt x="13776" y="56427"/>
                      <a:pt x="13919" y="56529"/>
                      <a:pt x="14020" y="56590"/>
                    </a:cubicBezTo>
                    <a:cubicBezTo>
                      <a:pt x="14407" y="55837"/>
                      <a:pt x="15139" y="54983"/>
                      <a:pt x="15221" y="54494"/>
                    </a:cubicBezTo>
                    <a:cubicBezTo>
                      <a:pt x="15282" y="54128"/>
                      <a:pt x="15648" y="52541"/>
                      <a:pt x="15750" y="51483"/>
                    </a:cubicBezTo>
                    <a:cubicBezTo>
                      <a:pt x="16584" y="50547"/>
                      <a:pt x="15933" y="51055"/>
                      <a:pt x="16381" y="50262"/>
                    </a:cubicBezTo>
                    <a:cubicBezTo>
                      <a:pt x="16645" y="49794"/>
                      <a:pt x="18273" y="47942"/>
                      <a:pt x="18823" y="47230"/>
                    </a:cubicBezTo>
                    <a:cubicBezTo>
                      <a:pt x="19494" y="48145"/>
                      <a:pt x="20003" y="50587"/>
                      <a:pt x="20471" y="51381"/>
                    </a:cubicBezTo>
                    <a:cubicBezTo>
                      <a:pt x="20166" y="52785"/>
                      <a:pt x="19799" y="53843"/>
                      <a:pt x="20003" y="54799"/>
                    </a:cubicBezTo>
                    <a:cubicBezTo>
                      <a:pt x="20104" y="55390"/>
                      <a:pt x="20878" y="56326"/>
                      <a:pt x="21183" y="56753"/>
                    </a:cubicBezTo>
                    <a:cubicBezTo>
                      <a:pt x="21264" y="56651"/>
                      <a:pt x="21386" y="56468"/>
                      <a:pt x="21488" y="56346"/>
                    </a:cubicBezTo>
                    <a:cubicBezTo>
                      <a:pt x="21020" y="55735"/>
                      <a:pt x="20593" y="55145"/>
                      <a:pt x="20410" y="54352"/>
                    </a:cubicBezTo>
                    <a:cubicBezTo>
                      <a:pt x="20695" y="54535"/>
                      <a:pt x="20898" y="54698"/>
                      <a:pt x="21285" y="54494"/>
                    </a:cubicBezTo>
                    <a:cubicBezTo>
                      <a:pt x="21183" y="54413"/>
                      <a:pt x="21142" y="54250"/>
                      <a:pt x="21102" y="54128"/>
                    </a:cubicBezTo>
                    <a:cubicBezTo>
                      <a:pt x="20857" y="54087"/>
                      <a:pt x="20491" y="54148"/>
                      <a:pt x="20532" y="53599"/>
                    </a:cubicBezTo>
                    <a:cubicBezTo>
                      <a:pt x="20634" y="52581"/>
                      <a:pt x="20756" y="52561"/>
                      <a:pt x="20878" y="51971"/>
                    </a:cubicBezTo>
                    <a:cubicBezTo>
                      <a:pt x="21285" y="52887"/>
                      <a:pt x="23645" y="56488"/>
                      <a:pt x="24011" y="57445"/>
                    </a:cubicBezTo>
                    <a:cubicBezTo>
                      <a:pt x="24276" y="58076"/>
                      <a:pt x="24296" y="59459"/>
                      <a:pt x="24459" y="60131"/>
                    </a:cubicBezTo>
                    <a:cubicBezTo>
                      <a:pt x="24764" y="61413"/>
                      <a:pt x="24703" y="62430"/>
                      <a:pt x="24866" y="63814"/>
                    </a:cubicBezTo>
                    <a:cubicBezTo>
                      <a:pt x="25151" y="66398"/>
                      <a:pt x="25212" y="66561"/>
                      <a:pt x="25110" y="69166"/>
                    </a:cubicBezTo>
                    <a:cubicBezTo>
                      <a:pt x="25070" y="70183"/>
                      <a:pt x="25212" y="70651"/>
                      <a:pt x="24846" y="71607"/>
                    </a:cubicBezTo>
                    <a:cubicBezTo>
                      <a:pt x="24479" y="72543"/>
                      <a:pt x="22933" y="74110"/>
                      <a:pt x="22241" y="74843"/>
                    </a:cubicBezTo>
                    <a:cubicBezTo>
                      <a:pt x="21224" y="74802"/>
                      <a:pt x="19331" y="74578"/>
                      <a:pt x="18884" y="74904"/>
                    </a:cubicBezTo>
                    <a:cubicBezTo>
                      <a:pt x="18823" y="75046"/>
                      <a:pt x="22160" y="74924"/>
                      <a:pt x="21997" y="75514"/>
                    </a:cubicBezTo>
                    <a:lnTo>
                      <a:pt x="20227" y="80052"/>
                    </a:lnTo>
                    <a:cubicBezTo>
                      <a:pt x="21285" y="78180"/>
                      <a:pt x="21895" y="76837"/>
                      <a:pt x="22506" y="75290"/>
                    </a:cubicBezTo>
                    <a:cubicBezTo>
                      <a:pt x="22872" y="74883"/>
                      <a:pt x="24622" y="72971"/>
                      <a:pt x="24968" y="72523"/>
                    </a:cubicBezTo>
                    <a:cubicBezTo>
                      <a:pt x="24357" y="75514"/>
                      <a:pt x="23564" y="79543"/>
                      <a:pt x="23157" y="82229"/>
                    </a:cubicBezTo>
                    <a:cubicBezTo>
                      <a:pt x="23157" y="82250"/>
                      <a:pt x="22506" y="82596"/>
                      <a:pt x="21936" y="82962"/>
                    </a:cubicBezTo>
                    <a:cubicBezTo>
                      <a:pt x="21549" y="83186"/>
                      <a:pt x="20125" y="82860"/>
                      <a:pt x="19616" y="82880"/>
                    </a:cubicBezTo>
                    <a:cubicBezTo>
                      <a:pt x="19901" y="83003"/>
                      <a:pt x="21244" y="83369"/>
                      <a:pt x="21753" y="83267"/>
                    </a:cubicBezTo>
                    <a:cubicBezTo>
                      <a:pt x="21325" y="83511"/>
                      <a:pt x="20288" y="84895"/>
                      <a:pt x="20267" y="85017"/>
                    </a:cubicBezTo>
                    <a:cubicBezTo>
                      <a:pt x="20247" y="85037"/>
                      <a:pt x="21712" y="83532"/>
                      <a:pt x="22058" y="83186"/>
                    </a:cubicBezTo>
                    <a:cubicBezTo>
                      <a:pt x="22567" y="82982"/>
                      <a:pt x="23157" y="82697"/>
                      <a:pt x="23136" y="82779"/>
                    </a:cubicBezTo>
                    <a:cubicBezTo>
                      <a:pt x="22933" y="84122"/>
                      <a:pt x="22465" y="86808"/>
                      <a:pt x="22404" y="87520"/>
                    </a:cubicBezTo>
                    <a:cubicBezTo>
                      <a:pt x="21916" y="88151"/>
                      <a:pt x="20735" y="89901"/>
                      <a:pt x="20430" y="90633"/>
                    </a:cubicBezTo>
                    <a:cubicBezTo>
                      <a:pt x="19881" y="91915"/>
                      <a:pt x="20288" y="93441"/>
                      <a:pt x="20206" y="94703"/>
                    </a:cubicBezTo>
                    <a:cubicBezTo>
                      <a:pt x="20145" y="95354"/>
                      <a:pt x="20471" y="95578"/>
                      <a:pt x="20511" y="96229"/>
                    </a:cubicBezTo>
                    <a:cubicBezTo>
                      <a:pt x="20573" y="97898"/>
                      <a:pt x="20552" y="99566"/>
                      <a:pt x="20389" y="101215"/>
                    </a:cubicBezTo>
                    <a:cubicBezTo>
                      <a:pt x="20247" y="102558"/>
                      <a:pt x="19616" y="103880"/>
                      <a:pt x="19860" y="105223"/>
                    </a:cubicBezTo>
                    <a:cubicBezTo>
                      <a:pt x="19596" y="104531"/>
                      <a:pt x="20084" y="103534"/>
                      <a:pt x="20267" y="102863"/>
                    </a:cubicBezTo>
                    <a:cubicBezTo>
                      <a:pt x="20573" y="101764"/>
                      <a:pt x="20593" y="100665"/>
                      <a:pt x="20654" y="99526"/>
                    </a:cubicBezTo>
                    <a:cubicBezTo>
                      <a:pt x="20715" y="98406"/>
                      <a:pt x="20796" y="97328"/>
                      <a:pt x="20796" y="96209"/>
                    </a:cubicBezTo>
                    <a:cubicBezTo>
                      <a:pt x="20735" y="96555"/>
                      <a:pt x="21041" y="97165"/>
                      <a:pt x="21183" y="97552"/>
                    </a:cubicBezTo>
                    <a:cubicBezTo>
                      <a:pt x="21325" y="97938"/>
                      <a:pt x="21468" y="98345"/>
                      <a:pt x="21570" y="98752"/>
                    </a:cubicBezTo>
                    <a:cubicBezTo>
                      <a:pt x="21793" y="99546"/>
                      <a:pt x="21631" y="100360"/>
                      <a:pt x="21712" y="101072"/>
                    </a:cubicBezTo>
                    <a:cubicBezTo>
                      <a:pt x="22160" y="99383"/>
                      <a:pt x="21529" y="97979"/>
                      <a:pt x="21041" y="96412"/>
                    </a:cubicBezTo>
                    <a:cubicBezTo>
                      <a:pt x="20878" y="95843"/>
                      <a:pt x="20695" y="95334"/>
                      <a:pt x="20634" y="94744"/>
                    </a:cubicBezTo>
                    <a:cubicBezTo>
                      <a:pt x="20491" y="93299"/>
                      <a:pt x="20206" y="92200"/>
                      <a:pt x="20695" y="90837"/>
                    </a:cubicBezTo>
                    <a:cubicBezTo>
                      <a:pt x="20939" y="90125"/>
                      <a:pt x="21773" y="88944"/>
                      <a:pt x="22282" y="88375"/>
                    </a:cubicBezTo>
                    <a:cubicBezTo>
                      <a:pt x="22241" y="88924"/>
                      <a:pt x="22200" y="89982"/>
                      <a:pt x="22200" y="90247"/>
                    </a:cubicBezTo>
                    <a:cubicBezTo>
                      <a:pt x="22139" y="91447"/>
                      <a:pt x="22180" y="92444"/>
                      <a:pt x="22322" y="93441"/>
                    </a:cubicBezTo>
                    <a:cubicBezTo>
                      <a:pt x="22384" y="93909"/>
                      <a:pt x="22709" y="95313"/>
                      <a:pt x="22709" y="95761"/>
                    </a:cubicBezTo>
                    <a:cubicBezTo>
                      <a:pt x="22689" y="96595"/>
                      <a:pt x="22852" y="97409"/>
                      <a:pt x="22852" y="98244"/>
                    </a:cubicBezTo>
                    <a:cubicBezTo>
                      <a:pt x="22852" y="98834"/>
                      <a:pt x="22974" y="99444"/>
                      <a:pt x="22913" y="100034"/>
                    </a:cubicBezTo>
                    <a:cubicBezTo>
                      <a:pt x="22587" y="102415"/>
                      <a:pt x="21895" y="104124"/>
                      <a:pt x="21448" y="106892"/>
                    </a:cubicBezTo>
                    <a:cubicBezTo>
                      <a:pt x="21122" y="109008"/>
                      <a:pt x="20898" y="111267"/>
                      <a:pt x="20776" y="113403"/>
                    </a:cubicBezTo>
                    <a:cubicBezTo>
                      <a:pt x="20532" y="117514"/>
                      <a:pt x="20227" y="117168"/>
                      <a:pt x="20084" y="126284"/>
                    </a:cubicBezTo>
                    <a:cubicBezTo>
                      <a:pt x="20023" y="131025"/>
                      <a:pt x="20267" y="131331"/>
                      <a:pt x="20003" y="133447"/>
                    </a:cubicBezTo>
                    <a:cubicBezTo>
                      <a:pt x="19820" y="135014"/>
                      <a:pt x="19433" y="137191"/>
                      <a:pt x="19331" y="138758"/>
                    </a:cubicBezTo>
                    <a:cubicBezTo>
                      <a:pt x="19148" y="141261"/>
                      <a:pt x="19453" y="141708"/>
                      <a:pt x="19698" y="144028"/>
                    </a:cubicBezTo>
                    <a:cubicBezTo>
                      <a:pt x="19901" y="145819"/>
                      <a:pt x="19921" y="148444"/>
                      <a:pt x="21732" y="149604"/>
                    </a:cubicBezTo>
                    <a:cubicBezTo>
                      <a:pt x="22404" y="150031"/>
                      <a:pt x="22892" y="150479"/>
                      <a:pt x="23320" y="151150"/>
                    </a:cubicBezTo>
                    <a:cubicBezTo>
                      <a:pt x="23706" y="151761"/>
                      <a:pt x="23849" y="152432"/>
                      <a:pt x="24520" y="152819"/>
                    </a:cubicBezTo>
                    <a:cubicBezTo>
                      <a:pt x="25253" y="153266"/>
                      <a:pt x="25904" y="153449"/>
                      <a:pt x="26535" y="154060"/>
                    </a:cubicBezTo>
                    <a:cubicBezTo>
                      <a:pt x="26067" y="153348"/>
                      <a:pt x="25456" y="153185"/>
                      <a:pt x="24764" y="152758"/>
                    </a:cubicBezTo>
                    <a:cubicBezTo>
                      <a:pt x="24113" y="152351"/>
                      <a:pt x="23930" y="151699"/>
                      <a:pt x="23543" y="151069"/>
                    </a:cubicBezTo>
                    <a:cubicBezTo>
                      <a:pt x="23136" y="150418"/>
                      <a:pt x="22648" y="150031"/>
                      <a:pt x="22058" y="149563"/>
                    </a:cubicBezTo>
                    <a:cubicBezTo>
                      <a:pt x="21692" y="149258"/>
                      <a:pt x="21224" y="148912"/>
                      <a:pt x="21041" y="148464"/>
                    </a:cubicBezTo>
                    <a:cubicBezTo>
                      <a:pt x="19982" y="146327"/>
                      <a:pt x="20288" y="144313"/>
                      <a:pt x="20267" y="143926"/>
                    </a:cubicBezTo>
                    <a:cubicBezTo>
                      <a:pt x="20247" y="142665"/>
                      <a:pt x="19840" y="139897"/>
                      <a:pt x="19982" y="138717"/>
                    </a:cubicBezTo>
                    <a:cubicBezTo>
                      <a:pt x="20227" y="136865"/>
                      <a:pt x="20613" y="135176"/>
                      <a:pt x="20715" y="133325"/>
                    </a:cubicBezTo>
                    <a:cubicBezTo>
                      <a:pt x="20857" y="131229"/>
                      <a:pt x="20593" y="130863"/>
                      <a:pt x="20817" y="126406"/>
                    </a:cubicBezTo>
                    <a:cubicBezTo>
                      <a:pt x="21041" y="122113"/>
                      <a:pt x="21224" y="117778"/>
                      <a:pt x="21448" y="113424"/>
                    </a:cubicBezTo>
                    <a:cubicBezTo>
                      <a:pt x="21529" y="111857"/>
                      <a:pt x="21753" y="110229"/>
                      <a:pt x="22038" y="107787"/>
                    </a:cubicBezTo>
                    <a:cubicBezTo>
                      <a:pt x="22343" y="109435"/>
                      <a:pt x="24154" y="114177"/>
                      <a:pt x="24418" y="115377"/>
                    </a:cubicBezTo>
                    <a:cubicBezTo>
                      <a:pt x="25212" y="119081"/>
                      <a:pt x="24805" y="120342"/>
                      <a:pt x="24479" y="124310"/>
                    </a:cubicBezTo>
                    <a:cubicBezTo>
                      <a:pt x="24296" y="126793"/>
                      <a:pt x="23503" y="129133"/>
                      <a:pt x="23136" y="131819"/>
                    </a:cubicBezTo>
                    <a:cubicBezTo>
                      <a:pt x="23055" y="132307"/>
                      <a:pt x="22933" y="134078"/>
                      <a:pt x="22811" y="134932"/>
                    </a:cubicBezTo>
                    <a:cubicBezTo>
                      <a:pt x="22791" y="135217"/>
                      <a:pt x="22729" y="135807"/>
                      <a:pt x="22729" y="135807"/>
                    </a:cubicBezTo>
                    <a:cubicBezTo>
                      <a:pt x="22546" y="135950"/>
                      <a:pt x="22322" y="136153"/>
                      <a:pt x="22099" y="136418"/>
                    </a:cubicBezTo>
                    <a:moveTo>
                      <a:pt x="28508" y="34614"/>
                    </a:moveTo>
                    <a:cubicBezTo>
                      <a:pt x="28122" y="34634"/>
                      <a:pt x="27593" y="34756"/>
                      <a:pt x="27084" y="34776"/>
                    </a:cubicBezTo>
                    <a:cubicBezTo>
                      <a:pt x="27654" y="34776"/>
                      <a:pt x="28305" y="34817"/>
                      <a:pt x="28508" y="34614"/>
                    </a:cubicBezTo>
                    <a:close/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2"/>
              <p:cNvSpPr/>
              <p:nvPr/>
            </p:nvSpPr>
            <p:spPr>
              <a:xfrm>
                <a:off x="7122288" y="3317230"/>
                <a:ext cx="153255" cy="133161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833" extrusionOk="0">
                    <a:moveTo>
                      <a:pt x="4477" y="1"/>
                    </a:moveTo>
                    <a:lnTo>
                      <a:pt x="4091" y="123"/>
                    </a:lnTo>
                    <a:cubicBezTo>
                      <a:pt x="3989" y="672"/>
                      <a:pt x="3460" y="977"/>
                      <a:pt x="3012" y="1160"/>
                    </a:cubicBezTo>
                    <a:cubicBezTo>
                      <a:pt x="2381" y="1405"/>
                      <a:pt x="1750" y="1812"/>
                      <a:pt x="1242" y="2239"/>
                    </a:cubicBezTo>
                    <a:cubicBezTo>
                      <a:pt x="407" y="2910"/>
                      <a:pt x="1" y="3846"/>
                      <a:pt x="916" y="4620"/>
                    </a:cubicBezTo>
                    <a:cubicBezTo>
                      <a:pt x="1832" y="5393"/>
                      <a:pt x="3256" y="5698"/>
                      <a:pt x="4396" y="5841"/>
                    </a:cubicBezTo>
                    <a:cubicBezTo>
                      <a:pt x="5006" y="5922"/>
                      <a:pt x="5291" y="5942"/>
                      <a:pt x="5780" y="6248"/>
                    </a:cubicBezTo>
                    <a:cubicBezTo>
                      <a:pt x="5934" y="6347"/>
                      <a:pt x="6108" y="6411"/>
                      <a:pt x="6270" y="6411"/>
                    </a:cubicBezTo>
                    <a:cubicBezTo>
                      <a:pt x="6472" y="6411"/>
                      <a:pt x="6655" y="6313"/>
                      <a:pt x="6756" y="6064"/>
                    </a:cubicBezTo>
                    <a:cubicBezTo>
                      <a:pt x="6707" y="6033"/>
                      <a:pt x="6669" y="6021"/>
                      <a:pt x="6637" y="6021"/>
                    </a:cubicBezTo>
                    <a:cubicBezTo>
                      <a:pt x="6524" y="6021"/>
                      <a:pt x="6492" y="6180"/>
                      <a:pt x="6349" y="6227"/>
                    </a:cubicBezTo>
                    <a:cubicBezTo>
                      <a:pt x="6306" y="6246"/>
                      <a:pt x="6261" y="6253"/>
                      <a:pt x="6215" y="6253"/>
                    </a:cubicBezTo>
                    <a:cubicBezTo>
                      <a:pt x="6112" y="6253"/>
                      <a:pt x="6007" y="6215"/>
                      <a:pt x="5922" y="6187"/>
                    </a:cubicBezTo>
                    <a:cubicBezTo>
                      <a:pt x="5576" y="6064"/>
                      <a:pt x="5393" y="5780"/>
                      <a:pt x="5027" y="5698"/>
                    </a:cubicBezTo>
                    <a:cubicBezTo>
                      <a:pt x="4172" y="5515"/>
                      <a:pt x="3338" y="5434"/>
                      <a:pt x="2483" y="5088"/>
                    </a:cubicBezTo>
                    <a:cubicBezTo>
                      <a:pt x="2178" y="4966"/>
                      <a:pt x="1445" y="4864"/>
                      <a:pt x="1323" y="4518"/>
                    </a:cubicBezTo>
                    <a:cubicBezTo>
                      <a:pt x="1382" y="4515"/>
                      <a:pt x="1441" y="4514"/>
                      <a:pt x="1500" y="4514"/>
                    </a:cubicBezTo>
                    <a:cubicBezTo>
                      <a:pt x="2386" y="4514"/>
                      <a:pt x="3192" y="4788"/>
                      <a:pt x="4070" y="4864"/>
                    </a:cubicBezTo>
                    <a:cubicBezTo>
                      <a:pt x="4145" y="4871"/>
                      <a:pt x="4227" y="4874"/>
                      <a:pt x="4313" y="4874"/>
                    </a:cubicBezTo>
                    <a:cubicBezTo>
                      <a:pt x="5027" y="4874"/>
                      <a:pt x="6068" y="4636"/>
                      <a:pt x="6268" y="3928"/>
                    </a:cubicBezTo>
                    <a:lnTo>
                      <a:pt x="6268" y="3928"/>
                    </a:lnTo>
                    <a:cubicBezTo>
                      <a:pt x="6085" y="4050"/>
                      <a:pt x="5942" y="4274"/>
                      <a:pt x="5739" y="4396"/>
                    </a:cubicBezTo>
                    <a:cubicBezTo>
                      <a:pt x="5311" y="4681"/>
                      <a:pt x="4701" y="4681"/>
                      <a:pt x="4213" y="4681"/>
                    </a:cubicBezTo>
                    <a:cubicBezTo>
                      <a:pt x="3500" y="4681"/>
                      <a:pt x="2890" y="4294"/>
                      <a:pt x="2219" y="4233"/>
                    </a:cubicBezTo>
                    <a:cubicBezTo>
                      <a:pt x="2200" y="4232"/>
                      <a:pt x="2182" y="4232"/>
                      <a:pt x="2163" y="4232"/>
                    </a:cubicBezTo>
                    <a:cubicBezTo>
                      <a:pt x="1933" y="4232"/>
                      <a:pt x="1649" y="4293"/>
                      <a:pt x="1391" y="4293"/>
                    </a:cubicBezTo>
                    <a:cubicBezTo>
                      <a:pt x="1193" y="4293"/>
                      <a:pt x="1010" y="4258"/>
                      <a:pt x="875" y="4131"/>
                    </a:cubicBezTo>
                    <a:cubicBezTo>
                      <a:pt x="245" y="3541"/>
                      <a:pt x="1120" y="2666"/>
                      <a:pt x="1588" y="2320"/>
                    </a:cubicBezTo>
                    <a:cubicBezTo>
                      <a:pt x="2320" y="1791"/>
                      <a:pt x="3256" y="1628"/>
                      <a:pt x="3989" y="1099"/>
                    </a:cubicBezTo>
                    <a:cubicBezTo>
                      <a:pt x="4167" y="976"/>
                      <a:pt x="4216" y="908"/>
                      <a:pt x="4322" y="908"/>
                    </a:cubicBezTo>
                    <a:cubicBezTo>
                      <a:pt x="4374" y="908"/>
                      <a:pt x="4439" y="924"/>
                      <a:pt x="4538" y="957"/>
                    </a:cubicBezTo>
                    <a:cubicBezTo>
                      <a:pt x="5067" y="1160"/>
                      <a:pt x="5535" y="1608"/>
                      <a:pt x="6024" y="1893"/>
                    </a:cubicBezTo>
                    <a:cubicBezTo>
                      <a:pt x="6553" y="2158"/>
                      <a:pt x="7082" y="2544"/>
                      <a:pt x="7326" y="3073"/>
                    </a:cubicBezTo>
                    <a:cubicBezTo>
                      <a:pt x="7529" y="3460"/>
                      <a:pt x="7448" y="3989"/>
                      <a:pt x="7204" y="4335"/>
                    </a:cubicBezTo>
                    <a:cubicBezTo>
                      <a:pt x="6960" y="4701"/>
                      <a:pt x="6410" y="4721"/>
                      <a:pt x="6146" y="5027"/>
                    </a:cubicBezTo>
                    <a:cubicBezTo>
                      <a:pt x="6167" y="5032"/>
                      <a:pt x="6190" y="5034"/>
                      <a:pt x="6215" y="5034"/>
                    </a:cubicBezTo>
                    <a:cubicBezTo>
                      <a:pt x="6508" y="5034"/>
                      <a:pt x="7059" y="4727"/>
                      <a:pt x="7265" y="4559"/>
                    </a:cubicBezTo>
                    <a:cubicBezTo>
                      <a:pt x="7570" y="4274"/>
                      <a:pt x="7509" y="3948"/>
                      <a:pt x="7529" y="3562"/>
                    </a:cubicBezTo>
                    <a:lnTo>
                      <a:pt x="7529" y="3562"/>
                    </a:lnTo>
                    <a:cubicBezTo>
                      <a:pt x="7855" y="3684"/>
                      <a:pt x="8160" y="4783"/>
                      <a:pt x="8282" y="5128"/>
                    </a:cubicBezTo>
                    <a:cubicBezTo>
                      <a:pt x="8527" y="5759"/>
                      <a:pt x="8506" y="6492"/>
                      <a:pt x="7896" y="6919"/>
                    </a:cubicBezTo>
                    <a:cubicBezTo>
                      <a:pt x="7281" y="7349"/>
                      <a:pt x="6273" y="7652"/>
                      <a:pt x="5404" y="7652"/>
                    </a:cubicBezTo>
                    <a:cubicBezTo>
                      <a:pt x="5122" y="7652"/>
                      <a:pt x="4854" y="7620"/>
                      <a:pt x="4620" y="7550"/>
                    </a:cubicBezTo>
                    <a:cubicBezTo>
                      <a:pt x="3867" y="7326"/>
                      <a:pt x="3277" y="6634"/>
                      <a:pt x="2442" y="6594"/>
                    </a:cubicBezTo>
                    <a:lnTo>
                      <a:pt x="2442" y="6594"/>
                    </a:lnTo>
                    <a:cubicBezTo>
                      <a:pt x="3053" y="6858"/>
                      <a:pt x="3500" y="7143"/>
                      <a:pt x="4030" y="7550"/>
                    </a:cubicBezTo>
                    <a:cubicBezTo>
                      <a:pt x="4332" y="7766"/>
                      <a:pt x="4663" y="7833"/>
                      <a:pt x="5011" y="7833"/>
                    </a:cubicBezTo>
                    <a:cubicBezTo>
                      <a:pt x="5318" y="7833"/>
                      <a:pt x="5638" y="7781"/>
                      <a:pt x="5963" y="7733"/>
                    </a:cubicBezTo>
                    <a:cubicBezTo>
                      <a:pt x="6858" y="7591"/>
                      <a:pt x="8038" y="7367"/>
                      <a:pt x="8547" y="6512"/>
                    </a:cubicBezTo>
                    <a:cubicBezTo>
                      <a:pt x="9015" y="5739"/>
                      <a:pt x="8527" y="4823"/>
                      <a:pt x="8160" y="4091"/>
                    </a:cubicBezTo>
                    <a:cubicBezTo>
                      <a:pt x="7794" y="3338"/>
                      <a:pt x="7489" y="2503"/>
                      <a:pt x="6817" y="1954"/>
                    </a:cubicBezTo>
                    <a:cubicBezTo>
                      <a:pt x="6532" y="1730"/>
                      <a:pt x="6207" y="1628"/>
                      <a:pt x="5922" y="1425"/>
                    </a:cubicBezTo>
                    <a:cubicBezTo>
                      <a:pt x="5637" y="1222"/>
                      <a:pt x="5352" y="977"/>
                      <a:pt x="5088" y="733"/>
                    </a:cubicBezTo>
                    <a:cubicBezTo>
                      <a:pt x="4843" y="509"/>
                      <a:pt x="4721" y="224"/>
                      <a:pt x="4477" y="1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2"/>
              <p:cNvSpPr/>
              <p:nvPr/>
            </p:nvSpPr>
            <p:spPr>
              <a:xfrm>
                <a:off x="7122288" y="3317230"/>
                <a:ext cx="153255" cy="13526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957" fill="none" extrusionOk="0">
                    <a:moveTo>
                      <a:pt x="4091" y="123"/>
                    </a:moveTo>
                    <a:cubicBezTo>
                      <a:pt x="3989" y="672"/>
                      <a:pt x="3460" y="977"/>
                      <a:pt x="3012" y="1160"/>
                    </a:cubicBezTo>
                    <a:cubicBezTo>
                      <a:pt x="2381" y="1405"/>
                      <a:pt x="1750" y="1812"/>
                      <a:pt x="1242" y="2239"/>
                    </a:cubicBezTo>
                    <a:cubicBezTo>
                      <a:pt x="407" y="2910"/>
                      <a:pt x="1" y="3846"/>
                      <a:pt x="916" y="4620"/>
                    </a:cubicBezTo>
                    <a:cubicBezTo>
                      <a:pt x="1832" y="5393"/>
                      <a:pt x="3256" y="5698"/>
                      <a:pt x="4396" y="5841"/>
                    </a:cubicBezTo>
                    <a:cubicBezTo>
                      <a:pt x="5006" y="5922"/>
                      <a:pt x="5291" y="5942"/>
                      <a:pt x="5780" y="6248"/>
                    </a:cubicBezTo>
                    <a:cubicBezTo>
                      <a:pt x="6125" y="6471"/>
                      <a:pt x="6573" y="6512"/>
                      <a:pt x="6756" y="6064"/>
                    </a:cubicBezTo>
                    <a:cubicBezTo>
                      <a:pt x="6532" y="5922"/>
                      <a:pt x="6532" y="6166"/>
                      <a:pt x="6349" y="6227"/>
                    </a:cubicBezTo>
                    <a:cubicBezTo>
                      <a:pt x="6207" y="6288"/>
                      <a:pt x="6044" y="6227"/>
                      <a:pt x="5922" y="6187"/>
                    </a:cubicBezTo>
                    <a:cubicBezTo>
                      <a:pt x="5576" y="6064"/>
                      <a:pt x="5393" y="5780"/>
                      <a:pt x="5027" y="5698"/>
                    </a:cubicBezTo>
                    <a:cubicBezTo>
                      <a:pt x="4172" y="5515"/>
                      <a:pt x="3338" y="5434"/>
                      <a:pt x="2483" y="5088"/>
                    </a:cubicBezTo>
                    <a:cubicBezTo>
                      <a:pt x="2178" y="4966"/>
                      <a:pt x="1445" y="4864"/>
                      <a:pt x="1323" y="4518"/>
                    </a:cubicBezTo>
                    <a:cubicBezTo>
                      <a:pt x="2280" y="4477"/>
                      <a:pt x="3134" y="4783"/>
                      <a:pt x="4070" y="4864"/>
                    </a:cubicBezTo>
                    <a:cubicBezTo>
                      <a:pt x="4762" y="4925"/>
                      <a:pt x="6044" y="4721"/>
                      <a:pt x="6268" y="3928"/>
                    </a:cubicBezTo>
                    <a:cubicBezTo>
                      <a:pt x="6085" y="4050"/>
                      <a:pt x="5942" y="4274"/>
                      <a:pt x="5739" y="4396"/>
                    </a:cubicBezTo>
                    <a:cubicBezTo>
                      <a:pt x="5311" y="4681"/>
                      <a:pt x="4701" y="4681"/>
                      <a:pt x="4213" y="4681"/>
                    </a:cubicBezTo>
                    <a:cubicBezTo>
                      <a:pt x="3500" y="4681"/>
                      <a:pt x="2890" y="4294"/>
                      <a:pt x="2219" y="4233"/>
                    </a:cubicBezTo>
                    <a:cubicBezTo>
                      <a:pt x="1812" y="4213"/>
                      <a:pt x="1201" y="4437"/>
                      <a:pt x="875" y="4131"/>
                    </a:cubicBezTo>
                    <a:cubicBezTo>
                      <a:pt x="245" y="3541"/>
                      <a:pt x="1120" y="2666"/>
                      <a:pt x="1588" y="2320"/>
                    </a:cubicBezTo>
                    <a:cubicBezTo>
                      <a:pt x="2320" y="1791"/>
                      <a:pt x="3256" y="1628"/>
                      <a:pt x="3989" y="1099"/>
                    </a:cubicBezTo>
                    <a:cubicBezTo>
                      <a:pt x="4253" y="916"/>
                      <a:pt x="4233" y="855"/>
                      <a:pt x="4538" y="957"/>
                    </a:cubicBezTo>
                    <a:cubicBezTo>
                      <a:pt x="5067" y="1160"/>
                      <a:pt x="5535" y="1608"/>
                      <a:pt x="6024" y="1893"/>
                    </a:cubicBezTo>
                    <a:cubicBezTo>
                      <a:pt x="6553" y="2158"/>
                      <a:pt x="7082" y="2544"/>
                      <a:pt x="7326" y="3073"/>
                    </a:cubicBezTo>
                    <a:cubicBezTo>
                      <a:pt x="7529" y="3460"/>
                      <a:pt x="7448" y="3989"/>
                      <a:pt x="7204" y="4335"/>
                    </a:cubicBezTo>
                    <a:cubicBezTo>
                      <a:pt x="6960" y="4701"/>
                      <a:pt x="6410" y="4721"/>
                      <a:pt x="6146" y="5027"/>
                    </a:cubicBezTo>
                    <a:cubicBezTo>
                      <a:pt x="6410" y="5088"/>
                      <a:pt x="7041" y="4742"/>
                      <a:pt x="7265" y="4559"/>
                    </a:cubicBezTo>
                    <a:cubicBezTo>
                      <a:pt x="7570" y="4274"/>
                      <a:pt x="7509" y="3948"/>
                      <a:pt x="7529" y="3562"/>
                    </a:cubicBezTo>
                    <a:cubicBezTo>
                      <a:pt x="7855" y="3684"/>
                      <a:pt x="8160" y="4783"/>
                      <a:pt x="8282" y="5128"/>
                    </a:cubicBezTo>
                    <a:cubicBezTo>
                      <a:pt x="8527" y="5759"/>
                      <a:pt x="8506" y="6492"/>
                      <a:pt x="7896" y="6919"/>
                    </a:cubicBezTo>
                    <a:cubicBezTo>
                      <a:pt x="7082" y="7489"/>
                      <a:pt x="5576" y="7835"/>
                      <a:pt x="4620" y="7550"/>
                    </a:cubicBezTo>
                    <a:cubicBezTo>
                      <a:pt x="3867" y="7326"/>
                      <a:pt x="3277" y="6634"/>
                      <a:pt x="2442" y="6594"/>
                    </a:cubicBezTo>
                    <a:cubicBezTo>
                      <a:pt x="3053" y="6858"/>
                      <a:pt x="3500" y="7143"/>
                      <a:pt x="4030" y="7550"/>
                    </a:cubicBezTo>
                    <a:cubicBezTo>
                      <a:pt x="4599" y="7957"/>
                      <a:pt x="5271" y="7835"/>
                      <a:pt x="5963" y="7733"/>
                    </a:cubicBezTo>
                    <a:cubicBezTo>
                      <a:pt x="6858" y="7591"/>
                      <a:pt x="8038" y="7367"/>
                      <a:pt x="8547" y="6512"/>
                    </a:cubicBezTo>
                    <a:cubicBezTo>
                      <a:pt x="9015" y="5739"/>
                      <a:pt x="8527" y="4823"/>
                      <a:pt x="8160" y="4091"/>
                    </a:cubicBezTo>
                    <a:cubicBezTo>
                      <a:pt x="7794" y="3338"/>
                      <a:pt x="7489" y="2503"/>
                      <a:pt x="6817" y="1954"/>
                    </a:cubicBezTo>
                    <a:cubicBezTo>
                      <a:pt x="6532" y="1730"/>
                      <a:pt x="6207" y="1628"/>
                      <a:pt x="5922" y="1425"/>
                    </a:cubicBezTo>
                    <a:cubicBezTo>
                      <a:pt x="5637" y="1222"/>
                      <a:pt x="5352" y="977"/>
                      <a:pt x="5088" y="733"/>
                    </a:cubicBezTo>
                    <a:cubicBezTo>
                      <a:pt x="4843" y="509"/>
                      <a:pt x="4721" y="224"/>
                      <a:pt x="4477" y="1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2"/>
              <p:cNvSpPr/>
              <p:nvPr/>
            </p:nvSpPr>
            <p:spPr>
              <a:xfrm>
                <a:off x="6897429" y="3315156"/>
                <a:ext cx="173672" cy="131274"/>
              </a:xfrm>
              <a:custGeom>
                <a:avLst/>
                <a:gdLst/>
                <a:ahLst/>
                <a:cxnLst/>
                <a:rect l="l" t="t" r="r" b="b"/>
                <a:pathLst>
                  <a:path w="10216" h="7722" extrusionOk="0">
                    <a:moveTo>
                      <a:pt x="5643" y="5805"/>
                    </a:moveTo>
                    <a:lnTo>
                      <a:pt x="5643" y="5805"/>
                    </a:lnTo>
                    <a:cubicBezTo>
                      <a:pt x="5802" y="5876"/>
                      <a:pt x="5950" y="5973"/>
                      <a:pt x="6085" y="6105"/>
                    </a:cubicBezTo>
                    <a:cubicBezTo>
                      <a:pt x="5961" y="5967"/>
                      <a:pt x="5811" y="5871"/>
                      <a:pt x="5643" y="5805"/>
                    </a:cubicBezTo>
                    <a:close/>
                    <a:moveTo>
                      <a:pt x="2987" y="6291"/>
                    </a:moveTo>
                    <a:cubicBezTo>
                      <a:pt x="2791" y="6291"/>
                      <a:pt x="2606" y="6326"/>
                      <a:pt x="2443" y="6410"/>
                    </a:cubicBezTo>
                    <a:cubicBezTo>
                      <a:pt x="2520" y="6408"/>
                      <a:pt x="2600" y="6407"/>
                      <a:pt x="2684" y="6407"/>
                    </a:cubicBezTo>
                    <a:cubicBezTo>
                      <a:pt x="3076" y="6407"/>
                      <a:pt x="3533" y="6435"/>
                      <a:pt x="3974" y="6505"/>
                    </a:cubicBezTo>
                    <a:lnTo>
                      <a:pt x="3974" y="6505"/>
                    </a:lnTo>
                    <a:cubicBezTo>
                      <a:pt x="3651" y="6384"/>
                      <a:pt x="3305" y="6291"/>
                      <a:pt x="2987" y="6291"/>
                    </a:cubicBezTo>
                    <a:close/>
                    <a:moveTo>
                      <a:pt x="4844" y="1"/>
                    </a:moveTo>
                    <a:lnTo>
                      <a:pt x="4844" y="1"/>
                    </a:lnTo>
                    <a:cubicBezTo>
                      <a:pt x="4986" y="794"/>
                      <a:pt x="3847" y="2096"/>
                      <a:pt x="3236" y="2503"/>
                    </a:cubicBezTo>
                    <a:cubicBezTo>
                      <a:pt x="2382" y="3053"/>
                      <a:pt x="1486" y="3460"/>
                      <a:pt x="896" y="4355"/>
                    </a:cubicBezTo>
                    <a:cubicBezTo>
                      <a:pt x="347" y="5169"/>
                      <a:pt x="1" y="6207"/>
                      <a:pt x="815" y="6939"/>
                    </a:cubicBezTo>
                    <a:cubicBezTo>
                      <a:pt x="1182" y="7280"/>
                      <a:pt x="2341" y="7722"/>
                      <a:pt x="3240" y="7722"/>
                    </a:cubicBezTo>
                    <a:cubicBezTo>
                      <a:pt x="3738" y="7722"/>
                      <a:pt x="4155" y="7587"/>
                      <a:pt x="4315" y="7224"/>
                    </a:cubicBezTo>
                    <a:lnTo>
                      <a:pt x="4315" y="7224"/>
                    </a:lnTo>
                    <a:cubicBezTo>
                      <a:pt x="3941" y="7372"/>
                      <a:pt x="3582" y="7443"/>
                      <a:pt x="3216" y="7443"/>
                    </a:cubicBezTo>
                    <a:cubicBezTo>
                      <a:pt x="2825" y="7443"/>
                      <a:pt x="2426" y="7362"/>
                      <a:pt x="1995" y="7204"/>
                    </a:cubicBezTo>
                    <a:cubicBezTo>
                      <a:pt x="1466" y="7021"/>
                      <a:pt x="1079" y="6838"/>
                      <a:pt x="795" y="6329"/>
                    </a:cubicBezTo>
                    <a:cubicBezTo>
                      <a:pt x="571" y="5902"/>
                      <a:pt x="489" y="5352"/>
                      <a:pt x="978" y="5088"/>
                    </a:cubicBezTo>
                    <a:cubicBezTo>
                      <a:pt x="1394" y="5584"/>
                      <a:pt x="1985" y="5963"/>
                      <a:pt x="2693" y="5963"/>
                    </a:cubicBezTo>
                    <a:cubicBezTo>
                      <a:pt x="2711" y="5963"/>
                      <a:pt x="2730" y="5963"/>
                      <a:pt x="2748" y="5963"/>
                    </a:cubicBezTo>
                    <a:cubicBezTo>
                      <a:pt x="3302" y="5950"/>
                      <a:pt x="4161" y="5688"/>
                      <a:pt x="4913" y="5688"/>
                    </a:cubicBezTo>
                    <a:cubicBezTo>
                      <a:pt x="5175" y="5688"/>
                      <a:pt x="5424" y="5720"/>
                      <a:pt x="5643" y="5805"/>
                    </a:cubicBezTo>
                    <a:lnTo>
                      <a:pt x="5643" y="5805"/>
                    </a:lnTo>
                    <a:cubicBezTo>
                      <a:pt x="5334" y="5667"/>
                      <a:pt x="4987" y="5630"/>
                      <a:pt x="4627" y="5630"/>
                    </a:cubicBezTo>
                    <a:cubicBezTo>
                      <a:pt x="4211" y="5630"/>
                      <a:pt x="3779" y="5679"/>
                      <a:pt x="3367" y="5679"/>
                    </a:cubicBezTo>
                    <a:cubicBezTo>
                      <a:pt x="3138" y="5679"/>
                      <a:pt x="2916" y="5664"/>
                      <a:pt x="2707" y="5617"/>
                    </a:cubicBezTo>
                    <a:cubicBezTo>
                      <a:pt x="1853" y="5413"/>
                      <a:pt x="733" y="4742"/>
                      <a:pt x="1731" y="3948"/>
                    </a:cubicBezTo>
                    <a:cubicBezTo>
                      <a:pt x="2341" y="3460"/>
                      <a:pt x="3013" y="3093"/>
                      <a:pt x="3704" y="2727"/>
                    </a:cubicBezTo>
                    <a:cubicBezTo>
                      <a:pt x="4335" y="2422"/>
                      <a:pt x="4741" y="1650"/>
                      <a:pt x="5107" y="1081"/>
                    </a:cubicBezTo>
                    <a:lnTo>
                      <a:pt x="5107" y="1081"/>
                    </a:lnTo>
                    <a:cubicBezTo>
                      <a:pt x="5056" y="1175"/>
                      <a:pt x="5679" y="2240"/>
                      <a:pt x="5780" y="2341"/>
                    </a:cubicBezTo>
                    <a:cubicBezTo>
                      <a:pt x="6106" y="2748"/>
                      <a:pt x="6675" y="2870"/>
                      <a:pt x="7123" y="3114"/>
                    </a:cubicBezTo>
                    <a:cubicBezTo>
                      <a:pt x="7632" y="3399"/>
                      <a:pt x="8995" y="4253"/>
                      <a:pt x="8283" y="4986"/>
                    </a:cubicBezTo>
                    <a:cubicBezTo>
                      <a:pt x="8129" y="5140"/>
                      <a:pt x="7933" y="5199"/>
                      <a:pt x="7725" y="5199"/>
                    </a:cubicBezTo>
                    <a:cubicBezTo>
                      <a:pt x="7355" y="5199"/>
                      <a:pt x="6949" y="5013"/>
                      <a:pt x="6675" y="4843"/>
                    </a:cubicBezTo>
                    <a:cubicBezTo>
                      <a:pt x="6411" y="4701"/>
                      <a:pt x="6167" y="4498"/>
                      <a:pt x="5882" y="4396"/>
                    </a:cubicBezTo>
                    <a:cubicBezTo>
                      <a:pt x="5576" y="4294"/>
                      <a:pt x="5251" y="4314"/>
                      <a:pt x="4946" y="4213"/>
                    </a:cubicBezTo>
                    <a:lnTo>
                      <a:pt x="4946" y="4213"/>
                    </a:lnTo>
                    <a:cubicBezTo>
                      <a:pt x="5800" y="4498"/>
                      <a:pt x="6390" y="5067"/>
                      <a:pt x="7245" y="5332"/>
                    </a:cubicBezTo>
                    <a:cubicBezTo>
                      <a:pt x="7428" y="5383"/>
                      <a:pt x="7611" y="5428"/>
                      <a:pt x="7787" y="5428"/>
                    </a:cubicBezTo>
                    <a:cubicBezTo>
                      <a:pt x="7962" y="5428"/>
                      <a:pt x="8130" y="5383"/>
                      <a:pt x="8283" y="5250"/>
                    </a:cubicBezTo>
                    <a:cubicBezTo>
                      <a:pt x="8466" y="5108"/>
                      <a:pt x="8914" y="4477"/>
                      <a:pt x="8710" y="4274"/>
                    </a:cubicBezTo>
                    <a:lnTo>
                      <a:pt x="8710" y="4274"/>
                    </a:lnTo>
                    <a:cubicBezTo>
                      <a:pt x="10216" y="5047"/>
                      <a:pt x="8629" y="7489"/>
                      <a:pt x="7387" y="7570"/>
                    </a:cubicBezTo>
                    <a:cubicBezTo>
                      <a:pt x="7337" y="7575"/>
                      <a:pt x="7287" y="7577"/>
                      <a:pt x="7237" y="7577"/>
                    </a:cubicBezTo>
                    <a:cubicBezTo>
                      <a:pt x="6374" y="7577"/>
                      <a:pt x="5529" y="6944"/>
                      <a:pt x="4722" y="6675"/>
                    </a:cubicBezTo>
                    <a:cubicBezTo>
                      <a:pt x="4489" y="6602"/>
                      <a:pt x="4234" y="6546"/>
                      <a:pt x="3974" y="6505"/>
                    </a:cubicBezTo>
                    <a:lnTo>
                      <a:pt x="3974" y="6505"/>
                    </a:lnTo>
                    <a:cubicBezTo>
                      <a:pt x="4268" y="6615"/>
                      <a:pt x="4543" y="6748"/>
                      <a:pt x="4762" y="6858"/>
                    </a:cubicBezTo>
                    <a:cubicBezTo>
                      <a:pt x="5617" y="7265"/>
                      <a:pt x="6411" y="7713"/>
                      <a:pt x="7387" y="7713"/>
                    </a:cubicBezTo>
                    <a:cubicBezTo>
                      <a:pt x="8608" y="7713"/>
                      <a:pt x="9748" y="6288"/>
                      <a:pt x="9585" y="5067"/>
                    </a:cubicBezTo>
                    <a:cubicBezTo>
                      <a:pt x="9443" y="4030"/>
                      <a:pt x="8608" y="3846"/>
                      <a:pt x="7978" y="3236"/>
                    </a:cubicBezTo>
                    <a:cubicBezTo>
                      <a:pt x="7530" y="2809"/>
                      <a:pt x="6757" y="2646"/>
                      <a:pt x="6390" y="2178"/>
                    </a:cubicBezTo>
                    <a:cubicBezTo>
                      <a:pt x="5983" y="1669"/>
                      <a:pt x="5922" y="855"/>
                      <a:pt x="5983" y="204"/>
                    </a:cubicBezTo>
                    <a:lnTo>
                      <a:pt x="4844" y="1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2"/>
              <p:cNvSpPr/>
              <p:nvPr/>
            </p:nvSpPr>
            <p:spPr>
              <a:xfrm>
                <a:off x="6897429" y="3315156"/>
                <a:ext cx="173672" cy="140114"/>
              </a:xfrm>
              <a:custGeom>
                <a:avLst/>
                <a:gdLst/>
                <a:ahLst/>
                <a:cxnLst/>
                <a:rect l="l" t="t" r="r" b="b"/>
                <a:pathLst>
                  <a:path w="10216" h="8242" fill="none" extrusionOk="0">
                    <a:moveTo>
                      <a:pt x="4844" y="1"/>
                    </a:moveTo>
                    <a:cubicBezTo>
                      <a:pt x="4986" y="794"/>
                      <a:pt x="3847" y="2096"/>
                      <a:pt x="3236" y="2503"/>
                    </a:cubicBezTo>
                    <a:cubicBezTo>
                      <a:pt x="2382" y="3053"/>
                      <a:pt x="1486" y="3460"/>
                      <a:pt x="896" y="4355"/>
                    </a:cubicBezTo>
                    <a:cubicBezTo>
                      <a:pt x="347" y="5169"/>
                      <a:pt x="1" y="6207"/>
                      <a:pt x="815" y="6939"/>
                    </a:cubicBezTo>
                    <a:cubicBezTo>
                      <a:pt x="1385" y="7468"/>
                      <a:pt x="3867" y="8242"/>
                      <a:pt x="4315" y="7224"/>
                    </a:cubicBezTo>
                    <a:cubicBezTo>
                      <a:pt x="3542" y="7529"/>
                      <a:pt x="2829" y="7509"/>
                      <a:pt x="1995" y="7204"/>
                    </a:cubicBezTo>
                    <a:cubicBezTo>
                      <a:pt x="1466" y="7021"/>
                      <a:pt x="1079" y="6838"/>
                      <a:pt x="795" y="6329"/>
                    </a:cubicBezTo>
                    <a:cubicBezTo>
                      <a:pt x="571" y="5902"/>
                      <a:pt x="489" y="5352"/>
                      <a:pt x="978" y="5088"/>
                    </a:cubicBezTo>
                    <a:cubicBezTo>
                      <a:pt x="1405" y="5596"/>
                      <a:pt x="2015" y="5983"/>
                      <a:pt x="2748" y="5963"/>
                    </a:cubicBezTo>
                    <a:cubicBezTo>
                      <a:pt x="3643" y="5942"/>
                      <a:pt x="5332" y="5271"/>
                      <a:pt x="6085" y="6105"/>
                    </a:cubicBezTo>
                    <a:cubicBezTo>
                      <a:pt x="5210" y="5250"/>
                      <a:pt x="3786" y="5861"/>
                      <a:pt x="2707" y="5617"/>
                    </a:cubicBezTo>
                    <a:cubicBezTo>
                      <a:pt x="1853" y="5413"/>
                      <a:pt x="733" y="4742"/>
                      <a:pt x="1731" y="3948"/>
                    </a:cubicBezTo>
                    <a:cubicBezTo>
                      <a:pt x="2341" y="3460"/>
                      <a:pt x="3013" y="3093"/>
                      <a:pt x="3704" y="2727"/>
                    </a:cubicBezTo>
                    <a:cubicBezTo>
                      <a:pt x="4335" y="2422"/>
                      <a:pt x="4742" y="1649"/>
                      <a:pt x="5108" y="1079"/>
                    </a:cubicBezTo>
                    <a:cubicBezTo>
                      <a:pt x="5047" y="1160"/>
                      <a:pt x="5678" y="2239"/>
                      <a:pt x="5780" y="2341"/>
                    </a:cubicBezTo>
                    <a:cubicBezTo>
                      <a:pt x="6106" y="2748"/>
                      <a:pt x="6675" y="2870"/>
                      <a:pt x="7123" y="3114"/>
                    </a:cubicBezTo>
                    <a:cubicBezTo>
                      <a:pt x="7632" y="3399"/>
                      <a:pt x="8995" y="4253"/>
                      <a:pt x="8283" y="4986"/>
                    </a:cubicBezTo>
                    <a:cubicBezTo>
                      <a:pt x="7855" y="5413"/>
                      <a:pt x="7103" y="5108"/>
                      <a:pt x="6675" y="4843"/>
                    </a:cubicBezTo>
                    <a:cubicBezTo>
                      <a:pt x="6411" y="4701"/>
                      <a:pt x="6167" y="4498"/>
                      <a:pt x="5882" y="4396"/>
                    </a:cubicBezTo>
                    <a:cubicBezTo>
                      <a:pt x="5576" y="4294"/>
                      <a:pt x="5251" y="4314"/>
                      <a:pt x="4946" y="4213"/>
                    </a:cubicBezTo>
                    <a:cubicBezTo>
                      <a:pt x="5800" y="4498"/>
                      <a:pt x="6390" y="5067"/>
                      <a:pt x="7245" y="5332"/>
                    </a:cubicBezTo>
                    <a:cubicBezTo>
                      <a:pt x="7611" y="5434"/>
                      <a:pt x="7978" y="5515"/>
                      <a:pt x="8283" y="5250"/>
                    </a:cubicBezTo>
                    <a:cubicBezTo>
                      <a:pt x="8466" y="5108"/>
                      <a:pt x="8914" y="4477"/>
                      <a:pt x="8710" y="4274"/>
                    </a:cubicBezTo>
                    <a:cubicBezTo>
                      <a:pt x="10216" y="5047"/>
                      <a:pt x="8629" y="7489"/>
                      <a:pt x="7387" y="7570"/>
                    </a:cubicBezTo>
                    <a:cubicBezTo>
                      <a:pt x="6472" y="7652"/>
                      <a:pt x="5576" y="6960"/>
                      <a:pt x="4722" y="6675"/>
                    </a:cubicBezTo>
                    <a:cubicBezTo>
                      <a:pt x="4010" y="6451"/>
                      <a:pt x="3094" y="6390"/>
                      <a:pt x="2443" y="6410"/>
                    </a:cubicBezTo>
                    <a:cubicBezTo>
                      <a:pt x="3114" y="6064"/>
                      <a:pt x="4152" y="6553"/>
                      <a:pt x="4762" y="6858"/>
                    </a:cubicBezTo>
                    <a:cubicBezTo>
                      <a:pt x="5617" y="7265"/>
                      <a:pt x="6411" y="7713"/>
                      <a:pt x="7387" y="7713"/>
                    </a:cubicBezTo>
                    <a:cubicBezTo>
                      <a:pt x="8608" y="7713"/>
                      <a:pt x="9748" y="6288"/>
                      <a:pt x="9585" y="5067"/>
                    </a:cubicBezTo>
                    <a:cubicBezTo>
                      <a:pt x="9443" y="4030"/>
                      <a:pt x="8608" y="3846"/>
                      <a:pt x="7978" y="3236"/>
                    </a:cubicBezTo>
                    <a:cubicBezTo>
                      <a:pt x="7530" y="2809"/>
                      <a:pt x="6757" y="2646"/>
                      <a:pt x="6390" y="2178"/>
                    </a:cubicBezTo>
                    <a:cubicBezTo>
                      <a:pt x="5983" y="1669"/>
                      <a:pt x="5922" y="855"/>
                      <a:pt x="5983" y="204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2"/>
              <p:cNvSpPr/>
              <p:nvPr/>
            </p:nvSpPr>
            <p:spPr>
              <a:xfrm>
                <a:off x="6846582" y="1705562"/>
                <a:ext cx="208267" cy="284206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16718" extrusionOk="0">
                    <a:moveTo>
                      <a:pt x="5841" y="0"/>
                    </a:moveTo>
                    <a:cubicBezTo>
                      <a:pt x="5759" y="184"/>
                      <a:pt x="5922" y="2544"/>
                      <a:pt x="6166" y="3643"/>
                    </a:cubicBezTo>
                    <a:cubicBezTo>
                      <a:pt x="5246" y="3451"/>
                      <a:pt x="3493" y="2554"/>
                      <a:pt x="3244" y="2554"/>
                    </a:cubicBezTo>
                    <a:cubicBezTo>
                      <a:pt x="3229" y="2554"/>
                      <a:pt x="3219" y="2557"/>
                      <a:pt x="3216" y="2564"/>
                    </a:cubicBezTo>
                    <a:cubicBezTo>
                      <a:pt x="3704" y="2809"/>
                      <a:pt x="5983" y="4335"/>
                      <a:pt x="6410" y="4660"/>
                    </a:cubicBezTo>
                    <a:cubicBezTo>
                      <a:pt x="5902" y="4803"/>
                      <a:pt x="5393" y="4884"/>
                      <a:pt x="4884" y="5006"/>
                    </a:cubicBezTo>
                    <a:cubicBezTo>
                      <a:pt x="4172" y="5189"/>
                      <a:pt x="2524" y="5840"/>
                      <a:pt x="1832" y="6024"/>
                    </a:cubicBezTo>
                    <a:cubicBezTo>
                      <a:pt x="2049" y="6115"/>
                      <a:pt x="2253" y="6150"/>
                      <a:pt x="2448" y="6150"/>
                    </a:cubicBezTo>
                    <a:cubicBezTo>
                      <a:pt x="2949" y="6150"/>
                      <a:pt x="3392" y="5917"/>
                      <a:pt x="3847" y="5800"/>
                    </a:cubicBezTo>
                    <a:cubicBezTo>
                      <a:pt x="4661" y="5596"/>
                      <a:pt x="5210" y="5637"/>
                      <a:pt x="6004" y="5474"/>
                    </a:cubicBezTo>
                    <a:lnTo>
                      <a:pt x="6004" y="5474"/>
                    </a:lnTo>
                    <a:cubicBezTo>
                      <a:pt x="5759" y="5922"/>
                      <a:pt x="5617" y="6227"/>
                      <a:pt x="5515" y="6593"/>
                    </a:cubicBezTo>
                    <a:cubicBezTo>
                      <a:pt x="6065" y="6268"/>
                      <a:pt x="6390" y="5535"/>
                      <a:pt x="7102" y="5454"/>
                    </a:cubicBezTo>
                    <a:cubicBezTo>
                      <a:pt x="7251" y="5440"/>
                      <a:pt x="7384" y="5432"/>
                      <a:pt x="7507" y="5432"/>
                    </a:cubicBezTo>
                    <a:cubicBezTo>
                      <a:pt x="7922" y="5432"/>
                      <a:pt x="8225" y="5519"/>
                      <a:pt x="8649" y="5739"/>
                    </a:cubicBezTo>
                    <a:cubicBezTo>
                      <a:pt x="8873" y="5840"/>
                      <a:pt x="9259" y="5963"/>
                      <a:pt x="9463" y="6125"/>
                    </a:cubicBezTo>
                    <a:cubicBezTo>
                      <a:pt x="9422" y="6186"/>
                      <a:pt x="9178" y="6431"/>
                      <a:pt x="8852" y="6736"/>
                    </a:cubicBezTo>
                    <a:cubicBezTo>
                      <a:pt x="8262" y="7265"/>
                      <a:pt x="7713" y="7570"/>
                      <a:pt x="7001" y="8140"/>
                    </a:cubicBezTo>
                    <a:cubicBezTo>
                      <a:pt x="6614" y="8445"/>
                      <a:pt x="6288" y="8811"/>
                      <a:pt x="5719" y="8933"/>
                    </a:cubicBezTo>
                    <a:cubicBezTo>
                      <a:pt x="5525" y="8977"/>
                      <a:pt x="5357" y="8996"/>
                      <a:pt x="5203" y="8996"/>
                    </a:cubicBezTo>
                    <a:cubicBezTo>
                      <a:pt x="4565" y="8996"/>
                      <a:pt x="4179" y="8671"/>
                      <a:pt x="3277" y="8425"/>
                    </a:cubicBezTo>
                    <a:lnTo>
                      <a:pt x="3277" y="8425"/>
                    </a:lnTo>
                    <a:cubicBezTo>
                      <a:pt x="3358" y="8893"/>
                      <a:pt x="4111" y="9381"/>
                      <a:pt x="4762" y="9707"/>
                    </a:cubicBezTo>
                    <a:cubicBezTo>
                      <a:pt x="4359" y="10152"/>
                      <a:pt x="3536" y="10211"/>
                      <a:pt x="2647" y="10211"/>
                    </a:cubicBezTo>
                    <a:cubicBezTo>
                      <a:pt x="2331" y="10211"/>
                      <a:pt x="2006" y="10203"/>
                      <a:pt x="1688" y="10203"/>
                    </a:cubicBezTo>
                    <a:cubicBezTo>
                      <a:pt x="1187" y="10203"/>
                      <a:pt x="706" y="10222"/>
                      <a:pt x="306" y="10317"/>
                    </a:cubicBezTo>
                    <a:cubicBezTo>
                      <a:pt x="408" y="10460"/>
                      <a:pt x="1649" y="10521"/>
                      <a:pt x="1771" y="10622"/>
                    </a:cubicBezTo>
                    <a:cubicBezTo>
                      <a:pt x="3033" y="10643"/>
                      <a:pt x="3440" y="10785"/>
                      <a:pt x="4742" y="10806"/>
                    </a:cubicBezTo>
                    <a:cubicBezTo>
                      <a:pt x="4538" y="10989"/>
                      <a:pt x="4294" y="11742"/>
                      <a:pt x="3623" y="12494"/>
                    </a:cubicBezTo>
                    <a:cubicBezTo>
                      <a:pt x="3663" y="12535"/>
                      <a:pt x="2931" y="13268"/>
                      <a:pt x="2158" y="14041"/>
                    </a:cubicBezTo>
                    <a:cubicBezTo>
                      <a:pt x="1303" y="14916"/>
                      <a:pt x="1" y="15628"/>
                      <a:pt x="1" y="15628"/>
                    </a:cubicBezTo>
                    <a:cubicBezTo>
                      <a:pt x="1" y="15628"/>
                      <a:pt x="1405" y="15201"/>
                      <a:pt x="2219" y="14509"/>
                    </a:cubicBezTo>
                    <a:cubicBezTo>
                      <a:pt x="2257" y="15207"/>
                      <a:pt x="2555" y="16718"/>
                      <a:pt x="2706" y="16718"/>
                    </a:cubicBezTo>
                    <a:cubicBezTo>
                      <a:pt x="2714" y="16718"/>
                      <a:pt x="2721" y="16714"/>
                      <a:pt x="2727" y="16707"/>
                    </a:cubicBezTo>
                    <a:cubicBezTo>
                      <a:pt x="2727" y="16707"/>
                      <a:pt x="2626" y="14224"/>
                      <a:pt x="2890" y="14021"/>
                    </a:cubicBezTo>
                    <a:cubicBezTo>
                      <a:pt x="3745" y="13288"/>
                      <a:pt x="4518" y="12596"/>
                      <a:pt x="4620" y="12596"/>
                    </a:cubicBezTo>
                    <a:cubicBezTo>
                      <a:pt x="4844" y="12617"/>
                      <a:pt x="5332" y="15811"/>
                      <a:pt x="5515" y="15852"/>
                    </a:cubicBezTo>
                    <a:cubicBezTo>
                      <a:pt x="5516" y="15852"/>
                      <a:pt x="5516" y="15852"/>
                      <a:pt x="5517" y="15852"/>
                    </a:cubicBezTo>
                    <a:cubicBezTo>
                      <a:pt x="5674" y="15852"/>
                      <a:pt x="5379" y="12799"/>
                      <a:pt x="5432" y="12799"/>
                    </a:cubicBezTo>
                    <a:lnTo>
                      <a:pt x="5432" y="12799"/>
                    </a:lnTo>
                    <a:cubicBezTo>
                      <a:pt x="5433" y="12799"/>
                      <a:pt x="5433" y="12799"/>
                      <a:pt x="5434" y="12800"/>
                    </a:cubicBezTo>
                    <a:cubicBezTo>
                      <a:pt x="5006" y="12271"/>
                      <a:pt x="5861" y="10480"/>
                      <a:pt x="6268" y="10215"/>
                    </a:cubicBezTo>
                    <a:cubicBezTo>
                      <a:pt x="8561" y="8705"/>
                      <a:pt x="10325" y="7519"/>
                      <a:pt x="11779" y="7519"/>
                    </a:cubicBezTo>
                    <a:cubicBezTo>
                      <a:pt x="11911" y="7519"/>
                      <a:pt x="12041" y="7529"/>
                      <a:pt x="12169" y="7550"/>
                    </a:cubicBezTo>
                    <a:lnTo>
                      <a:pt x="12251" y="6736"/>
                    </a:lnTo>
                    <a:lnTo>
                      <a:pt x="11376" y="6308"/>
                    </a:lnTo>
                    <a:lnTo>
                      <a:pt x="12230" y="6349"/>
                    </a:lnTo>
                    <a:lnTo>
                      <a:pt x="12251" y="5393"/>
                    </a:lnTo>
                    <a:lnTo>
                      <a:pt x="12251" y="5393"/>
                    </a:lnTo>
                    <a:cubicBezTo>
                      <a:pt x="12122" y="5407"/>
                      <a:pt x="11995" y="5414"/>
                      <a:pt x="11869" y="5414"/>
                    </a:cubicBezTo>
                    <a:cubicBezTo>
                      <a:pt x="10935" y="5414"/>
                      <a:pt x="10061" y="5044"/>
                      <a:pt x="9219" y="4721"/>
                    </a:cubicBezTo>
                    <a:cubicBezTo>
                      <a:pt x="8995" y="4640"/>
                      <a:pt x="7774" y="4416"/>
                      <a:pt x="6899" y="3745"/>
                    </a:cubicBezTo>
                    <a:cubicBezTo>
                      <a:pt x="6431" y="3378"/>
                      <a:pt x="5963" y="468"/>
                      <a:pt x="5841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2"/>
              <p:cNvSpPr/>
              <p:nvPr/>
            </p:nvSpPr>
            <p:spPr>
              <a:xfrm>
                <a:off x="6220115" y="2784161"/>
                <a:ext cx="9010" cy="10387"/>
              </a:xfrm>
              <a:custGeom>
                <a:avLst/>
                <a:gdLst/>
                <a:ahLst/>
                <a:cxnLst/>
                <a:rect l="l" t="t" r="r" b="b"/>
                <a:pathLst>
                  <a:path w="530" h="611" extrusionOk="0">
                    <a:moveTo>
                      <a:pt x="529" y="0"/>
                    </a:moveTo>
                    <a:lnTo>
                      <a:pt x="529" y="0"/>
                    </a:lnTo>
                    <a:cubicBezTo>
                      <a:pt x="346" y="204"/>
                      <a:pt x="163" y="407"/>
                      <a:pt x="0" y="611"/>
                    </a:cubicBezTo>
                    <a:cubicBezTo>
                      <a:pt x="245" y="448"/>
                      <a:pt x="387" y="245"/>
                      <a:pt x="529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2"/>
              <p:cNvSpPr/>
              <p:nvPr/>
            </p:nvSpPr>
            <p:spPr>
              <a:xfrm>
                <a:off x="6329085" y="3002101"/>
                <a:ext cx="4862" cy="186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99" extrusionOk="0">
                    <a:moveTo>
                      <a:pt x="285" y="0"/>
                    </a:moveTo>
                    <a:lnTo>
                      <a:pt x="285" y="0"/>
                    </a:lnTo>
                    <a:cubicBezTo>
                      <a:pt x="279" y="11"/>
                      <a:pt x="275" y="23"/>
                      <a:pt x="272" y="34"/>
                    </a:cubicBezTo>
                    <a:lnTo>
                      <a:pt x="272" y="34"/>
                    </a:lnTo>
                    <a:cubicBezTo>
                      <a:pt x="276" y="23"/>
                      <a:pt x="281" y="11"/>
                      <a:pt x="285" y="0"/>
                    </a:cubicBezTo>
                    <a:close/>
                    <a:moveTo>
                      <a:pt x="272" y="34"/>
                    </a:moveTo>
                    <a:cubicBezTo>
                      <a:pt x="135" y="390"/>
                      <a:pt x="20" y="764"/>
                      <a:pt x="0" y="1099"/>
                    </a:cubicBezTo>
                    <a:cubicBezTo>
                      <a:pt x="41" y="794"/>
                      <a:pt x="183" y="407"/>
                      <a:pt x="244" y="122"/>
                    </a:cubicBezTo>
                    <a:cubicBezTo>
                      <a:pt x="259" y="93"/>
                      <a:pt x="263" y="63"/>
                      <a:pt x="272" y="34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2"/>
              <p:cNvSpPr/>
              <p:nvPr/>
            </p:nvSpPr>
            <p:spPr>
              <a:xfrm>
                <a:off x="7118480" y="1709625"/>
                <a:ext cx="227647" cy="280296"/>
              </a:xfrm>
              <a:custGeom>
                <a:avLst/>
                <a:gdLst/>
                <a:ahLst/>
                <a:cxnLst/>
                <a:rect l="l" t="t" r="r" b="b"/>
                <a:pathLst>
                  <a:path w="13391" h="16488" extrusionOk="0">
                    <a:moveTo>
                      <a:pt x="8159" y="2566"/>
                    </a:moveTo>
                    <a:cubicBezTo>
                      <a:pt x="8158" y="2568"/>
                      <a:pt x="8159" y="2569"/>
                      <a:pt x="8160" y="2570"/>
                    </a:cubicBezTo>
                    <a:cubicBezTo>
                      <a:pt x="8186" y="2582"/>
                      <a:pt x="8197" y="2587"/>
                      <a:pt x="8198" y="2587"/>
                    </a:cubicBezTo>
                    <a:cubicBezTo>
                      <a:pt x="8199" y="2587"/>
                      <a:pt x="8179" y="2576"/>
                      <a:pt x="8159" y="2566"/>
                    </a:cubicBezTo>
                    <a:close/>
                    <a:moveTo>
                      <a:pt x="7575" y="0"/>
                    </a:moveTo>
                    <a:cubicBezTo>
                      <a:pt x="7562" y="0"/>
                      <a:pt x="7546" y="2"/>
                      <a:pt x="7530" y="6"/>
                    </a:cubicBezTo>
                    <a:cubicBezTo>
                      <a:pt x="7245" y="67"/>
                      <a:pt x="6268" y="2020"/>
                      <a:pt x="6187" y="2020"/>
                    </a:cubicBezTo>
                    <a:cubicBezTo>
                      <a:pt x="5495" y="2142"/>
                      <a:pt x="4762" y="2529"/>
                      <a:pt x="4131" y="2834"/>
                    </a:cubicBezTo>
                    <a:cubicBezTo>
                      <a:pt x="2951" y="3383"/>
                      <a:pt x="1344" y="4462"/>
                      <a:pt x="1" y="4604"/>
                    </a:cubicBezTo>
                    <a:lnTo>
                      <a:pt x="204" y="5398"/>
                    </a:lnTo>
                    <a:lnTo>
                      <a:pt x="1038" y="5378"/>
                    </a:lnTo>
                    <a:lnTo>
                      <a:pt x="163" y="5785"/>
                    </a:lnTo>
                    <a:lnTo>
                      <a:pt x="570" y="6761"/>
                    </a:lnTo>
                    <a:cubicBezTo>
                      <a:pt x="1608" y="6110"/>
                      <a:pt x="2972" y="5296"/>
                      <a:pt x="4803" y="4991"/>
                    </a:cubicBezTo>
                    <a:cubicBezTo>
                      <a:pt x="5413" y="5011"/>
                      <a:pt x="5719" y="6558"/>
                      <a:pt x="5719" y="6863"/>
                    </a:cubicBezTo>
                    <a:cubicBezTo>
                      <a:pt x="5698" y="7270"/>
                      <a:pt x="6268" y="10994"/>
                      <a:pt x="6716" y="11096"/>
                    </a:cubicBezTo>
                    <a:cubicBezTo>
                      <a:pt x="6721" y="11097"/>
                      <a:pt x="6725" y="11098"/>
                      <a:pt x="6730" y="11098"/>
                    </a:cubicBezTo>
                    <a:cubicBezTo>
                      <a:pt x="7003" y="11098"/>
                      <a:pt x="6473" y="8687"/>
                      <a:pt x="6573" y="8226"/>
                    </a:cubicBezTo>
                    <a:cubicBezTo>
                      <a:pt x="6587" y="8163"/>
                      <a:pt x="6612" y="8137"/>
                      <a:pt x="6645" y="8137"/>
                    </a:cubicBezTo>
                    <a:cubicBezTo>
                      <a:pt x="6840" y="8137"/>
                      <a:pt x="7313" y="9051"/>
                      <a:pt x="7426" y="9051"/>
                    </a:cubicBezTo>
                    <a:cubicBezTo>
                      <a:pt x="7437" y="9051"/>
                      <a:pt x="7445" y="9041"/>
                      <a:pt x="7448" y="9020"/>
                    </a:cubicBezTo>
                    <a:cubicBezTo>
                      <a:pt x="7562" y="8359"/>
                      <a:pt x="6606" y="6648"/>
                      <a:pt x="6874" y="6648"/>
                    </a:cubicBezTo>
                    <a:cubicBezTo>
                      <a:pt x="6895" y="6648"/>
                      <a:pt x="6923" y="6658"/>
                      <a:pt x="6960" y="6680"/>
                    </a:cubicBezTo>
                    <a:cubicBezTo>
                      <a:pt x="7285" y="6863"/>
                      <a:pt x="7591" y="7229"/>
                      <a:pt x="7855" y="7596"/>
                    </a:cubicBezTo>
                    <a:cubicBezTo>
                      <a:pt x="8222" y="8084"/>
                      <a:pt x="7998" y="9162"/>
                      <a:pt x="8466" y="9468"/>
                    </a:cubicBezTo>
                    <a:cubicBezTo>
                      <a:pt x="8547" y="9183"/>
                      <a:pt x="8445" y="8756"/>
                      <a:pt x="8405" y="8430"/>
                    </a:cubicBezTo>
                    <a:lnTo>
                      <a:pt x="8405" y="8430"/>
                    </a:lnTo>
                    <a:cubicBezTo>
                      <a:pt x="8690" y="9061"/>
                      <a:pt x="9015" y="9488"/>
                      <a:pt x="9117" y="9895"/>
                    </a:cubicBezTo>
                    <a:cubicBezTo>
                      <a:pt x="9117" y="9895"/>
                      <a:pt x="9666" y="12479"/>
                      <a:pt x="9829" y="12744"/>
                    </a:cubicBezTo>
                    <a:cubicBezTo>
                      <a:pt x="9910" y="12886"/>
                      <a:pt x="10602" y="16366"/>
                      <a:pt x="10684" y="16488"/>
                    </a:cubicBezTo>
                    <a:cubicBezTo>
                      <a:pt x="10704" y="16346"/>
                      <a:pt x="10826" y="14616"/>
                      <a:pt x="10317" y="13334"/>
                    </a:cubicBezTo>
                    <a:cubicBezTo>
                      <a:pt x="10317" y="13333"/>
                      <a:pt x="10317" y="13332"/>
                      <a:pt x="10318" y="13332"/>
                    </a:cubicBezTo>
                    <a:cubicBezTo>
                      <a:pt x="10382" y="13332"/>
                      <a:pt x="13305" y="16043"/>
                      <a:pt x="13388" y="16043"/>
                    </a:cubicBezTo>
                    <a:cubicBezTo>
                      <a:pt x="13390" y="16043"/>
                      <a:pt x="13390" y="16042"/>
                      <a:pt x="13390" y="16040"/>
                    </a:cubicBezTo>
                    <a:cubicBezTo>
                      <a:pt x="13349" y="15959"/>
                      <a:pt x="10765" y="12988"/>
                      <a:pt x="10602" y="12744"/>
                    </a:cubicBezTo>
                    <a:cubicBezTo>
                      <a:pt x="10297" y="12235"/>
                      <a:pt x="10236" y="11645"/>
                      <a:pt x="10073" y="11177"/>
                    </a:cubicBezTo>
                    <a:cubicBezTo>
                      <a:pt x="9849" y="10587"/>
                      <a:pt x="9768" y="10037"/>
                      <a:pt x="9748" y="9936"/>
                    </a:cubicBezTo>
                    <a:cubicBezTo>
                      <a:pt x="9666" y="9569"/>
                      <a:pt x="9361" y="9203"/>
                      <a:pt x="9381" y="8817"/>
                    </a:cubicBezTo>
                    <a:lnTo>
                      <a:pt x="9381" y="8817"/>
                    </a:lnTo>
                    <a:cubicBezTo>
                      <a:pt x="9605" y="8939"/>
                      <a:pt x="12739" y="10322"/>
                      <a:pt x="12922" y="10567"/>
                    </a:cubicBezTo>
                    <a:cubicBezTo>
                      <a:pt x="13003" y="10465"/>
                      <a:pt x="11437" y="9244"/>
                      <a:pt x="10765" y="9000"/>
                    </a:cubicBezTo>
                    <a:cubicBezTo>
                      <a:pt x="10501" y="8613"/>
                      <a:pt x="9442" y="8410"/>
                      <a:pt x="9483" y="7840"/>
                    </a:cubicBezTo>
                    <a:cubicBezTo>
                      <a:pt x="9524" y="7351"/>
                      <a:pt x="10806" y="7453"/>
                      <a:pt x="11640" y="7046"/>
                    </a:cubicBezTo>
                    <a:cubicBezTo>
                      <a:pt x="11569" y="7026"/>
                      <a:pt x="11091" y="7026"/>
                      <a:pt x="10582" y="7026"/>
                    </a:cubicBezTo>
                    <a:cubicBezTo>
                      <a:pt x="10073" y="7026"/>
                      <a:pt x="9534" y="7026"/>
                      <a:pt x="9341" y="7006"/>
                    </a:cubicBezTo>
                    <a:cubicBezTo>
                      <a:pt x="8812" y="6721"/>
                      <a:pt x="8384" y="6212"/>
                      <a:pt x="7876" y="5846"/>
                    </a:cubicBezTo>
                    <a:cubicBezTo>
                      <a:pt x="7326" y="5439"/>
                      <a:pt x="6777" y="5011"/>
                      <a:pt x="6268" y="4482"/>
                    </a:cubicBezTo>
                    <a:cubicBezTo>
                      <a:pt x="5759" y="3953"/>
                      <a:pt x="5434" y="3546"/>
                      <a:pt x="6004" y="3139"/>
                    </a:cubicBezTo>
                    <a:cubicBezTo>
                      <a:pt x="6082" y="3088"/>
                      <a:pt x="6242" y="3067"/>
                      <a:pt x="6458" y="3067"/>
                    </a:cubicBezTo>
                    <a:cubicBezTo>
                      <a:pt x="7525" y="3067"/>
                      <a:pt x="9938" y="3594"/>
                      <a:pt x="10378" y="3628"/>
                    </a:cubicBezTo>
                    <a:cubicBezTo>
                      <a:pt x="10297" y="3465"/>
                      <a:pt x="8812" y="3119"/>
                      <a:pt x="8140" y="2570"/>
                    </a:cubicBezTo>
                    <a:cubicBezTo>
                      <a:pt x="8123" y="2557"/>
                      <a:pt x="8119" y="2552"/>
                      <a:pt x="8123" y="2552"/>
                    </a:cubicBezTo>
                    <a:lnTo>
                      <a:pt x="8123" y="2552"/>
                    </a:lnTo>
                    <a:cubicBezTo>
                      <a:pt x="8128" y="2552"/>
                      <a:pt x="8143" y="2559"/>
                      <a:pt x="8159" y="2566"/>
                    </a:cubicBezTo>
                    <a:lnTo>
                      <a:pt x="8159" y="2566"/>
                    </a:lnTo>
                    <a:cubicBezTo>
                      <a:pt x="8175" y="2499"/>
                      <a:pt x="9642" y="1530"/>
                      <a:pt x="9483" y="1450"/>
                    </a:cubicBezTo>
                    <a:cubicBezTo>
                      <a:pt x="9476" y="1447"/>
                      <a:pt x="9466" y="1446"/>
                      <a:pt x="9454" y="1446"/>
                    </a:cubicBezTo>
                    <a:cubicBezTo>
                      <a:pt x="9173" y="1446"/>
                      <a:pt x="7674" y="2306"/>
                      <a:pt x="7537" y="2306"/>
                    </a:cubicBezTo>
                    <a:cubicBezTo>
                      <a:pt x="7534" y="2306"/>
                      <a:pt x="7531" y="2306"/>
                      <a:pt x="7530" y="2305"/>
                    </a:cubicBezTo>
                    <a:cubicBezTo>
                      <a:pt x="7265" y="2224"/>
                      <a:pt x="6858" y="2061"/>
                      <a:pt x="6838" y="2020"/>
                    </a:cubicBezTo>
                    <a:cubicBezTo>
                      <a:pt x="6877" y="1823"/>
                      <a:pt x="8007" y="0"/>
                      <a:pt x="7575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2"/>
              <p:cNvSpPr/>
              <p:nvPr/>
            </p:nvSpPr>
            <p:spPr>
              <a:xfrm>
                <a:off x="6941017" y="2577288"/>
                <a:ext cx="44302" cy="31501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853" extrusionOk="0">
                    <a:moveTo>
                      <a:pt x="2605" y="1853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2"/>
              <p:cNvSpPr/>
              <p:nvPr/>
            </p:nvSpPr>
            <p:spPr>
              <a:xfrm>
                <a:off x="6941017" y="2577288"/>
                <a:ext cx="44302" cy="31501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853" fill="none" extrusionOk="0">
                    <a:moveTo>
                      <a:pt x="2605" y="1853"/>
                    </a:moveTo>
                    <a:lnTo>
                      <a:pt x="1" y="1"/>
                    </a:lnTo>
                  </a:path>
                </a:pathLst>
              </a:custGeom>
              <a:noFill/>
              <a:ln w="117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2"/>
              <p:cNvSpPr/>
              <p:nvPr/>
            </p:nvSpPr>
            <p:spPr>
              <a:xfrm>
                <a:off x="7204279" y="2578682"/>
                <a:ext cx="74392" cy="40834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2402" extrusionOk="0">
                    <a:moveTo>
                      <a:pt x="0" y="2401"/>
                    </a:moveTo>
                    <a:lnTo>
                      <a:pt x="4375" y="0"/>
                    </a:lnTo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2"/>
              <p:cNvSpPr/>
              <p:nvPr/>
            </p:nvSpPr>
            <p:spPr>
              <a:xfrm>
                <a:off x="7204279" y="2578682"/>
                <a:ext cx="74392" cy="40834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2402" fill="none" extrusionOk="0">
                    <a:moveTo>
                      <a:pt x="0" y="2401"/>
                    </a:moveTo>
                    <a:lnTo>
                      <a:pt x="4375" y="0"/>
                    </a:lnTo>
                  </a:path>
                </a:pathLst>
              </a:custGeom>
              <a:noFill/>
              <a:ln w="117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2"/>
              <p:cNvSpPr/>
              <p:nvPr/>
            </p:nvSpPr>
            <p:spPr>
              <a:xfrm>
                <a:off x="7275186" y="2534754"/>
                <a:ext cx="30804" cy="4394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585" fill="none" extrusionOk="0">
                    <a:moveTo>
                      <a:pt x="1" y="2584"/>
                    </a:moveTo>
                    <a:cubicBezTo>
                      <a:pt x="1059" y="1933"/>
                      <a:pt x="1588" y="997"/>
                      <a:pt x="1812" y="0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2"/>
              <p:cNvSpPr/>
              <p:nvPr/>
            </p:nvSpPr>
            <p:spPr>
              <a:xfrm>
                <a:off x="7275186" y="2570369"/>
                <a:ext cx="54672" cy="33932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996" fill="none" extrusionOk="0">
                    <a:moveTo>
                      <a:pt x="3216" y="1995"/>
                    </a:moveTo>
                    <a:cubicBezTo>
                      <a:pt x="2870" y="937"/>
                      <a:pt x="1710" y="1"/>
                      <a:pt x="1" y="591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2"/>
              <p:cNvSpPr/>
              <p:nvPr/>
            </p:nvSpPr>
            <p:spPr>
              <a:xfrm>
                <a:off x="6911624" y="2524367"/>
                <a:ext cx="31484" cy="5329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3135" fill="none" extrusionOk="0">
                    <a:moveTo>
                      <a:pt x="1852" y="3134"/>
                    </a:moveTo>
                    <a:cubicBezTo>
                      <a:pt x="997" y="2320"/>
                      <a:pt x="41" y="1059"/>
                      <a:pt x="0" y="1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2"/>
              <p:cNvSpPr/>
              <p:nvPr/>
            </p:nvSpPr>
            <p:spPr>
              <a:xfrm>
                <a:off x="6880837" y="2574534"/>
                <a:ext cx="59857" cy="32878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934" fill="none" extrusionOk="0">
                    <a:moveTo>
                      <a:pt x="0" y="1933"/>
                    </a:moveTo>
                    <a:cubicBezTo>
                      <a:pt x="407" y="1099"/>
                      <a:pt x="1364" y="41"/>
                      <a:pt x="2646" y="0"/>
                    </a:cubicBezTo>
                    <a:moveTo>
                      <a:pt x="2646" y="0"/>
                    </a:moveTo>
                    <a:cubicBezTo>
                      <a:pt x="2930" y="20"/>
                      <a:pt x="3215" y="102"/>
                      <a:pt x="3520" y="244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22"/>
              <p:cNvSpPr/>
              <p:nvPr/>
            </p:nvSpPr>
            <p:spPr>
              <a:xfrm>
                <a:off x="7110184" y="2655828"/>
                <a:ext cx="34612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384" fill="none" extrusionOk="0">
                    <a:moveTo>
                      <a:pt x="0" y="1384"/>
                    </a:moveTo>
                    <a:cubicBezTo>
                      <a:pt x="977" y="1302"/>
                      <a:pt x="1201" y="1384"/>
                      <a:pt x="2035" y="0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2"/>
              <p:cNvSpPr/>
              <p:nvPr/>
            </p:nvSpPr>
            <p:spPr>
              <a:xfrm>
                <a:off x="7040994" y="2654791"/>
                <a:ext cx="34612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384" fill="none" extrusionOk="0">
                    <a:moveTo>
                      <a:pt x="2035" y="1384"/>
                    </a:moveTo>
                    <a:cubicBezTo>
                      <a:pt x="1079" y="1302"/>
                      <a:pt x="835" y="1384"/>
                      <a:pt x="1" y="0"/>
                    </a:cubicBezTo>
                  </a:path>
                </a:pathLst>
              </a:custGeom>
              <a:noFill/>
              <a:ln w="7125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2"/>
              <p:cNvSpPr/>
              <p:nvPr/>
            </p:nvSpPr>
            <p:spPr>
              <a:xfrm>
                <a:off x="6215967" y="992259"/>
                <a:ext cx="1477470" cy="2025771"/>
              </a:xfrm>
              <a:custGeom>
                <a:avLst/>
                <a:gdLst/>
                <a:ahLst/>
                <a:cxnLst/>
                <a:rect l="l" t="t" r="r" b="b"/>
                <a:pathLst>
                  <a:path w="86910" h="119163" extrusionOk="0">
                    <a:moveTo>
                      <a:pt x="55814" y="5237"/>
                    </a:moveTo>
                    <a:cubicBezTo>
                      <a:pt x="55772" y="5237"/>
                      <a:pt x="55693" y="5247"/>
                      <a:pt x="55604" y="5277"/>
                    </a:cubicBezTo>
                    <a:lnTo>
                      <a:pt x="55604" y="5277"/>
                    </a:lnTo>
                    <a:cubicBezTo>
                      <a:pt x="55720" y="5264"/>
                      <a:pt x="55809" y="5262"/>
                      <a:pt x="55837" y="5251"/>
                    </a:cubicBezTo>
                    <a:cubicBezTo>
                      <a:pt x="55859" y="5243"/>
                      <a:pt x="55847" y="5237"/>
                      <a:pt x="55814" y="5237"/>
                    </a:cubicBezTo>
                    <a:close/>
                    <a:moveTo>
                      <a:pt x="50493" y="9291"/>
                    </a:moveTo>
                    <a:cubicBezTo>
                      <a:pt x="50547" y="9291"/>
                      <a:pt x="50600" y="9294"/>
                      <a:pt x="50648" y="9300"/>
                    </a:cubicBezTo>
                    <a:cubicBezTo>
                      <a:pt x="50678" y="9318"/>
                      <a:pt x="50735" y="9324"/>
                      <a:pt x="50802" y="9324"/>
                    </a:cubicBezTo>
                    <a:cubicBezTo>
                      <a:pt x="50913" y="9324"/>
                      <a:pt x="51054" y="9308"/>
                      <a:pt x="51154" y="9308"/>
                    </a:cubicBezTo>
                    <a:cubicBezTo>
                      <a:pt x="51199" y="9308"/>
                      <a:pt x="51236" y="9311"/>
                      <a:pt x="51258" y="9320"/>
                    </a:cubicBezTo>
                    <a:cubicBezTo>
                      <a:pt x="51319" y="9341"/>
                      <a:pt x="51177" y="9422"/>
                      <a:pt x="51197" y="9564"/>
                    </a:cubicBezTo>
                    <a:cubicBezTo>
                      <a:pt x="51238" y="9870"/>
                      <a:pt x="51584" y="9910"/>
                      <a:pt x="51706" y="10175"/>
                    </a:cubicBezTo>
                    <a:cubicBezTo>
                      <a:pt x="51218" y="10175"/>
                      <a:pt x="51055" y="10236"/>
                      <a:pt x="50689" y="10378"/>
                    </a:cubicBezTo>
                    <a:cubicBezTo>
                      <a:pt x="50655" y="10388"/>
                      <a:pt x="50623" y="10392"/>
                      <a:pt x="50592" y="10392"/>
                    </a:cubicBezTo>
                    <a:cubicBezTo>
                      <a:pt x="50489" y="10392"/>
                      <a:pt x="50396" y="10349"/>
                      <a:pt x="50302" y="10317"/>
                    </a:cubicBezTo>
                    <a:cubicBezTo>
                      <a:pt x="50078" y="10256"/>
                      <a:pt x="50159" y="10256"/>
                      <a:pt x="49875" y="10195"/>
                    </a:cubicBezTo>
                    <a:cubicBezTo>
                      <a:pt x="49956" y="9890"/>
                      <a:pt x="50180" y="9849"/>
                      <a:pt x="50221" y="9503"/>
                    </a:cubicBezTo>
                    <a:lnTo>
                      <a:pt x="50119" y="9320"/>
                    </a:lnTo>
                    <a:cubicBezTo>
                      <a:pt x="50219" y="9306"/>
                      <a:pt x="50361" y="9291"/>
                      <a:pt x="50493" y="9291"/>
                    </a:cubicBezTo>
                    <a:close/>
                    <a:moveTo>
                      <a:pt x="51383" y="10448"/>
                    </a:moveTo>
                    <a:cubicBezTo>
                      <a:pt x="51478" y="10448"/>
                      <a:pt x="51587" y="10463"/>
                      <a:pt x="51731" y="10463"/>
                    </a:cubicBezTo>
                    <a:cubicBezTo>
                      <a:pt x="51768" y="10463"/>
                      <a:pt x="51807" y="10462"/>
                      <a:pt x="51848" y="10460"/>
                    </a:cubicBezTo>
                    <a:lnTo>
                      <a:pt x="52032" y="10745"/>
                    </a:lnTo>
                    <a:cubicBezTo>
                      <a:pt x="52215" y="11192"/>
                      <a:pt x="51543" y="12210"/>
                      <a:pt x="51808" y="12759"/>
                    </a:cubicBezTo>
                    <a:cubicBezTo>
                      <a:pt x="52255" y="13654"/>
                      <a:pt x="53965" y="13370"/>
                      <a:pt x="53944" y="13695"/>
                    </a:cubicBezTo>
                    <a:cubicBezTo>
                      <a:pt x="53904" y="14428"/>
                      <a:pt x="53476" y="15527"/>
                      <a:pt x="53456" y="16279"/>
                    </a:cubicBezTo>
                    <a:cubicBezTo>
                      <a:pt x="53354" y="18192"/>
                      <a:pt x="53944" y="20247"/>
                      <a:pt x="53843" y="22160"/>
                    </a:cubicBezTo>
                    <a:cubicBezTo>
                      <a:pt x="53843" y="22181"/>
                      <a:pt x="53843" y="22201"/>
                      <a:pt x="53843" y="22201"/>
                    </a:cubicBezTo>
                    <a:cubicBezTo>
                      <a:pt x="53782" y="24419"/>
                      <a:pt x="53741" y="26535"/>
                      <a:pt x="53761" y="28631"/>
                    </a:cubicBezTo>
                    <a:cubicBezTo>
                      <a:pt x="53770" y="29199"/>
                      <a:pt x="53779" y="29750"/>
                      <a:pt x="53778" y="30297"/>
                    </a:cubicBezTo>
                    <a:lnTo>
                      <a:pt x="53778" y="30297"/>
                    </a:lnTo>
                    <a:cubicBezTo>
                      <a:pt x="53353" y="30053"/>
                      <a:pt x="53109" y="29708"/>
                      <a:pt x="52927" y="29262"/>
                    </a:cubicBezTo>
                    <a:cubicBezTo>
                      <a:pt x="52723" y="28753"/>
                      <a:pt x="52520" y="28265"/>
                      <a:pt x="52459" y="27695"/>
                    </a:cubicBezTo>
                    <a:cubicBezTo>
                      <a:pt x="52398" y="27268"/>
                      <a:pt x="52377" y="26840"/>
                      <a:pt x="52316" y="26413"/>
                    </a:cubicBezTo>
                    <a:cubicBezTo>
                      <a:pt x="52235" y="25925"/>
                      <a:pt x="51869" y="22282"/>
                      <a:pt x="51869" y="21774"/>
                    </a:cubicBezTo>
                    <a:cubicBezTo>
                      <a:pt x="51828" y="18721"/>
                      <a:pt x="51726" y="16951"/>
                      <a:pt x="51482" y="14631"/>
                    </a:cubicBezTo>
                    <a:cubicBezTo>
                      <a:pt x="51462" y="13207"/>
                      <a:pt x="51096" y="12596"/>
                      <a:pt x="51055" y="12108"/>
                    </a:cubicBezTo>
                    <a:cubicBezTo>
                      <a:pt x="51034" y="11782"/>
                      <a:pt x="50973" y="11335"/>
                      <a:pt x="50953" y="10989"/>
                    </a:cubicBezTo>
                    <a:cubicBezTo>
                      <a:pt x="50933" y="10745"/>
                      <a:pt x="50933" y="10602"/>
                      <a:pt x="51157" y="10500"/>
                    </a:cubicBezTo>
                    <a:cubicBezTo>
                      <a:pt x="51231" y="10459"/>
                      <a:pt x="51302" y="10448"/>
                      <a:pt x="51383" y="10448"/>
                    </a:cubicBezTo>
                    <a:close/>
                    <a:moveTo>
                      <a:pt x="54785" y="31115"/>
                    </a:moveTo>
                    <a:cubicBezTo>
                      <a:pt x="54798" y="31229"/>
                      <a:pt x="54785" y="31346"/>
                      <a:pt x="54770" y="31452"/>
                    </a:cubicBezTo>
                    <a:lnTo>
                      <a:pt x="54770" y="31452"/>
                    </a:lnTo>
                    <a:cubicBezTo>
                      <a:pt x="54775" y="31340"/>
                      <a:pt x="54780" y="31227"/>
                      <a:pt x="54785" y="31115"/>
                    </a:cubicBezTo>
                    <a:close/>
                    <a:moveTo>
                      <a:pt x="47443" y="31873"/>
                    </a:moveTo>
                    <a:cubicBezTo>
                      <a:pt x="47471" y="32239"/>
                      <a:pt x="47505" y="32613"/>
                      <a:pt x="47596" y="33047"/>
                    </a:cubicBezTo>
                    <a:cubicBezTo>
                      <a:pt x="47718" y="33759"/>
                      <a:pt x="47799" y="34715"/>
                      <a:pt x="47819" y="35428"/>
                    </a:cubicBezTo>
                    <a:cubicBezTo>
                      <a:pt x="47819" y="35488"/>
                      <a:pt x="48114" y="37179"/>
                      <a:pt x="48028" y="37179"/>
                    </a:cubicBezTo>
                    <a:cubicBezTo>
                      <a:pt x="48026" y="37179"/>
                      <a:pt x="48025" y="37179"/>
                      <a:pt x="48023" y="37177"/>
                    </a:cubicBezTo>
                    <a:cubicBezTo>
                      <a:pt x="47372" y="36425"/>
                      <a:pt x="46741" y="36140"/>
                      <a:pt x="45866" y="35834"/>
                    </a:cubicBezTo>
                    <a:cubicBezTo>
                      <a:pt x="45337" y="35631"/>
                      <a:pt x="45459" y="35590"/>
                      <a:pt x="45622" y="35122"/>
                    </a:cubicBezTo>
                    <a:cubicBezTo>
                      <a:pt x="46029" y="33881"/>
                      <a:pt x="46741" y="32884"/>
                      <a:pt x="47433" y="31887"/>
                    </a:cubicBezTo>
                    <a:cubicBezTo>
                      <a:pt x="47436" y="31882"/>
                      <a:pt x="47440" y="31877"/>
                      <a:pt x="47443" y="31873"/>
                    </a:cubicBezTo>
                    <a:close/>
                    <a:moveTo>
                      <a:pt x="54758" y="31928"/>
                    </a:moveTo>
                    <a:cubicBezTo>
                      <a:pt x="55408" y="33272"/>
                      <a:pt x="56351" y="35359"/>
                      <a:pt x="56854" y="36669"/>
                    </a:cubicBezTo>
                    <a:cubicBezTo>
                      <a:pt x="56061" y="37300"/>
                      <a:pt x="55226" y="37584"/>
                      <a:pt x="54575" y="38459"/>
                    </a:cubicBezTo>
                    <a:cubicBezTo>
                      <a:pt x="54127" y="39070"/>
                      <a:pt x="53598" y="40209"/>
                      <a:pt x="53375" y="40901"/>
                    </a:cubicBezTo>
                    <a:cubicBezTo>
                      <a:pt x="53517" y="40047"/>
                      <a:pt x="53476" y="38785"/>
                      <a:pt x="53741" y="37951"/>
                    </a:cubicBezTo>
                    <a:cubicBezTo>
                      <a:pt x="54406" y="35996"/>
                      <a:pt x="54732" y="34060"/>
                      <a:pt x="54758" y="31928"/>
                    </a:cubicBezTo>
                    <a:close/>
                    <a:moveTo>
                      <a:pt x="30747" y="40725"/>
                    </a:moveTo>
                    <a:cubicBezTo>
                      <a:pt x="30655" y="40871"/>
                      <a:pt x="30608" y="40959"/>
                      <a:pt x="30625" y="40962"/>
                    </a:cubicBezTo>
                    <a:cubicBezTo>
                      <a:pt x="30666" y="40886"/>
                      <a:pt x="30706" y="40807"/>
                      <a:pt x="30747" y="40725"/>
                    </a:cubicBezTo>
                    <a:close/>
                    <a:moveTo>
                      <a:pt x="49854" y="10500"/>
                    </a:moveTo>
                    <a:lnTo>
                      <a:pt x="49854" y="10500"/>
                    </a:lnTo>
                    <a:cubicBezTo>
                      <a:pt x="50037" y="10541"/>
                      <a:pt x="50241" y="10582"/>
                      <a:pt x="50404" y="10663"/>
                    </a:cubicBezTo>
                    <a:cubicBezTo>
                      <a:pt x="50505" y="10724"/>
                      <a:pt x="50505" y="10826"/>
                      <a:pt x="50505" y="11050"/>
                    </a:cubicBezTo>
                    <a:cubicBezTo>
                      <a:pt x="50526" y="11396"/>
                      <a:pt x="50607" y="11864"/>
                      <a:pt x="50566" y="12189"/>
                    </a:cubicBezTo>
                    <a:cubicBezTo>
                      <a:pt x="50363" y="12637"/>
                      <a:pt x="50159" y="14184"/>
                      <a:pt x="50058" y="14631"/>
                    </a:cubicBezTo>
                    <a:cubicBezTo>
                      <a:pt x="49183" y="18803"/>
                      <a:pt x="49915" y="22242"/>
                      <a:pt x="49691" y="25884"/>
                    </a:cubicBezTo>
                    <a:cubicBezTo>
                      <a:pt x="49610" y="27166"/>
                      <a:pt x="49264" y="28244"/>
                      <a:pt x="48654" y="29364"/>
                    </a:cubicBezTo>
                    <a:cubicBezTo>
                      <a:pt x="48491" y="29669"/>
                      <a:pt x="48328" y="29832"/>
                      <a:pt x="48125" y="30035"/>
                    </a:cubicBezTo>
                    <a:lnTo>
                      <a:pt x="48308" y="31093"/>
                    </a:lnTo>
                    <a:cubicBezTo>
                      <a:pt x="48389" y="30910"/>
                      <a:pt x="48471" y="30808"/>
                      <a:pt x="48552" y="30625"/>
                    </a:cubicBezTo>
                    <a:cubicBezTo>
                      <a:pt x="48755" y="30340"/>
                      <a:pt x="48959" y="30096"/>
                      <a:pt x="49101" y="29791"/>
                    </a:cubicBezTo>
                    <a:cubicBezTo>
                      <a:pt x="49346" y="29323"/>
                      <a:pt x="49529" y="28835"/>
                      <a:pt x="49691" y="28367"/>
                    </a:cubicBezTo>
                    <a:cubicBezTo>
                      <a:pt x="49875" y="27837"/>
                      <a:pt x="49997" y="27369"/>
                      <a:pt x="50058" y="26840"/>
                    </a:cubicBezTo>
                    <a:cubicBezTo>
                      <a:pt x="50404" y="25131"/>
                      <a:pt x="50058" y="23463"/>
                      <a:pt x="50139" y="21875"/>
                    </a:cubicBezTo>
                    <a:cubicBezTo>
                      <a:pt x="50058" y="19047"/>
                      <a:pt x="50058" y="17602"/>
                      <a:pt x="50424" y="14753"/>
                    </a:cubicBezTo>
                    <a:cubicBezTo>
                      <a:pt x="50546" y="14346"/>
                      <a:pt x="50689" y="13634"/>
                      <a:pt x="50831" y="12983"/>
                    </a:cubicBezTo>
                    <a:cubicBezTo>
                      <a:pt x="51055" y="13492"/>
                      <a:pt x="50994" y="14346"/>
                      <a:pt x="51136" y="14631"/>
                    </a:cubicBezTo>
                    <a:cubicBezTo>
                      <a:pt x="51197" y="16971"/>
                      <a:pt x="51441" y="18518"/>
                      <a:pt x="51421" y="21611"/>
                    </a:cubicBezTo>
                    <a:cubicBezTo>
                      <a:pt x="51421" y="22343"/>
                      <a:pt x="51706" y="24826"/>
                      <a:pt x="51706" y="25538"/>
                    </a:cubicBezTo>
                    <a:cubicBezTo>
                      <a:pt x="51706" y="25803"/>
                      <a:pt x="51706" y="26067"/>
                      <a:pt x="51747" y="26311"/>
                    </a:cubicBezTo>
                    <a:cubicBezTo>
                      <a:pt x="51889" y="27064"/>
                      <a:pt x="51950" y="27817"/>
                      <a:pt x="52154" y="28570"/>
                    </a:cubicBezTo>
                    <a:cubicBezTo>
                      <a:pt x="52316" y="29201"/>
                      <a:pt x="52561" y="29832"/>
                      <a:pt x="53008" y="30320"/>
                    </a:cubicBezTo>
                    <a:cubicBezTo>
                      <a:pt x="53208" y="30520"/>
                      <a:pt x="53447" y="30877"/>
                      <a:pt x="53764" y="31140"/>
                    </a:cubicBezTo>
                    <a:lnTo>
                      <a:pt x="53764" y="31140"/>
                    </a:lnTo>
                    <a:cubicBezTo>
                      <a:pt x="53753" y="31528"/>
                      <a:pt x="53733" y="31918"/>
                      <a:pt x="53700" y="32314"/>
                    </a:cubicBezTo>
                    <a:cubicBezTo>
                      <a:pt x="53415" y="35855"/>
                      <a:pt x="52764" y="38052"/>
                      <a:pt x="52337" y="40820"/>
                    </a:cubicBezTo>
                    <a:cubicBezTo>
                      <a:pt x="52052" y="40942"/>
                      <a:pt x="51584" y="41125"/>
                      <a:pt x="51258" y="41308"/>
                    </a:cubicBezTo>
                    <a:cubicBezTo>
                      <a:pt x="50709" y="40657"/>
                      <a:pt x="50261" y="39050"/>
                      <a:pt x="49936" y="38500"/>
                    </a:cubicBezTo>
                    <a:cubicBezTo>
                      <a:pt x="49569" y="37930"/>
                      <a:pt x="49162" y="36771"/>
                      <a:pt x="49040" y="36140"/>
                    </a:cubicBezTo>
                    <a:cubicBezTo>
                      <a:pt x="48918" y="35387"/>
                      <a:pt x="48816" y="34308"/>
                      <a:pt x="48694" y="33555"/>
                    </a:cubicBezTo>
                    <a:cubicBezTo>
                      <a:pt x="47840" y="29119"/>
                      <a:pt x="47453" y="24948"/>
                      <a:pt x="47575" y="20614"/>
                    </a:cubicBezTo>
                    <a:cubicBezTo>
                      <a:pt x="47575" y="18843"/>
                      <a:pt x="48287" y="17765"/>
                      <a:pt x="48206" y="16686"/>
                    </a:cubicBezTo>
                    <a:cubicBezTo>
                      <a:pt x="48125" y="15425"/>
                      <a:pt x="47982" y="14733"/>
                      <a:pt x="47473" y="13675"/>
                    </a:cubicBezTo>
                    <a:lnTo>
                      <a:pt x="47473" y="13675"/>
                    </a:lnTo>
                    <a:cubicBezTo>
                      <a:pt x="47792" y="13749"/>
                      <a:pt x="48070" y="13788"/>
                      <a:pt x="48317" y="13788"/>
                    </a:cubicBezTo>
                    <a:cubicBezTo>
                      <a:pt x="48747" y="13788"/>
                      <a:pt x="49081" y="13669"/>
                      <a:pt x="49366" y="13410"/>
                    </a:cubicBezTo>
                    <a:cubicBezTo>
                      <a:pt x="50200" y="12657"/>
                      <a:pt x="50119" y="11314"/>
                      <a:pt x="49854" y="10500"/>
                    </a:cubicBezTo>
                    <a:close/>
                    <a:moveTo>
                      <a:pt x="32926" y="40683"/>
                    </a:moveTo>
                    <a:cubicBezTo>
                      <a:pt x="33365" y="40683"/>
                      <a:pt x="33790" y="40807"/>
                      <a:pt x="34186" y="41084"/>
                    </a:cubicBezTo>
                    <a:cubicBezTo>
                      <a:pt x="33494" y="41837"/>
                      <a:pt x="32782" y="42733"/>
                      <a:pt x="31886" y="44177"/>
                    </a:cubicBezTo>
                    <a:cubicBezTo>
                      <a:pt x="30016" y="47187"/>
                      <a:pt x="29872" y="49303"/>
                      <a:pt x="29547" y="49996"/>
                    </a:cubicBezTo>
                    <a:lnTo>
                      <a:pt x="29547" y="49996"/>
                    </a:lnTo>
                    <a:cubicBezTo>
                      <a:pt x="29570" y="49922"/>
                      <a:pt x="28232" y="48814"/>
                      <a:pt x="26433" y="48288"/>
                    </a:cubicBezTo>
                    <a:cubicBezTo>
                      <a:pt x="25753" y="47214"/>
                      <a:pt x="29729" y="40683"/>
                      <a:pt x="32926" y="40683"/>
                    </a:cubicBezTo>
                    <a:close/>
                    <a:moveTo>
                      <a:pt x="25894" y="48375"/>
                    </a:moveTo>
                    <a:cubicBezTo>
                      <a:pt x="26213" y="48375"/>
                      <a:pt x="26547" y="48425"/>
                      <a:pt x="26881" y="48532"/>
                    </a:cubicBezTo>
                    <a:cubicBezTo>
                      <a:pt x="28488" y="49081"/>
                      <a:pt x="28712" y="49488"/>
                      <a:pt x="29485" y="50160"/>
                    </a:cubicBezTo>
                    <a:cubicBezTo>
                      <a:pt x="29485" y="50160"/>
                      <a:pt x="29485" y="50160"/>
                      <a:pt x="29485" y="50160"/>
                    </a:cubicBezTo>
                    <a:lnTo>
                      <a:pt x="29485" y="50160"/>
                    </a:lnTo>
                    <a:cubicBezTo>
                      <a:pt x="29544" y="50227"/>
                      <a:pt x="29528" y="50303"/>
                      <a:pt x="29450" y="50383"/>
                    </a:cubicBezTo>
                    <a:lnTo>
                      <a:pt x="29450" y="50383"/>
                    </a:lnTo>
                    <a:lnTo>
                      <a:pt x="29485" y="50160"/>
                    </a:lnTo>
                    <a:lnTo>
                      <a:pt x="29485" y="50160"/>
                    </a:lnTo>
                    <a:cubicBezTo>
                      <a:pt x="29472" y="50232"/>
                      <a:pt x="29459" y="50308"/>
                      <a:pt x="29444" y="50389"/>
                    </a:cubicBezTo>
                    <a:lnTo>
                      <a:pt x="29444" y="50389"/>
                    </a:lnTo>
                    <a:cubicBezTo>
                      <a:pt x="29108" y="50723"/>
                      <a:pt x="27711" y="51132"/>
                      <a:pt x="26209" y="51279"/>
                    </a:cubicBezTo>
                    <a:cubicBezTo>
                      <a:pt x="25871" y="51312"/>
                      <a:pt x="25568" y="51331"/>
                      <a:pt x="25300" y="51331"/>
                    </a:cubicBezTo>
                    <a:cubicBezTo>
                      <a:pt x="24244" y="51331"/>
                      <a:pt x="23727" y="51040"/>
                      <a:pt x="23727" y="50180"/>
                    </a:cubicBezTo>
                    <a:cubicBezTo>
                      <a:pt x="23695" y="49087"/>
                      <a:pt x="24691" y="48375"/>
                      <a:pt x="25894" y="48375"/>
                    </a:cubicBezTo>
                    <a:close/>
                    <a:moveTo>
                      <a:pt x="29413" y="50565"/>
                    </a:moveTo>
                    <a:cubicBezTo>
                      <a:pt x="29298" y="51219"/>
                      <a:pt x="29158" y="52056"/>
                      <a:pt x="29058" y="52622"/>
                    </a:cubicBezTo>
                    <a:cubicBezTo>
                      <a:pt x="28855" y="53701"/>
                      <a:pt x="28814" y="54840"/>
                      <a:pt x="28509" y="55959"/>
                    </a:cubicBezTo>
                    <a:cubicBezTo>
                      <a:pt x="27430" y="55552"/>
                      <a:pt x="26128" y="51625"/>
                      <a:pt x="26535" y="51401"/>
                    </a:cubicBezTo>
                    <a:cubicBezTo>
                      <a:pt x="27984" y="51342"/>
                      <a:pt x="29239" y="50818"/>
                      <a:pt x="29413" y="50565"/>
                    </a:cubicBezTo>
                    <a:close/>
                    <a:moveTo>
                      <a:pt x="28117" y="56481"/>
                    </a:moveTo>
                    <a:cubicBezTo>
                      <a:pt x="28272" y="56481"/>
                      <a:pt x="28388" y="56499"/>
                      <a:pt x="28446" y="56499"/>
                    </a:cubicBezTo>
                    <a:cubicBezTo>
                      <a:pt x="28470" y="56499"/>
                      <a:pt x="28484" y="56496"/>
                      <a:pt x="28488" y="56488"/>
                    </a:cubicBezTo>
                    <a:lnTo>
                      <a:pt x="28488" y="56488"/>
                    </a:lnTo>
                    <a:cubicBezTo>
                      <a:pt x="28000" y="59764"/>
                      <a:pt x="26942" y="63142"/>
                      <a:pt x="24642" y="67782"/>
                    </a:cubicBezTo>
                    <a:cubicBezTo>
                      <a:pt x="24032" y="69064"/>
                      <a:pt x="23035" y="71363"/>
                      <a:pt x="22282" y="72218"/>
                    </a:cubicBezTo>
                    <a:cubicBezTo>
                      <a:pt x="21570" y="73032"/>
                      <a:pt x="21102" y="73479"/>
                      <a:pt x="20552" y="74782"/>
                    </a:cubicBezTo>
                    <a:cubicBezTo>
                      <a:pt x="20532" y="74788"/>
                      <a:pt x="20511" y="74792"/>
                      <a:pt x="20489" y="74792"/>
                    </a:cubicBezTo>
                    <a:cubicBezTo>
                      <a:pt x="20377" y="74792"/>
                      <a:pt x="20257" y="74701"/>
                      <a:pt x="20308" y="74497"/>
                    </a:cubicBezTo>
                    <a:cubicBezTo>
                      <a:pt x="20145" y="74090"/>
                      <a:pt x="20695" y="70671"/>
                      <a:pt x="22445" y="66561"/>
                    </a:cubicBezTo>
                    <a:cubicBezTo>
                      <a:pt x="23503" y="64058"/>
                      <a:pt x="25232" y="59276"/>
                      <a:pt x="26413" y="57526"/>
                    </a:cubicBezTo>
                    <a:cubicBezTo>
                      <a:pt x="27025" y="56607"/>
                      <a:pt x="27708" y="56481"/>
                      <a:pt x="28117" y="56481"/>
                    </a:cubicBezTo>
                    <a:close/>
                    <a:moveTo>
                      <a:pt x="23172" y="72323"/>
                    </a:moveTo>
                    <a:cubicBezTo>
                      <a:pt x="23253" y="72323"/>
                      <a:pt x="23272" y="72505"/>
                      <a:pt x="23523" y="72828"/>
                    </a:cubicBezTo>
                    <a:cubicBezTo>
                      <a:pt x="23828" y="74456"/>
                      <a:pt x="23442" y="76165"/>
                      <a:pt x="23381" y="77793"/>
                    </a:cubicBezTo>
                    <a:cubicBezTo>
                      <a:pt x="23218" y="79523"/>
                      <a:pt x="22791" y="82026"/>
                      <a:pt x="21814" y="85221"/>
                    </a:cubicBezTo>
                    <a:cubicBezTo>
                      <a:pt x="21122" y="86258"/>
                      <a:pt x="21000" y="86441"/>
                      <a:pt x="20084" y="87276"/>
                    </a:cubicBezTo>
                    <a:cubicBezTo>
                      <a:pt x="19311" y="87988"/>
                      <a:pt x="18538" y="88802"/>
                      <a:pt x="18049" y="89738"/>
                    </a:cubicBezTo>
                    <a:cubicBezTo>
                      <a:pt x="17215" y="91264"/>
                      <a:pt x="16625" y="92933"/>
                      <a:pt x="15974" y="94540"/>
                    </a:cubicBezTo>
                    <a:cubicBezTo>
                      <a:pt x="15587" y="95537"/>
                      <a:pt x="15180" y="96534"/>
                      <a:pt x="14814" y="97531"/>
                    </a:cubicBezTo>
                    <a:cubicBezTo>
                      <a:pt x="14631" y="98040"/>
                      <a:pt x="14448" y="98549"/>
                      <a:pt x="14285" y="99058"/>
                    </a:cubicBezTo>
                    <a:cubicBezTo>
                      <a:pt x="14122" y="99505"/>
                      <a:pt x="14020" y="99994"/>
                      <a:pt x="13837" y="100421"/>
                    </a:cubicBezTo>
                    <a:cubicBezTo>
                      <a:pt x="13735" y="100686"/>
                      <a:pt x="13552" y="100889"/>
                      <a:pt x="13390" y="101113"/>
                    </a:cubicBezTo>
                    <a:cubicBezTo>
                      <a:pt x="13227" y="101357"/>
                      <a:pt x="13084" y="101581"/>
                      <a:pt x="12881" y="101805"/>
                    </a:cubicBezTo>
                    <a:cubicBezTo>
                      <a:pt x="12799" y="101886"/>
                      <a:pt x="12657" y="102008"/>
                      <a:pt x="12596" y="102110"/>
                    </a:cubicBezTo>
                    <a:cubicBezTo>
                      <a:pt x="12820" y="101947"/>
                      <a:pt x="13023" y="101723"/>
                      <a:pt x="13227" y="101540"/>
                    </a:cubicBezTo>
                    <a:cubicBezTo>
                      <a:pt x="13410" y="101377"/>
                      <a:pt x="13552" y="101154"/>
                      <a:pt x="13715" y="100970"/>
                    </a:cubicBezTo>
                    <a:cubicBezTo>
                      <a:pt x="13756" y="101255"/>
                      <a:pt x="13756" y="101581"/>
                      <a:pt x="13756" y="101886"/>
                    </a:cubicBezTo>
                    <a:cubicBezTo>
                      <a:pt x="13785" y="102197"/>
                      <a:pt x="13664" y="102841"/>
                      <a:pt x="13682" y="102841"/>
                    </a:cubicBezTo>
                    <a:cubicBezTo>
                      <a:pt x="13689" y="102841"/>
                      <a:pt x="13715" y="102750"/>
                      <a:pt x="13776" y="102517"/>
                    </a:cubicBezTo>
                    <a:cubicBezTo>
                      <a:pt x="13797" y="102374"/>
                      <a:pt x="13837" y="102232"/>
                      <a:pt x="13898" y="102110"/>
                    </a:cubicBezTo>
                    <a:cubicBezTo>
                      <a:pt x="14081" y="102212"/>
                      <a:pt x="14081" y="102537"/>
                      <a:pt x="14163" y="102700"/>
                    </a:cubicBezTo>
                    <a:cubicBezTo>
                      <a:pt x="14183" y="102639"/>
                      <a:pt x="14122" y="102537"/>
                      <a:pt x="14102" y="102456"/>
                    </a:cubicBezTo>
                    <a:cubicBezTo>
                      <a:pt x="14061" y="102273"/>
                      <a:pt x="14041" y="102090"/>
                      <a:pt x="14000" y="101906"/>
                    </a:cubicBezTo>
                    <a:cubicBezTo>
                      <a:pt x="13939" y="101703"/>
                      <a:pt x="13919" y="101499"/>
                      <a:pt x="13939" y="101276"/>
                    </a:cubicBezTo>
                    <a:cubicBezTo>
                      <a:pt x="13959" y="101092"/>
                      <a:pt x="13919" y="100848"/>
                      <a:pt x="14000" y="100665"/>
                    </a:cubicBezTo>
                    <a:cubicBezTo>
                      <a:pt x="14122" y="100360"/>
                      <a:pt x="14224" y="100055"/>
                      <a:pt x="14346" y="99749"/>
                    </a:cubicBezTo>
                    <a:lnTo>
                      <a:pt x="14346" y="99749"/>
                    </a:lnTo>
                    <a:cubicBezTo>
                      <a:pt x="14326" y="99811"/>
                      <a:pt x="14549" y="100116"/>
                      <a:pt x="14590" y="100177"/>
                    </a:cubicBezTo>
                    <a:cubicBezTo>
                      <a:pt x="14631" y="100238"/>
                      <a:pt x="14834" y="100482"/>
                      <a:pt x="14834" y="100543"/>
                    </a:cubicBezTo>
                    <a:cubicBezTo>
                      <a:pt x="14855" y="100319"/>
                      <a:pt x="14590" y="100095"/>
                      <a:pt x="14529" y="99872"/>
                    </a:cubicBezTo>
                    <a:cubicBezTo>
                      <a:pt x="14488" y="99770"/>
                      <a:pt x="14427" y="99587"/>
                      <a:pt x="14448" y="99465"/>
                    </a:cubicBezTo>
                    <a:cubicBezTo>
                      <a:pt x="14468" y="99281"/>
                      <a:pt x="14549" y="99078"/>
                      <a:pt x="14610" y="98895"/>
                    </a:cubicBezTo>
                    <a:cubicBezTo>
                      <a:pt x="14753" y="98508"/>
                      <a:pt x="14895" y="98122"/>
                      <a:pt x="15058" y="97735"/>
                    </a:cubicBezTo>
                    <a:cubicBezTo>
                      <a:pt x="15811" y="95741"/>
                      <a:pt x="16686" y="93787"/>
                      <a:pt x="17358" y="91752"/>
                    </a:cubicBezTo>
                    <a:cubicBezTo>
                      <a:pt x="17968" y="89941"/>
                      <a:pt x="19169" y="88395"/>
                      <a:pt x="20613" y="87154"/>
                    </a:cubicBezTo>
                    <a:cubicBezTo>
                      <a:pt x="21305" y="86543"/>
                      <a:pt x="21041" y="86503"/>
                      <a:pt x="21712" y="85872"/>
                    </a:cubicBezTo>
                    <a:lnTo>
                      <a:pt x="21712" y="85872"/>
                    </a:lnTo>
                    <a:cubicBezTo>
                      <a:pt x="21000" y="88761"/>
                      <a:pt x="20573" y="90572"/>
                      <a:pt x="20125" y="91508"/>
                    </a:cubicBezTo>
                    <a:cubicBezTo>
                      <a:pt x="19596" y="92627"/>
                      <a:pt x="18924" y="94784"/>
                      <a:pt x="18355" y="95904"/>
                    </a:cubicBezTo>
                    <a:cubicBezTo>
                      <a:pt x="17724" y="97084"/>
                      <a:pt x="17297" y="98468"/>
                      <a:pt x="17012" y="99790"/>
                    </a:cubicBezTo>
                    <a:cubicBezTo>
                      <a:pt x="16849" y="100604"/>
                      <a:pt x="16747" y="101438"/>
                      <a:pt x="16422" y="102212"/>
                    </a:cubicBezTo>
                    <a:cubicBezTo>
                      <a:pt x="16024" y="103684"/>
                      <a:pt x="14627" y="104358"/>
                      <a:pt x="13265" y="104358"/>
                    </a:cubicBezTo>
                    <a:cubicBezTo>
                      <a:pt x="11765" y="104358"/>
                      <a:pt x="10308" y="103541"/>
                      <a:pt x="10276" y="102069"/>
                    </a:cubicBezTo>
                    <a:cubicBezTo>
                      <a:pt x="10337" y="101459"/>
                      <a:pt x="10785" y="100950"/>
                      <a:pt x="11111" y="100462"/>
                    </a:cubicBezTo>
                    <a:cubicBezTo>
                      <a:pt x="11721" y="99526"/>
                      <a:pt x="12331" y="98508"/>
                      <a:pt x="12861" y="97511"/>
                    </a:cubicBezTo>
                    <a:cubicBezTo>
                      <a:pt x="13613" y="96107"/>
                      <a:pt x="14061" y="94540"/>
                      <a:pt x="14387" y="92973"/>
                    </a:cubicBezTo>
                    <a:cubicBezTo>
                      <a:pt x="15730" y="87886"/>
                      <a:pt x="16503" y="83817"/>
                      <a:pt x="18578" y="79401"/>
                    </a:cubicBezTo>
                    <a:lnTo>
                      <a:pt x="18578" y="79401"/>
                    </a:lnTo>
                    <a:cubicBezTo>
                      <a:pt x="18823" y="81599"/>
                      <a:pt x="18192" y="84529"/>
                      <a:pt x="18131" y="85424"/>
                    </a:cubicBezTo>
                    <a:cubicBezTo>
                      <a:pt x="17480" y="87418"/>
                      <a:pt x="17154" y="89718"/>
                      <a:pt x="16320" y="91529"/>
                    </a:cubicBezTo>
                    <a:cubicBezTo>
                      <a:pt x="16157" y="91875"/>
                      <a:pt x="14753" y="93767"/>
                      <a:pt x="15221" y="94093"/>
                    </a:cubicBezTo>
                    <a:cubicBezTo>
                      <a:pt x="15343" y="93930"/>
                      <a:pt x="15363" y="93686"/>
                      <a:pt x="15445" y="93502"/>
                    </a:cubicBezTo>
                    <a:cubicBezTo>
                      <a:pt x="15567" y="93279"/>
                      <a:pt x="15709" y="93055"/>
                      <a:pt x="15811" y="92831"/>
                    </a:cubicBezTo>
                    <a:cubicBezTo>
                      <a:pt x="17113" y="90471"/>
                      <a:pt x="18009" y="87581"/>
                      <a:pt x="18538" y="85404"/>
                    </a:cubicBezTo>
                    <a:cubicBezTo>
                      <a:pt x="18762" y="84488"/>
                      <a:pt x="19108" y="79767"/>
                      <a:pt x="19169" y="78811"/>
                    </a:cubicBezTo>
                    <a:cubicBezTo>
                      <a:pt x="19108" y="78343"/>
                      <a:pt x="19148" y="78261"/>
                      <a:pt x="20023" y="76959"/>
                    </a:cubicBezTo>
                    <a:cubicBezTo>
                      <a:pt x="21183" y="75229"/>
                      <a:pt x="21610" y="73846"/>
                      <a:pt x="22811" y="72604"/>
                    </a:cubicBezTo>
                    <a:cubicBezTo>
                      <a:pt x="23029" y="72412"/>
                      <a:pt x="23115" y="72323"/>
                      <a:pt x="23172" y="72323"/>
                    </a:cubicBezTo>
                    <a:close/>
                    <a:moveTo>
                      <a:pt x="78616" y="69686"/>
                    </a:moveTo>
                    <a:cubicBezTo>
                      <a:pt x="79884" y="69686"/>
                      <a:pt x="82021" y="73572"/>
                      <a:pt x="82188" y="74334"/>
                    </a:cubicBezTo>
                    <a:cubicBezTo>
                      <a:pt x="82554" y="75860"/>
                      <a:pt x="83022" y="77264"/>
                      <a:pt x="83124" y="78851"/>
                    </a:cubicBezTo>
                    <a:cubicBezTo>
                      <a:pt x="83287" y="81375"/>
                      <a:pt x="83287" y="83674"/>
                      <a:pt x="82290" y="86014"/>
                    </a:cubicBezTo>
                    <a:cubicBezTo>
                      <a:pt x="81944" y="86869"/>
                      <a:pt x="81639" y="87703"/>
                      <a:pt x="81435" y="88619"/>
                    </a:cubicBezTo>
                    <a:cubicBezTo>
                      <a:pt x="81110" y="90002"/>
                      <a:pt x="81354" y="91366"/>
                      <a:pt x="81374" y="92750"/>
                    </a:cubicBezTo>
                    <a:cubicBezTo>
                      <a:pt x="81374" y="93360"/>
                      <a:pt x="81395" y="93970"/>
                      <a:pt x="81415" y="94581"/>
                    </a:cubicBezTo>
                    <a:cubicBezTo>
                      <a:pt x="81456" y="95151"/>
                      <a:pt x="81557" y="95639"/>
                      <a:pt x="81639" y="96188"/>
                    </a:cubicBezTo>
                    <a:cubicBezTo>
                      <a:pt x="81924" y="97776"/>
                      <a:pt x="81883" y="99404"/>
                      <a:pt x="81903" y="100991"/>
                    </a:cubicBezTo>
                    <a:cubicBezTo>
                      <a:pt x="81924" y="101784"/>
                      <a:pt x="81842" y="102883"/>
                      <a:pt x="82168" y="103555"/>
                    </a:cubicBezTo>
                    <a:cubicBezTo>
                      <a:pt x="82086" y="102822"/>
                      <a:pt x="82107" y="102090"/>
                      <a:pt x="82127" y="101357"/>
                    </a:cubicBezTo>
                    <a:cubicBezTo>
                      <a:pt x="82127" y="100950"/>
                      <a:pt x="81903" y="99912"/>
                      <a:pt x="82188" y="99627"/>
                    </a:cubicBezTo>
                    <a:cubicBezTo>
                      <a:pt x="82677" y="100217"/>
                      <a:pt x="82717" y="101540"/>
                      <a:pt x="82860" y="102273"/>
                    </a:cubicBezTo>
                    <a:cubicBezTo>
                      <a:pt x="82982" y="102965"/>
                      <a:pt x="82921" y="103697"/>
                      <a:pt x="82921" y="104409"/>
                    </a:cubicBezTo>
                    <a:cubicBezTo>
                      <a:pt x="83104" y="103941"/>
                      <a:pt x="82961" y="103310"/>
                      <a:pt x="83002" y="102822"/>
                    </a:cubicBezTo>
                    <a:lnTo>
                      <a:pt x="83002" y="102822"/>
                    </a:lnTo>
                    <a:cubicBezTo>
                      <a:pt x="83145" y="102944"/>
                      <a:pt x="83267" y="103188"/>
                      <a:pt x="83450" y="103290"/>
                    </a:cubicBezTo>
                    <a:cubicBezTo>
                      <a:pt x="83429" y="102965"/>
                      <a:pt x="83124" y="102619"/>
                      <a:pt x="83043" y="102293"/>
                    </a:cubicBezTo>
                    <a:cubicBezTo>
                      <a:pt x="82961" y="101845"/>
                      <a:pt x="82941" y="101377"/>
                      <a:pt x="82839" y="100950"/>
                    </a:cubicBezTo>
                    <a:cubicBezTo>
                      <a:pt x="82738" y="100563"/>
                      <a:pt x="82677" y="100217"/>
                      <a:pt x="82493" y="99872"/>
                    </a:cubicBezTo>
                    <a:cubicBezTo>
                      <a:pt x="82290" y="99526"/>
                      <a:pt x="82147" y="99139"/>
                      <a:pt x="82066" y="98732"/>
                    </a:cubicBezTo>
                    <a:cubicBezTo>
                      <a:pt x="81985" y="98305"/>
                      <a:pt x="82025" y="97816"/>
                      <a:pt x="82005" y="97369"/>
                    </a:cubicBezTo>
                    <a:cubicBezTo>
                      <a:pt x="82005" y="96941"/>
                      <a:pt x="81903" y="96514"/>
                      <a:pt x="81863" y="96066"/>
                    </a:cubicBezTo>
                    <a:cubicBezTo>
                      <a:pt x="81761" y="95110"/>
                      <a:pt x="81720" y="94133"/>
                      <a:pt x="81781" y="93177"/>
                    </a:cubicBezTo>
                    <a:cubicBezTo>
                      <a:pt x="81842" y="92220"/>
                      <a:pt x="81639" y="91325"/>
                      <a:pt x="81557" y="90409"/>
                    </a:cubicBezTo>
                    <a:cubicBezTo>
                      <a:pt x="81456" y="89473"/>
                      <a:pt x="81720" y="88456"/>
                      <a:pt x="82025" y="87601"/>
                    </a:cubicBezTo>
                    <a:cubicBezTo>
                      <a:pt x="82432" y="86482"/>
                      <a:pt x="82778" y="85363"/>
                      <a:pt x="83328" y="84305"/>
                    </a:cubicBezTo>
                    <a:lnTo>
                      <a:pt x="83328" y="84305"/>
                    </a:lnTo>
                    <a:cubicBezTo>
                      <a:pt x="83307" y="85607"/>
                      <a:pt x="83267" y="86930"/>
                      <a:pt x="83348" y="88232"/>
                    </a:cubicBezTo>
                    <a:cubicBezTo>
                      <a:pt x="83348" y="88273"/>
                      <a:pt x="83348" y="88314"/>
                      <a:pt x="83348" y="88354"/>
                    </a:cubicBezTo>
                    <a:cubicBezTo>
                      <a:pt x="83389" y="88863"/>
                      <a:pt x="83409" y="89372"/>
                      <a:pt x="83470" y="89901"/>
                    </a:cubicBezTo>
                    <a:cubicBezTo>
                      <a:pt x="83633" y="91000"/>
                      <a:pt x="83735" y="92098"/>
                      <a:pt x="83816" y="93218"/>
                    </a:cubicBezTo>
                    <a:cubicBezTo>
                      <a:pt x="83979" y="95375"/>
                      <a:pt x="84182" y="97552"/>
                      <a:pt x="84406" y="99709"/>
                    </a:cubicBezTo>
                    <a:cubicBezTo>
                      <a:pt x="84467" y="100482"/>
                      <a:pt x="84833" y="101316"/>
                      <a:pt x="84671" y="102090"/>
                    </a:cubicBezTo>
                    <a:cubicBezTo>
                      <a:pt x="84508" y="102822"/>
                      <a:pt x="84182" y="103494"/>
                      <a:pt x="83836" y="104165"/>
                    </a:cubicBezTo>
                    <a:cubicBezTo>
                      <a:pt x="83714" y="104369"/>
                      <a:pt x="83572" y="104552"/>
                      <a:pt x="83531" y="104796"/>
                    </a:cubicBezTo>
                    <a:cubicBezTo>
                      <a:pt x="83490" y="104979"/>
                      <a:pt x="83511" y="105162"/>
                      <a:pt x="83450" y="105345"/>
                    </a:cubicBezTo>
                    <a:cubicBezTo>
                      <a:pt x="83246" y="105986"/>
                      <a:pt x="82599" y="106459"/>
                      <a:pt x="81931" y="106459"/>
                    </a:cubicBezTo>
                    <a:cubicBezTo>
                      <a:pt x="81730" y="106459"/>
                      <a:pt x="81527" y="106416"/>
                      <a:pt x="81334" y="106322"/>
                    </a:cubicBezTo>
                    <a:cubicBezTo>
                      <a:pt x="80316" y="105834"/>
                      <a:pt x="81110" y="104226"/>
                      <a:pt x="80825" y="103351"/>
                    </a:cubicBezTo>
                    <a:cubicBezTo>
                      <a:pt x="80662" y="102883"/>
                      <a:pt x="80418" y="102476"/>
                      <a:pt x="80255" y="102008"/>
                    </a:cubicBezTo>
                    <a:cubicBezTo>
                      <a:pt x="80011" y="101357"/>
                      <a:pt x="79706" y="100869"/>
                      <a:pt x="79889" y="100156"/>
                    </a:cubicBezTo>
                    <a:cubicBezTo>
                      <a:pt x="80031" y="99526"/>
                      <a:pt x="80174" y="98813"/>
                      <a:pt x="80072" y="98162"/>
                    </a:cubicBezTo>
                    <a:cubicBezTo>
                      <a:pt x="79991" y="97572"/>
                      <a:pt x="79929" y="96962"/>
                      <a:pt x="79848" y="96372"/>
                    </a:cubicBezTo>
                    <a:cubicBezTo>
                      <a:pt x="79665" y="95049"/>
                      <a:pt x="79319" y="93747"/>
                      <a:pt x="79075" y="92444"/>
                    </a:cubicBezTo>
                    <a:cubicBezTo>
                      <a:pt x="78912" y="91630"/>
                      <a:pt x="78790" y="90816"/>
                      <a:pt x="78647" y="90023"/>
                    </a:cubicBezTo>
                    <a:cubicBezTo>
                      <a:pt x="78546" y="89453"/>
                      <a:pt x="78464" y="88863"/>
                      <a:pt x="78342" y="88314"/>
                    </a:cubicBezTo>
                    <a:cubicBezTo>
                      <a:pt x="78241" y="87866"/>
                      <a:pt x="78261" y="87439"/>
                      <a:pt x="78159" y="87011"/>
                    </a:cubicBezTo>
                    <a:cubicBezTo>
                      <a:pt x="77935" y="85851"/>
                      <a:pt x="77732" y="84691"/>
                      <a:pt x="77569" y="83511"/>
                    </a:cubicBezTo>
                    <a:cubicBezTo>
                      <a:pt x="77528" y="83206"/>
                      <a:pt x="76877" y="79218"/>
                      <a:pt x="77386" y="79218"/>
                    </a:cubicBezTo>
                    <a:cubicBezTo>
                      <a:pt x="77508" y="79218"/>
                      <a:pt x="77569" y="79421"/>
                      <a:pt x="77630" y="79523"/>
                    </a:cubicBezTo>
                    <a:cubicBezTo>
                      <a:pt x="77834" y="79869"/>
                      <a:pt x="77996" y="80276"/>
                      <a:pt x="78159" y="80642"/>
                    </a:cubicBezTo>
                    <a:cubicBezTo>
                      <a:pt x="78363" y="81090"/>
                      <a:pt x="78607" y="81517"/>
                      <a:pt x="78790" y="82005"/>
                    </a:cubicBezTo>
                    <a:cubicBezTo>
                      <a:pt x="79054" y="82779"/>
                      <a:pt x="79299" y="83593"/>
                      <a:pt x="79461" y="84407"/>
                    </a:cubicBezTo>
                    <a:cubicBezTo>
                      <a:pt x="79584" y="84956"/>
                      <a:pt x="79848" y="85505"/>
                      <a:pt x="79889" y="86096"/>
                    </a:cubicBezTo>
                    <a:cubicBezTo>
                      <a:pt x="79909" y="86523"/>
                      <a:pt x="80052" y="86909"/>
                      <a:pt x="80133" y="87357"/>
                    </a:cubicBezTo>
                    <a:cubicBezTo>
                      <a:pt x="80235" y="87825"/>
                      <a:pt x="80275" y="88314"/>
                      <a:pt x="80336" y="88802"/>
                    </a:cubicBezTo>
                    <a:cubicBezTo>
                      <a:pt x="80438" y="89616"/>
                      <a:pt x="80459" y="90430"/>
                      <a:pt x="80275" y="91244"/>
                    </a:cubicBezTo>
                    <a:cubicBezTo>
                      <a:pt x="80214" y="91468"/>
                      <a:pt x="80072" y="91793"/>
                      <a:pt x="80174" y="91997"/>
                    </a:cubicBezTo>
                    <a:cubicBezTo>
                      <a:pt x="80316" y="91712"/>
                      <a:pt x="80357" y="91345"/>
                      <a:pt x="80479" y="91061"/>
                    </a:cubicBezTo>
                    <a:lnTo>
                      <a:pt x="80560" y="91061"/>
                    </a:lnTo>
                    <a:cubicBezTo>
                      <a:pt x="80845" y="92037"/>
                      <a:pt x="80927" y="93034"/>
                      <a:pt x="80988" y="94052"/>
                    </a:cubicBezTo>
                    <a:cubicBezTo>
                      <a:pt x="81028" y="94540"/>
                      <a:pt x="81069" y="95029"/>
                      <a:pt x="81089" y="95517"/>
                    </a:cubicBezTo>
                    <a:cubicBezTo>
                      <a:pt x="81110" y="95944"/>
                      <a:pt x="81252" y="96392"/>
                      <a:pt x="81232" y="96819"/>
                    </a:cubicBezTo>
                    <a:cubicBezTo>
                      <a:pt x="81395" y="96473"/>
                      <a:pt x="81211" y="95761"/>
                      <a:pt x="81191" y="95375"/>
                    </a:cubicBezTo>
                    <a:cubicBezTo>
                      <a:pt x="81171" y="94947"/>
                      <a:pt x="81191" y="94540"/>
                      <a:pt x="81150" y="94113"/>
                    </a:cubicBezTo>
                    <a:cubicBezTo>
                      <a:pt x="81110" y="93401"/>
                      <a:pt x="81089" y="92668"/>
                      <a:pt x="80947" y="91976"/>
                    </a:cubicBezTo>
                    <a:cubicBezTo>
                      <a:pt x="80784" y="91122"/>
                      <a:pt x="80682" y="90267"/>
                      <a:pt x="80560" y="89412"/>
                    </a:cubicBezTo>
                    <a:cubicBezTo>
                      <a:pt x="80479" y="88721"/>
                      <a:pt x="80520" y="88069"/>
                      <a:pt x="80397" y="87378"/>
                    </a:cubicBezTo>
                    <a:cubicBezTo>
                      <a:pt x="80072" y="85668"/>
                      <a:pt x="79848" y="83939"/>
                      <a:pt x="79238" y="82311"/>
                    </a:cubicBezTo>
                    <a:cubicBezTo>
                      <a:pt x="78953" y="81558"/>
                      <a:pt x="78647" y="80825"/>
                      <a:pt x="78302" y="80093"/>
                    </a:cubicBezTo>
                    <a:cubicBezTo>
                      <a:pt x="77732" y="78872"/>
                      <a:pt x="77081" y="77488"/>
                      <a:pt x="77243" y="76104"/>
                    </a:cubicBezTo>
                    <a:cubicBezTo>
                      <a:pt x="77447" y="74375"/>
                      <a:pt x="77508" y="72727"/>
                      <a:pt x="77915" y="71017"/>
                    </a:cubicBezTo>
                    <a:cubicBezTo>
                      <a:pt x="77956" y="70793"/>
                      <a:pt x="78098" y="69918"/>
                      <a:pt x="78281" y="69796"/>
                    </a:cubicBezTo>
                    <a:cubicBezTo>
                      <a:pt x="78383" y="69721"/>
                      <a:pt x="78496" y="69686"/>
                      <a:pt x="78616" y="69686"/>
                    </a:cubicBezTo>
                    <a:close/>
                    <a:moveTo>
                      <a:pt x="9968" y="101962"/>
                    </a:moveTo>
                    <a:cubicBezTo>
                      <a:pt x="9894" y="102385"/>
                      <a:pt x="10055" y="102806"/>
                      <a:pt x="10236" y="103168"/>
                    </a:cubicBezTo>
                    <a:cubicBezTo>
                      <a:pt x="10933" y="104306"/>
                      <a:pt x="11998" y="104736"/>
                      <a:pt x="13055" y="104736"/>
                    </a:cubicBezTo>
                    <a:cubicBezTo>
                      <a:pt x="14586" y="104736"/>
                      <a:pt x="16101" y="103834"/>
                      <a:pt x="16462" y="102883"/>
                    </a:cubicBezTo>
                    <a:lnTo>
                      <a:pt x="16462" y="102883"/>
                    </a:lnTo>
                    <a:cubicBezTo>
                      <a:pt x="16503" y="103087"/>
                      <a:pt x="16401" y="103351"/>
                      <a:pt x="16360" y="103555"/>
                    </a:cubicBezTo>
                    <a:cubicBezTo>
                      <a:pt x="16320" y="103819"/>
                      <a:pt x="16279" y="104063"/>
                      <a:pt x="16279" y="104348"/>
                    </a:cubicBezTo>
                    <a:cubicBezTo>
                      <a:pt x="16299" y="104674"/>
                      <a:pt x="16299" y="105020"/>
                      <a:pt x="16218" y="105345"/>
                    </a:cubicBezTo>
                    <a:cubicBezTo>
                      <a:pt x="16137" y="105752"/>
                      <a:pt x="16096" y="106159"/>
                      <a:pt x="15994" y="106526"/>
                    </a:cubicBezTo>
                    <a:cubicBezTo>
                      <a:pt x="15892" y="106892"/>
                      <a:pt x="15730" y="107238"/>
                      <a:pt x="15384" y="107523"/>
                    </a:cubicBezTo>
                    <a:cubicBezTo>
                      <a:pt x="15201" y="107685"/>
                      <a:pt x="14977" y="107828"/>
                      <a:pt x="14753" y="107930"/>
                    </a:cubicBezTo>
                    <a:cubicBezTo>
                      <a:pt x="14136" y="108238"/>
                      <a:pt x="13461" y="108382"/>
                      <a:pt x="12775" y="108382"/>
                    </a:cubicBezTo>
                    <a:cubicBezTo>
                      <a:pt x="12465" y="108382"/>
                      <a:pt x="12153" y="108353"/>
                      <a:pt x="11843" y="108296"/>
                    </a:cubicBezTo>
                    <a:cubicBezTo>
                      <a:pt x="11456" y="108214"/>
                      <a:pt x="11172" y="108011"/>
                      <a:pt x="10826" y="107828"/>
                    </a:cubicBezTo>
                    <a:cubicBezTo>
                      <a:pt x="10480" y="107645"/>
                      <a:pt x="10113" y="107462"/>
                      <a:pt x="9808" y="107197"/>
                    </a:cubicBezTo>
                    <a:cubicBezTo>
                      <a:pt x="9320" y="106770"/>
                      <a:pt x="9035" y="106180"/>
                      <a:pt x="8852" y="105549"/>
                    </a:cubicBezTo>
                    <a:cubicBezTo>
                      <a:pt x="8770" y="105305"/>
                      <a:pt x="8709" y="105060"/>
                      <a:pt x="8689" y="104796"/>
                    </a:cubicBezTo>
                    <a:cubicBezTo>
                      <a:pt x="8669" y="104552"/>
                      <a:pt x="8730" y="104389"/>
                      <a:pt x="8750" y="104145"/>
                    </a:cubicBezTo>
                    <a:cubicBezTo>
                      <a:pt x="8893" y="104287"/>
                      <a:pt x="8954" y="104531"/>
                      <a:pt x="9076" y="104694"/>
                    </a:cubicBezTo>
                    <a:cubicBezTo>
                      <a:pt x="9259" y="104918"/>
                      <a:pt x="9483" y="105142"/>
                      <a:pt x="9686" y="105345"/>
                    </a:cubicBezTo>
                    <a:cubicBezTo>
                      <a:pt x="10113" y="105834"/>
                      <a:pt x="10602" y="106220"/>
                      <a:pt x="11233" y="106424"/>
                    </a:cubicBezTo>
                    <a:cubicBezTo>
                      <a:pt x="11822" y="106604"/>
                      <a:pt x="12478" y="106758"/>
                      <a:pt x="13115" y="106758"/>
                    </a:cubicBezTo>
                    <a:cubicBezTo>
                      <a:pt x="13269" y="106758"/>
                      <a:pt x="13422" y="106749"/>
                      <a:pt x="13573" y="106729"/>
                    </a:cubicBezTo>
                    <a:cubicBezTo>
                      <a:pt x="13797" y="106688"/>
                      <a:pt x="14020" y="106648"/>
                      <a:pt x="14244" y="106607"/>
                    </a:cubicBezTo>
                    <a:cubicBezTo>
                      <a:pt x="14387" y="106587"/>
                      <a:pt x="14773" y="106363"/>
                      <a:pt x="14468" y="106322"/>
                    </a:cubicBezTo>
                    <a:cubicBezTo>
                      <a:pt x="14346" y="106322"/>
                      <a:pt x="14122" y="106444"/>
                      <a:pt x="14000" y="106465"/>
                    </a:cubicBezTo>
                    <a:cubicBezTo>
                      <a:pt x="13817" y="106505"/>
                      <a:pt x="13613" y="106546"/>
                      <a:pt x="13390" y="106566"/>
                    </a:cubicBezTo>
                    <a:cubicBezTo>
                      <a:pt x="13298" y="106571"/>
                      <a:pt x="13205" y="106574"/>
                      <a:pt x="13112" y="106574"/>
                    </a:cubicBezTo>
                    <a:cubicBezTo>
                      <a:pt x="12831" y="106574"/>
                      <a:pt x="12545" y="106551"/>
                      <a:pt x="12270" y="106505"/>
                    </a:cubicBezTo>
                    <a:cubicBezTo>
                      <a:pt x="11680" y="106403"/>
                      <a:pt x="11090" y="106241"/>
                      <a:pt x="10622" y="105874"/>
                    </a:cubicBezTo>
                    <a:cubicBezTo>
                      <a:pt x="10174" y="105528"/>
                      <a:pt x="9727" y="105162"/>
                      <a:pt x="9381" y="104694"/>
                    </a:cubicBezTo>
                    <a:cubicBezTo>
                      <a:pt x="9177" y="104430"/>
                      <a:pt x="8933" y="104124"/>
                      <a:pt x="8893" y="103778"/>
                    </a:cubicBezTo>
                    <a:cubicBezTo>
                      <a:pt x="8852" y="103412"/>
                      <a:pt x="9177" y="103148"/>
                      <a:pt x="9361" y="102842"/>
                    </a:cubicBezTo>
                    <a:cubicBezTo>
                      <a:pt x="9442" y="102700"/>
                      <a:pt x="9564" y="102578"/>
                      <a:pt x="9666" y="102435"/>
                    </a:cubicBezTo>
                    <a:cubicBezTo>
                      <a:pt x="9744" y="102318"/>
                      <a:pt x="9936" y="102105"/>
                      <a:pt x="9968" y="101962"/>
                    </a:cubicBezTo>
                    <a:close/>
                    <a:moveTo>
                      <a:pt x="79746" y="101825"/>
                    </a:moveTo>
                    <a:cubicBezTo>
                      <a:pt x="79909" y="101825"/>
                      <a:pt x="79950" y="102069"/>
                      <a:pt x="80011" y="102212"/>
                    </a:cubicBezTo>
                    <a:cubicBezTo>
                      <a:pt x="80133" y="102456"/>
                      <a:pt x="80357" y="102680"/>
                      <a:pt x="80336" y="102985"/>
                    </a:cubicBezTo>
                    <a:cubicBezTo>
                      <a:pt x="80316" y="103229"/>
                      <a:pt x="80092" y="103473"/>
                      <a:pt x="80153" y="103717"/>
                    </a:cubicBezTo>
                    <a:cubicBezTo>
                      <a:pt x="80153" y="103717"/>
                      <a:pt x="80418" y="103249"/>
                      <a:pt x="80479" y="103229"/>
                    </a:cubicBezTo>
                    <a:cubicBezTo>
                      <a:pt x="80743" y="103860"/>
                      <a:pt x="80560" y="104328"/>
                      <a:pt x="80520" y="104979"/>
                    </a:cubicBezTo>
                    <a:cubicBezTo>
                      <a:pt x="80499" y="105508"/>
                      <a:pt x="80662" y="106159"/>
                      <a:pt x="81110" y="106465"/>
                    </a:cubicBezTo>
                    <a:cubicBezTo>
                      <a:pt x="81325" y="106620"/>
                      <a:pt x="81581" y="106642"/>
                      <a:pt x="81847" y="106642"/>
                    </a:cubicBezTo>
                    <a:cubicBezTo>
                      <a:pt x="81954" y="106642"/>
                      <a:pt x="82061" y="106638"/>
                      <a:pt x="82168" y="106638"/>
                    </a:cubicBezTo>
                    <a:cubicBezTo>
                      <a:pt x="82250" y="106638"/>
                      <a:pt x="82332" y="106640"/>
                      <a:pt x="82412" y="106648"/>
                    </a:cubicBezTo>
                    <a:cubicBezTo>
                      <a:pt x="82371" y="106770"/>
                      <a:pt x="82412" y="106933"/>
                      <a:pt x="82351" y="107075"/>
                    </a:cubicBezTo>
                    <a:cubicBezTo>
                      <a:pt x="82371" y="107075"/>
                      <a:pt x="82371" y="107095"/>
                      <a:pt x="82392" y="107095"/>
                    </a:cubicBezTo>
                    <a:cubicBezTo>
                      <a:pt x="82554" y="106912"/>
                      <a:pt x="82554" y="106709"/>
                      <a:pt x="82717" y="106505"/>
                    </a:cubicBezTo>
                    <a:cubicBezTo>
                      <a:pt x="82860" y="106342"/>
                      <a:pt x="83063" y="106200"/>
                      <a:pt x="83226" y="106037"/>
                    </a:cubicBezTo>
                    <a:cubicBezTo>
                      <a:pt x="83409" y="105834"/>
                      <a:pt x="83572" y="105671"/>
                      <a:pt x="83613" y="105406"/>
                    </a:cubicBezTo>
                    <a:cubicBezTo>
                      <a:pt x="83674" y="105101"/>
                      <a:pt x="83694" y="104796"/>
                      <a:pt x="83979" y="104633"/>
                    </a:cubicBezTo>
                    <a:cubicBezTo>
                      <a:pt x="84060" y="104918"/>
                      <a:pt x="84020" y="105366"/>
                      <a:pt x="84142" y="105590"/>
                    </a:cubicBezTo>
                    <a:cubicBezTo>
                      <a:pt x="84203" y="105020"/>
                      <a:pt x="83999" y="104470"/>
                      <a:pt x="84203" y="103941"/>
                    </a:cubicBezTo>
                    <a:cubicBezTo>
                      <a:pt x="84325" y="103595"/>
                      <a:pt x="84528" y="103290"/>
                      <a:pt x="84650" y="102924"/>
                    </a:cubicBezTo>
                    <a:cubicBezTo>
                      <a:pt x="84732" y="102680"/>
                      <a:pt x="84833" y="102395"/>
                      <a:pt x="84956" y="102171"/>
                    </a:cubicBezTo>
                    <a:cubicBezTo>
                      <a:pt x="85098" y="102435"/>
                      <a:pt x="85098" y="102965"/>
                      <a:pt x="85118" y="103290"/>
                    </a:cubicBezTo>
                    <a:cubicBezTo>
                      <a:pt x="85179" y="103717"/>
                      <a:pt x="85139" y="104165"/>
                      <a:pt x="85200" y="104572"/>
                    </a:cubicBezTo>
                    <a:cubicBezTo>
                      <a:pt x="85322" y="105366"/>
                      <a:pt x="85668" y="106119"/>
                      <a:pt x="85973" y="106871"/>
                    </a:cubicBezTo>
                    <a:cubicBezTo>
                      <a:pt x="85973" y="106912"/>
                      <a:pt x="85993" y="106953"/>
                      <a:pt x="86014" y="106994"/>
                    </a:cubicBezTo>
                    <a:cubicBezTo>
                      <a:pt x="86156" y="107319"/>
                      <a:pt x="86299" y="107665"/>
                      <a:pt x="86339" y="108011"/>
                    </a:cubicBezTo>
                    <a:cubicBezTo>
                      <a:pt x="86400" y="108621"/>
                      <a:pt x="85932" y="109212"/>
                      <a:pt x="85525" y="109619"/>
                    </a:cubicBezTo>
                    <a:cubicBezTo>
                      <a:pt x="84690" y="110471"/>
                      <a:pt x="83313" y="111072"/>
                      <a:pt x="82043" y="111072"/>
                    </a:cubicBezTo>
                    <a:cubicBezTo>
                      <a:pt x="81736" y="111072"/>
                      <a:pt x="81436" y="111037"/>
                      <a:pt x="81150" y="110962"/>
                    </a:cubicBezTo>
                    <a:cubicBezTo>
                      <a:pt x="80438" y="110778"/>
                      <a:pt x="79604" y="110534"/>
                      <a:pt x="79034" y="110026"/>
                    </a:cubicBezTo>
                    <a:cubicBezTo>
                      <a:pt x="78424" y="109476"/>
                      <a:pt x="77793" y="108988"/>
                      <a:pt x="77406" y="108235"/>
                    </a:cubicBezTo>
                    <a:cubicBezTo>
                      <a:pt x="76898" y="107217"/>
                      <a:pt x="77691" y="106180"/>
                      <a:pt x="78159" y="105345"/>
                    </a:cubicBezTo>
                    <a:cubicBezTo>
                      <a:pt x="78190" y="105335"/>
                      <a:pt x="78210" y="105330"/>
                      <a:pt x="78228" y="105330"/>
                    </a:cubicBezTo>
                    <a:cubicBezTo>
                      <a:pt x="78246" y="105330"/>
                      <a:pt x="78261" y="105335"/>
                      <a:pt x="78281" y="105345"/>
                    </a:cubicBezTo>
                    <a:cubicBezTo>
                      <a:pt x="78342" y="105345"/>
                      <a:pt x="78810" y="106302"/>
                      <a:pt x="78871" y="106424"/>
                    </a:cubicBezTo>
                    <a:cubicBezTo>
                      <a:pt x="79461" y="107238"/>
                      <a:pt x="80174" y="107991"/>
                      <a:pt x="81110" y="108377"/>
                    </a:cubicBezTo>
                    <a:cubicBezTo>
                      <a:pt x="81629" y="108588"/>
                      <a:pt x="82251" y="108864"/>
                      <a:pt x="82833" y="108864"/>
                    </a:cubicBezTo>
                    <a:cubicBezTo>
                      <a:pt x="82981" y="108864"/>
                      <a:pt x="83126" y="108846"/>
                      <a:pt x="83267" y="108805"/>
                    </a:cubicBezTo>
                    <a:cubicBezTo>
                      <a:pt x="83816" y="108642"/>
                      <a:pt x="84528" y="108276"/>
                      <a:pt x="84752" y="107706"/>
                    </a:cubicBezTo>
                    <a:lnTo>
                      <a:pt x="84752" y="107706"/>
                    </a:lnTo>
                    <a:cubicBezTo>
                      <a:pt x="84325" y="107930"/>
                      <a:pt x="84040" y="108255"/>
                      <a:pt x="83552" y="108418"/>
                    </a:cubicBezTo>
                    <a:cubicBezTo>
                      <a:pt x="83327" y="108491"/>
                      <a:pt x="83059" y="108526"/>
                      <a:pt x="82776" y="108526"/>
                    </a:cubicBezTo>
                    <a:cubicBezTo>
                      <a:pt x="82110" y="108526"/>
                      <a:pt x="81363" y="108333"/>
                      <a:pt x="80906" y="107991"/>
                    </a:cubicBezTo>
                    <a:cubicBezTo>
                      <a:pt x="80560" y="107726"/>
                      <a:pt x="80153" y="107543"/>
                      <a:pt x="79828" y="107238"/>
                    </a:cubicBezTo>
                    <a:cubicBezTo>
                      <a:pt x="79258" y="106709"/>
                      <a:pt x="78993" y="106017"/>
                      <a:pt x="78749" y="105284"/>
                    </a:cubicBezTo>
                    <a:cubicBezTo>
                      <a:pt x="78546" y="104735"/>
                      <a:pt x="79054" y="104043"/>
                      <a:pt x="79238" y="103534"/>
                    </a:cubicBezTo>
                    <a:cubicBezTo>
                      <a:pt x="79299" y="103392"/>
                      <a:pt x="79746" y="101825"/>
                      <a:pt x="79746" y="101825"/>
                    </a:cubicBezTo>
                    <a:close/>
                    <a:moveTo>
                      <a:pt x="6708" y="115296"/>
                    </a:moveTo>
                    <a:lnTo>
                      <a:pt x="6708" y="115296"/>
                    </a:lnTo>
                    <a:cubicBezTo>
                      <a:pt x="6662" y="115499"/>
                      <a:pt x="6635" y="115698"/>
                      <a:pt x="6573" y="115886"/>
                    </a:cubicBezTo>
                    <a:cubicBezTo>
                      <a:pt x="6653" y="115711"/>
                      <a:pt x="6681" y="115501"/>
                      <a:pt x="6708" y="115296"/>
                    </a:cubicBezTo>
                    <a:close/>
                    <a:moveTo>
                      <a:pt x="13173" y="116076"/>
                    </a:moveTo>
                    <a:lnTo>
                      <a:pt x="13173" y="116076"/>
                    </a:lnTo>
                    <a:cubicBezTo>
                      <a:pt x="13116" y="116169"/>
                      <a:pt x="13060" y="116262"/>
                      <a:pt x="13003" y="116354"/>
                    </a:cubicBezTo>
                    <a:cubicBezTo>
                      <a:pt x="13065" y="116267"/>
                      <a:pt x="13121" y="116173"/>
                      <a:pt x="13173" y="116076"/>
                    </a:cubicBezTo>
                    <a:close/>
                    <a:moveTo>
                      <a:pt x="6049" y="115075"/>
                    </a:moveTo>
                    <a:cubicBezTo>
                      <a:pt x="5928" y="115687"/>
                      <a:pt x="5802" y="116303"/>
                      <a:pt x="5768" y="116912"/>
                    </a:cubicBezTo>
                    <a:lnTo>
                      <a:pt x="5768" y="116912"/>
                    </a:lnTo>
                    <a:cubicBezTo>
                      <a:pt x="5785" y="116757"/>
                      <a:pt x="5816" y="116599"/>
                      <a:pt x="5840" y="116456"/>
                    </a:cubicBezTo>
                    <a:cubicBezTo>
                      <a:pt x="5901" y="116069"/>
                      <a:pt x="5983" y="115682"/>
                      <a:pt x="6023" y="115316"/>
                    </a:cubicBezTo>
                    <a:cubicBezTo>
                      <a:pt x="6033" y="115236"/>
                      <a:pt x="6041" y="115156"/>
                      <a:pt x="6049" y="115075"/>
                    </a:cubicBezTo>
                    <a:close/>
                    <a:moveTo>
                      <a:pt x="5768" y="116912"/>
                    </a:moveTo>
                    <a:lnTo>
                      <a:pt x="5768" y="116912"/>
                    </a:lnTo>
                    <a:cubicBezTo>
                      <a:pt x="5756" y="117021"/>
                      <a:pt x="5750" y="117128"/>
                      <a:pt x="5759" y="117229"/>
                    </a:cubicBezTo>
                    <a:cubicBezTo>
                      <a:pt x="5759" y="117123"/>
                      <a:pt x="5762" y="117018"/>
                      <a:pt x="5768" y="116912"/>
                    </a:cubicBezTo>
                    <a:close/>
                    <a:moveTo>
                      <a:pt x="7881" y="118580"/>
                    </a:moveTo>
                    <a:cubicBezTo>
                      <a:pt x="7844" y="118651"/>
                      <a:pt x="7806" y="118727"/>
                      <a:pt x="7765" y="118801"/>
                    </a:cubicBezTo>
                    <a:lnTo>
                      <a:pt x="7765" y="118801"/>
                    </a:lnTo>
                    <a:cubicBezTo>
                      <a:pt x="7801" y="118754"/>
                      <a:pt x="7832" y="118705"/>
                      <a:pt x="7855" y="118653"/>
                    </a:cubicBezTo>
                    <a:cubicBezTo>
                      <a:pt x="7864" y="118629"/>
                      <a:pt x="7873" y="118604"/>
                      <a:pt x="7881" y="118580"/>
                    </a:cubicBezTo>
                    <a:close/>
                    <a:moveTo>
                      <a:pt x="56956" y="1"/>
                    </a:moveTo>
                    <a:cubicBezTo>
                      <a:pt x="61270" y="4660"/>
                      <a:pt x="59276" y="10256"/>
                      <a:pt x="57851" y="14163"/>
                    </a:cubicBezTo>
                    <a:cubicBezTo>
                      <a:pt x="57811" y="13858"/>
                      <a:pt x="57770" y="13532"/>
                      <a:pt x="57648" y="13248"/>
                    </a:cubicBezTo>
                    <a:cubicBezTo>
                      <a:pt x="57526" y="13614"/>
                      <a:pt x="57363" y="13614"/>
                      <a:pt x="57465" y="14041"/>
                    </a:cubicBezTo>
                    <a:cubicBezTo>
                      <a:pt x="57526" y="14265"/>
                      <a:pt x="57729" y="14631"/>
                      <a:pt x="57465" y="14753"/>
                    </a:cubicBezTo>
                    <a:cubicBezTo>
                      <a:pt x="57322" y="14509"/>
                      <a:pt x="57180" y="14245"/>
                      <a:pt x="56976" y="14041"/>
                    </a:cubicBezTo>
                    <a:lnTo>
                      <a:pt x="56976" y="14041"/>
                    </a:lnTo>
                    <a:cubicBezTo>
                      <a:pt x="56895" y="14326"/>
                      <a:pt x="56915" y="14407"/>
                      <a:pt x="57037" y="14692"/>
                    </a:cubicBezTo>
                    <a:cubicBezTo>
                      <a:pt x="57119" y="14875"/>
                      <a:pt x="57281" y="15140"/>
                      <a:pt x="57261" y="15364"/>
                    </a:cubicBezTo>
                    <a:cubicBezTo>
                      <a:pt x="57261" y="15893"/>
                      <a:pt x="56549" y="16320"/>
                      <a:pt x="56529" y="16849"/>
                    </a:cubicBezTo>
                    <a:cubicBezTo>
                      <a:pt x="56325" y="16686"/>
                      <a:pt x="56162" y="16381"/>
                      <a:pt x="56020" y="16157"/>
                    </a:cubicBezTo>
                    <a:lnTo>
                      <a:pt x="56020" y="16157"/>
                    </a:lnTo>
                    <a:cubicBezTo>
                      <a:pt x="55776" y="16768"/>
                      <a:pt x="56244" y="16971"/>
                      <a:pt x="56223" y="17500"/>
                    </a:cubicBezTo>
                    <a:cubicBezTo>
                      <a:pt x="56223" y="17745"/>
                      <a:pt x="56020" y="18253"/>
                      <a:pt x="55877" y="18436"/>
                    </a:cubicBezTo>
                    <a:cubicBezTo>
                      <a:pt x="55802" y="18546"/>
                      <a:pt x="55761" y="18589"/>
                      <a:pt x="55721" y="18589"/>
                    </a:cubicBezTo>
                    <a:cubicBezTo>
                      <a:pt x="55666" y="18589"/>
                      <a:pt x="55613" y="18503"/>
                      <a:pt x="55470" y="18396"/>
                    </a:cubicBezTo>
                    <a:cubicBezTo>
                      <a:pt x="55165" y="18762"/>
                      <a:pt x="55470" y="18843"/>
                      <a:pt x="55430" y="19250"/>
                    </a:cubicBezTo>
                    <a:cubicBezTo>
                      <a:pt x="55409" y="19617"/>
                      <a:pt x="55226" y="20492"/>
                      <a:pt x="55084" y="20777"/>
                    </a:cubicBezTo>
                    <a:cubicBezTo>
                      <a:pt x="54819" y="21387"/>
                      <a:pt x="54697" y="22567"/>
                      <a:pt x="54453" y="23992"/>
                    </a:cubicBezTo>
                    <a:cubicBezTo>
                      <a:pt x="54412" y="23768"/>
                      <a:pt x="54616" y="22710"/>
                      <a:pt x="54595" y="21733"/>
                    </a:cubicBezTo>
                    <a:cubicBezTo>
                      <a:pt x="54657" y="20899"/>
                      <a:pt x="54473" y="20349"/>
                      <a:pt x="54534" y="19495"/>
                    </a:cubicBezTo>
                    <a:cubicBezTo>
                      <a:pt x="54575" y="18599"/>
                      <a:pt x="54148" y="17663"/>
                      <a:pt x="54188" y="16747"/>
                    </a:cubicBezTo>
                    <a:cubicBezTo>
                      <a:pt x="54229" y="16178"/>
                      <a:pt x="54392" y="15343"/>
                      <a:pt x="54433" y="14774"/>
                    </a:cubicBezTo>
                    <a:cubicBezTo>
                      <a:pt x="54433" y="14611"/>
                      <a:pt x="54738" y="14000"/>
                      <a:pt x="54779" y="13797"/>
                    </a:cubicBezTo>
                    <a:cubicBezTo>
                      <a:pt x="54860" y="13410"/>
                      <a:pt x="54758" y="12800"/>
                      <a:pt x="54453" y="12698"/>
                    </a:cubicBezTo>
                    <a:cubicBezTo>
                      <a:pt x="54382" y="12681"/>
                      <a:pt x="54294" y="12675"/>
                      <a:pt x="54195" y="12675"/>
                    </a:cubicBezTo>
                    <a:cubicBezTo>
                      <a:pt x="53998" y="12675"/>
                      <a:pt x="53760" y="12698"/>
                      <a:pt x="53535" y="12698"/>
                    </a:cubicBezTo>
                    <a:cubicBezTo>
                      <a:pt x="53197" y="12698"/>
                      <a:pt x="52886" y="12647"/>
                      <a:pt x="52784" y="12393"/>
                    </a:cubicBezTo>
                    <a:cubicBezTo>
                      <a:pt x="52642" y="12027"/>
                      <a:pt x="52845" y="11233"/>
                      <a:pt x="52927" y="10724"/>
                    </a:cubicBezTo>
                    <a:cubicBezTo>
                      <a:pt x="52886" y="10460"/>
                      <a:pt x="53598" y="10439"/>
                      <a:pt x="54392" y="10419"/>
                    </a:cubicBezTo>
                    <a:cubicBezTo>
                      <a:pt x="55308" y="10378"/>
                      <a:pt x="56305" y="10216"/>
                      <a:pt x="56732" y="10093"/>
                    </a:cubicBezTo>
                    <a:lnTo>
                      <a:pt x="56732" y="10093"/>
                    </a:lnTo>
                    <a:cubicBezTo>
                      <a:pt x="56526" y="10112"/>
                      <a:pt x="56341" y="10119"/>
                      <a:pt x="56166" y="10119"/>
                    </a:cubicBezTo>
                    <a:cubicBezTo>
                      <a:pt x="55679" y="10119"/>
                      <a:pt x="55274" y="10066"/>
                      <a:pt x="54737" y="10066"/>
                    </a:cubicBezTo>
                    <a:cubicBezTo>
                      <a:pt x="54628" y="10066"/>
                      <a:pt x="54514" y="10068"/>
                      <a:pt x="54392" y="10073"/>
                    </a:cubicBezTo>
                    <a:cubicBezTo>
                      <a:pt x="54209" y="10083"/>
                      <a:pt x="54030" y="10085"/>
                      <a:pt x="53858" y="10085"/>
                    </a:cubicBezTo>
                    <a:cubicBezTo>
                      <a:pt x="53801" y="10085"/>
                      <a:pt x="53745" y="10084"/>
                      <a:pt x="53690" y="10084"/>
                    </a:cubicBezTo>
                    <a:cubicBezTo>
                      <a:pt x="53250" y="10084"/>
                      <a:pt x="52879" y="10093"/>
                      <a:pt x="52662" y="10256"/>
                    </a:cubicBezTo>
                    <a:cubicBezTo>
                      <a:pt x="52561" y="9870"/>
                      <a:pt x="52235" y="9890"/>
                      <a:pt x="52357" y="9585"/>
                    </a:cubicBezTo>
                    <a:cubicBezTo>
                      <a:pt x="52435" y="9557"/>
                      <a:pt x="52514" y="9547"/>
                      <a:pt x="52591" y="9547"/>
                    </a:cubicBezTo>
                    <a:cubicBezTo>
                      <a:pt x="52788" y="9547"/>
                      <a:pt x="52980" y="9612"/>
                      <a:pt x="53149" y="9612"/>
                    </a:cubicBezTo>
                    <a:cubicBezTo>
                      <a:pt x="53207" y="9612"/>
                      <a:pt x="53262" y="9605"/>
                      <a:pt x="53314" y="9585"/>
                    </a:cubicBezTo>
                    <a:cubicBezTo>
                      <a:pt x="53904" y="9259"/>
                      <a:pt x="54677" y="9402"/>
                      <a:pt x="55063" y="8954"/>
                    </a:cubicBezTo>
                    <a:cubicBezTo>
                      <a:pt x="55572" y="8954"/>
                      <a:pt x="56468" y="8506"/>
                      <a:pt x="56569" y="8242"/>
                    </a:cubicBezTo>
                    <a:cubicBezTo>
                      <a:pt x="56732" y="7835"/>
                      <a:pt x="56854" y="7326"/>
                      <a:pt x="56997" y="6777"/>
                    </a:cubicBezTo>
                    <a:cubicBezTo>
                      <a:pt x="57017" y="6695"/>
                      <a:pt x="57058" y="6614"/>
                      <a:pt x="57058" y="6512"/>
                    </a:cubicBezTo>
                    <a:cubicBezTo>
                      <a:pt x="57078" y="6329"/>
                      <a:pt x="57037" y="6085"/>
                      <a:pt x="57037" y="5881"/>
                    </a:cubicBezTo>
                    <a:cubicBezTo>
                      <a:pt x="56936" y="6349"/>
                      <a:pt x="56732" y="6878"/>
                      <a:pt x="56610" y="7265"/>
                    </a:cubicBezTo>
                    <a:cubicBezTo>
                      <a:pt x="56529" y="7469"/>
                      <a:pt x="56427" y="7530"/>
                      <a:pt x="56345" y="7733"/>
                    </a:cubicBezTo>
                    <a:cubicBezTo>
                      <a:pt x="56264" y="7977"/>
                      <a:pt x="55857" y="8303"/>
                      <a:pt x="55328" y="8445"/>
                    </a:cubicBezTo>
                    <a:cubicBezTo>
                      <a:pt x="55327" y="8446"/>
                      <a:pt x="55327" y="8446"/>
                      <a:pt x="55326" y="8446"/>
                    </a:cubicBezTo>
                    <a:cubicBezTo>
                      <a:pt x="55317" y="8446"/>
                      <a:pt x="55998" y="7979"/>
                      <a:pt x="55938" y="7123"/>
                    </a:cubicBezTo>
                    <a:cubicBezTo>
                      <a:pt x="55918" y="6919"/>
                      <a:pt x="55165" y="6309"/>
                      <a:pt x="55145" y="6064"/>
                    </a:cubicBezTo>
                    <a:cubicBezTo>
                      <a:pt x="55085" y="5561"/>
                      <a:pt x="55378" y="5354"/>
                      <a:pt x="55604" y="5277"/>
                    </a:cubicBezTo>
                    <a:lnTo>
                      <a:pt x="55604" y="5277"/>
                    </a:lnTo>
                    <a:cubicBezTo>
                      <a:pt x="55294" y="5315"/>
                      <a:pt x="54793" y="5437"/>
                      <a:pt x="54779" y="6044"/>
                    </a:cubicBezTo>
                    <a:cubicBezTo>
                      <a:pt x="54779" y="6288"/>
                      <a:pt x="55511" y="6919"/>
                      <a:pt x="55511" y="7123"/>
                    </a:cubicBezTo>
                    <a:cubicBezTo>
                      <a:pt x="55511" y="7998"/>
                      <a:pt x="54962" y="8201"/>
                      <a:pt x="54860" y="8364"/>
                    </a:cubicBezTo>
                    <a:cubicBezTo>
                      <a:pt x="54758" y="8547"/>
                      <a:pt x="54657" y="8649"/>
                      <a:pt x="54473" y="8669"/>
                    </a:cubicBezTo>
                    <a:cubicBezTo>
                      <a:pt x="54127" y="8730"/>
                      <a:pt x="53944" y="8689"/>
                      <a:pt x="53659" y="8913"/>
                    </a:cubicBezTo>
                    <a:cubicBezTo>
                      <a:pt x="53436" y="9056"/>
                      <a:pt x="53232" y="9076"/>
                      <a:pt x="52947" y="9076"/>
                    </a:cubicBezTo>
                    <a:cubicBezTo>
                      <a:pt x="52922" y="9075"/>
                      <a:pt x="52895" y="9074"/>
                      <a:pt x="52868" y="9074"/>
                    </a:cubicBezTo>
                    <a:cubicBezTo>
                      <a:pt x="52678" y="9074"/>
                      <a:pt x="52449" y="9101"/>
                      <a:pt x="52235" y="9101"/>
                    </a:cubicBezTo>
                    <a:cubicBezTo>
                      <a:pt x="51991" y="9101"/>
                      <a:pt x="51767" y="9066"/>
                      <a:pt x="51645" y="8913"/>
                    </a:cubicBezTo>
                    <a:cubicBezTo>
                      <a:pt x="51136" y="8506"/>
                      <a:pt x="51055" y="3419"/>
                      <a:pt x="50912" y="2931"/>
                    </a:cubicBezTo>
                    <a:lnTo>
                      <a:pt x="50912" y="2931"/>
                    </a:lnTo>
                    <a:cubicBezTo>
                      <a:pt x="50831" y="3358"/>
                      <a:pt x="50648" y="8221"/>
                      <a:pt x="51096" y="8771"/>
                    </a:cubicBezTo>
                    <a:cubicBezTo>
                      <a:pt x="51001" y="8960"/>
                      <a:pt x="50931" y="9003"/>
                      <a:pt x="50799" y="9003"/>
                    </a:cubicBezTo>
                    <a:cubicBezTo>
                      <a:pt x="50761" y="9003"/>
                      <a:pt x="50718" y="8999"/>
                      <a:pt x="50668" y="8995"/>
                    </a:cubicBezTo>
                    <a:cubicBezTo>
                      <a:pt x="50634" y="8988"/>
                      <a:pt x="50603" y="8986"/>
                      <a:pt x="50572" y="8986"/>
                    </a:cubicBezTo>
                    <a:cubicBezTo>
                      <a:pt x="50512" y="8986"/>
                      <a:pt x="50456" y="8995"/>
                      <a:pt x="50399" y="8995"/>
                    </a:cubicBezTo>
                    <a:cubicBezTo>
                      <a:pt x="50312" y="8995"/>
                      <a:pt x="50221" y="8974"/>
                      <a:pt x="50098" y="8873"/>
                    </a:cubicBezTo>
                    <a:cubicBezTo>
                      <a:pt x="50241" y="8689"/>
                      <a:pt x="50343" y="8547"/>
                      <a:pt x="50424" y="8364"/>
                    </a:cubicBezTo>
                    <a:cubicBezTo>
                      <a:pt x="50404" y="8140"/>
                      <a:pt x="50444" y="3155"/>
                      <a:pt x="50424" y="2809"/>
                    </a:cubicBezTo>
                    <a:lnTo>
                      <a:pt x="50424" y="2809"/>
                    </a:lnTo>
                    <a:cubicBezTo>
                      <a:pt x="50180" y="3338"/>
                      <a:pt x="49936" y="6838"/>
                      <a:pt x="49915" y="8160"/>
                    </a:cubicBezTo>
                    <a:cubicBezTo>
                      <a:pt x="49895" y="8649"/>
                      <a:pt x="49427" y="8812"/>
                      <a:pt x="49264" y="8852"/>
                    </a:cubicBezTo>
                    <a:cubicBezTo>
                      <a:pt x="49149" y="8886"/>
                      <a:pt x="48961" y="8898"/>
                      <a:pt x="48735" y="8898"/>
                    </a:cubicBezTo>
                    <a:cubicBezTo>
                      <a:pt x="48143" y="8898"/>
                      <a:pt x="47289" y="8815"/>
                      <a:pt x="46800" y="8815"/>
                    </a:cubicBezTo>
                    <a:cubicBezTo>
                      <a:pt x="46681" y="8815"/>
                      <a:pt x="46584" y="8820"/>
                      <a:pt x="46517" y="8832"/>
                    </a:cubicBezTo>
                    <a:cubicBezTo>
                      <a:pt x="46497" y="8832"/>
                      <a:pt x="46700" y="7855"/>
                      <a:pt x="46415" y="7448"/>
                    </a:cubicBezTo>
                    <a:cubicBezTo>
                      <a:pt x="46212" y="7143"/>
                      <a:pt x="45947" y="7407"/>
                      <a:pt x="45846" y="6980"/>
                    </a:cubicBezTo>
                    <a:cubicBezTo>
                      <a:pt x="45662" y="6207"/>
                      <a:pt x="46049" y="5169"/>
                      <a:pt x="46008" y="5128"/>
                    </a:cubicBezTo>
                    <a:lnTo>
                      <a:pt x="46008" y="5128"/>
                    </a:lnTo>
                    <a:cubicBezTo>
                      <a:pt x="46008" y="5129"/>
                      <a:pt x="45378" y="6248"/>
                      <a:pt x="45459" y="7143"/>
                    </a:cubicBezTo>
                    <a:cubicBezTo>
                      <a:pt x="45479" y="7428"/>
                      <a:pt x="46090" y="7509"/>
                      <a:pt x="46110" y="7753"/>
                    </a:cubicBezTo>
                    <a:cubicBezTo>
                      <a:pt x="46150" y="8351"/>
                      <a:pt x="46170" y="8812"/>
                      <a:pt x="46114" y="8812"/>
                    </a:cubicBezTo>
                    <a:cubicBezTo>
                      <a:pt x="46113" y="8812"/>
                      <a:pt x="46111" y="8812"/>
                      <a:pt x="46110" y="8812"/>
                    </a:cubicBezTo>
                    <a:cubicBezTo>
                      <a:pt x="45601" y="8689"/>
                      <a:pt x="45398" y="8710"/>
                      <a:pt x="45317" y="8344"/>
                    </a:cubicBezTo>
                    <a:cubicBezTo>
                      <a:pt x="45255" y="7998"/>
                      <a:pt x="44828" y="8099"/>
                      <a:pt x="44787" y="7611"/>
                    </a:cubicBezTo>
                    <a:cubicBezTo>
                      <a:pt x="44767" y="7428"/>
                      <a:pt x="44930" y="6960"/>
                      <a:pt x="44910" y="6797"/>
                    </a:cubicBezTo>
                    <a:cubicBezTo>
                      <a:pt x="44889" y="6594"/>
                      <a:pt x="44645" y="6614"/>
                      <a:pt x="44604" y="6532"/>
                    </a:cubicBezTo>
                    <a:cubicBezTo>
                      <a:pt x="44604" y="6532"/>
                      <a:pt x="44604" y="6532"/>
                      <a:pt x="44604" y="6532"/>
                    </a:cubicBezTo>
                    <a:cubicBezTo>
                      <a:pt x="44602" y="6532"/>
                      <a:pt x="44442" y="7693"/>
                      <a:pt x="44442" y="7794"/>
                    </a:cubicBezTo>
                    <a:cubicBezTo>
                      <a:pt x="44503" y="8282"/>
                      <a:pt x="45255" y="8588"/>
                      <a:pt x="45337" y="8954"/>
                    </a:cubicBezTo>
                    <a:cubicBezTo>
                      <a:pt x="45402" y="9197"/>
                      <a:pt x="45788" y="9246"/>
                      <a:pt x="46240" y="9246"/>
                    </a:cubicBezTo>
                    <a:cubicBezTo>
                      <a:pt x="46356" y="9246"/>
                      <a:pt x="46477" y="9243"/>
                      <a:pt x="46598" y="9239"/>
                    </a:cubicBezTo>
                    <a:cubicBezTo>
                      <a:pt x="47229" y="9503"/>
                      <a:pt x="47453" y="9442"/>
                      <a:pt x="48064" y="9503"/>
                    </a:cubicBezTo>
                    <a:cubicBezTo>
                      <a:pt x="48070" y="9503"/>
                      <a:pt x="48077" y="9502"/>
                      <a:pt x="48085" y="9502"/>
                    </a:cubicBezTo>
                    <a:cubicBezTo>
                      <a:pt x="48254" y="9502"/>
                      <a:pt x="48850" y="9658"/>
                      <a:pt x="49139" y="9658"/>
                    </a:cubicBezTo>
                    <a:cubicBezTo>
                      <a:pt x="49209" y="9658"/>
                      <a:pt x="49261" y="9649"/>
                      <a:pt x="49284" y="9625"/>
                    </a:cubicBezTo>
                    <a:lnTo>
                      <a:pt x="49388" y="9729"/>
                    </a:lnTo>
                    <a:lnTo>
                      <a:pt x="49388" y="9729"/>
                    </a:lnTo>
                    <a:cubicBezTo>
                      <a:pt x="49384" y="9728"/>
                      <a:pt x="49380" y="9727"/>
                      <a:pt x="49375" y="9727"/>
                    </a:cubicBezTo>
                    <a:cubicBezTo>
                      <a:pt x="49259" y="9727"/>
                      <a:pt x="49047" y="10092"/>
                      <a:pt x="49081" y="10195"/>
                    </a:cubicBezTo>
                    <a:cubicBezTo>
                      <a:pt x="49081" y="10207"/>
                      <a:pt x="49022" y="10212"/>
                      <a:pt x="48920" y="10212"/>
                    </a:cubicBezTo>
                    <a:cubicBezTo>
                      <a:pt x="48656" y="10212"/>
                      <a:pt x="48101" y="10178"/>
                      <a:pt x="47514" y="10134"/>
                    </a:cubicBezTo>
                    <a:cubicBezTo>
                      <a:pt x="46712" y="10096"/>
                      <a:pt x="45640" y="9681"/>
                      <a:pt x="45344" y="9681"/>
                    </a:cubicBezTo>
                    <a:cubicBezTo>
                      <a:pt x="45325" y="9681"/>
                      <a:pt x="45309" y="9683"/>
                      <a:pt x="45296" y="9687"/>
                    </a:cubicBezTo>
                    <a:cubicBezTo>
                      <a:pt x="45703" y="9849"/>
                      <a:pt x="46619" y="10338"/>
                      <a:pt x="47494" y="10439"/>
                    </a:cubicBezTo>
                    <a:cubicBezTo>
                      <a:pt x="48267" y="10541"/>
                      <a:pt x="49040" y="10541"/>
                      <a:pt x="49061" y="10745"/>
                    </a:cubicBezTo>
                    <a:cubicBezTo>
                      <a:pt x="49244" y="11294"/>
                      <a:pt x="49447" y="12067"/>
                      <a:pt x="49081" y="12495"/>
                    </a:cubicBezTo>
                    <a:cubicBezTo>
                      <a:pt x="48750" y="12795"/>
                      <a:pt x="48456" y="12874"/>
                      <a:pt x="48151" y="12874"/>
                    </a:cubicBezTo>
                    <a:cubicBezTo>
                      <a:pt x="47855" y="12874"/>
                      <a:pt x="47549" y="12800"/>
                      <a:pt x="47189" y="12780"/>
                    </a:cubicBezTo>
                    <a:cubicBezTo>
                      <a:pt x="47080" y="12774"/>
                      <a:pt x="46977" y="12765"/>
                      <a:pt x="46881" y="12765"/>
                    </a:cubicBezTo>
                    <a:cubicBezTo>
                      <a:pt x="46637" y="12765"/>
                      <a:pt x="46448" y="12824"/>
                      <a:pt x="46375" y="13146"/>
                    </a:cubicBezTo>
                    <a:cubicBezTo>
                      <a:pt x="46314" y="13980"/>
                      <a:pt x="47473" y="15913"/>
                      <a:pt x="47514" y="16707"/>
                    </a:cubicBezTo>
                    <a:cubicBezTo>
                      <a:pt x="47555" y="17439"/>
                      <a:pt x="46944" y="18192"/>
                      <a:pt x="46944" y="18925"/>
                    </a:cubicBezTo>
                    <a:cubicBezTo>
                      <a:pt x="46728" y="19701"/>
                      <a:pt x="46896" y="22337"/>
                      <a:pt x="46965" y="23589"/>
                    </a:cubicBezTo>
                    <a:lnTo>
                      <a:pt x="46965" y="23589"/>
                    </a:lnTo>
                    <a:cubicBezTo>
                      <a:pt x="46871" y="22457"/>
                      <a:pt x="46497" y="21352"/>
                      <a:pt x="46497" y="21061"/>
                    </a:cubicBezTo>
                    <a:cubicBezTo>
                      <a:pt x="46456" y="20573"/>
                      <a:pt x="46130" y="19861"/>
                      <a:pt x="46029" y="19413"/>
                    </a:cubicBezTo>
                    <a:cubicBezTo>
                      <a:pt x="45886" y="18864"/>
                      <a:pt x="45052" y="17053"/>
                      <a:pt x="44726" y="16585"/>
                    </a:cubicBezTo>
                    <a:cubicBezTo>
                      <a:pt x="44564" y="16381"/>
                      <a:pt x="44482" y="16117"/>
                      <a:pt x="44462" y="15852"/>
                    </a:cubicBezTo>
                    <a:cubicBezTo>
                      <a:pt x="44442" y="15649"/>
                      <a:pt x="44482" y="15404"/>
                      <a:pt x="44421" y="15201"/>
                    </a:cubicBezTo>
                    <a:cubicBezTo>
                      <a:pt x="44380" y="15079"/>
                      <a:pt x="44238" y="14957"/>
                      <a:pt x="44157" y="14855"/>
                    </a:cubicBezTo>
                    <a:lnTo>
                      <a:pt x="44157" y="14855"/>
                    </a:lnTo>
                    <a:cubicBezTo>
                      <a:pt x="44218" y="15140"/>
                      <a:pt x="44197" y="15364"/>
                      <a:pt x="44157" y="15649"/>
                    </a:cubicBezTo>
                    <a:cubicBezTo>
                      <a:pt x="43811" y="15506"/>
                      <a:pt x="43729" y="14916"/>
                      <a:pt x="43628" y="14611"/>
                    </a:cubicBezTo>
                    <a:cubicBezTo>
                      <a:pt x="43465" y="14102"/>
                      <a:pt x="43343" y="13980"/>
                      <a:pt x="43221" y="13471"/>
                    </a:cubicBezTo>
                    <a:cubicBezTo>
                      <a:pt x="41308" y="10785"/>
                      <a:pt x="41267" y="2341"/>
                      <a:pt x="44604" y="21"/>
                    </a:cubicBezTo>
                    <a:lnTo>
                      <a:pt x="44604" y="21"/>
                    </a:lnTo>
                    <a:cubicBezTo>
                      <a:pt x="40697" y="1954"/>
                      <a:pt x="41511" y="11457"/>
                      <a:pt x="42671" y="13675"/>
                    </a:cubicBezTo>
                    <a:cubicBezTo>
                      <a:pt x="42407" y="13614"/>
                      <a:pt x="42447" y="13309"/>
                      <a:pt x="42162" y="13227"/>
                    </a:cubicBezTo>
                    <a:cubicBezTo>
                      <a:pt x="42040" y="13227"/>
                      <a:pt x="41959" y="13492"/>
                      <a:pt x="41979" y="13593"/>
                    </a:cubicBezTo>
                    <a:cubicBezTo>
                      <a:pt x="42793" y="13756"/>
                      <a:pt x="43282" y="14591"/>
                      <a:pt x="43546" y="15262"/>
                    </a:cubicBezTo>
                    <a:cubicBezTo>
                      <a:pt x="43221" y="15099"/>
                      <a:pt x="42956" y="14875"/>
                      <a:pt x="42630" y="14753"/>
                    </a:cubicBezTo>
                    <a:lnTo>
                      <a:pt x="42630" y="14753"/>
                    </a:lnTo>
                    <a:cubicBezTo>
                      <a:pt x="42651" y="14875"/>
                      <a:pt x="42712" y="14977"/>
                      <a:pt x="42712" y="15099"/>
                    </a:cubicBezTo>
                    <a:cubicBezTo>
                      <a:pt x="43099" y="15343"/>
                      <a:pt x="43526" y="15527"/>
                      <a:pt x="43790" y="15934"/>
                    </a:cubicBezTo>
                    <a:cubicBezTo>
                      <a:pt x="44096" y="16381"/>
                      <a:pt x="44401" y="17073"/>
                      <a:pt x="44665" y="17541"/>
                    </a:cubicBezTo>
                    <a:cubicBezTo>
                      <a:pt x="44401" y="17378"/>
                      <a:pt x="44116" y="17277"/>
                      <a:pt x="43872" y="17093"/>
                    </a:cubicBezTo>
                    <a:lnTo>
                      <a:pt x="43872" y="17093"/>
                    </a:lnTo>
                    <a:cubicBezTo>
                      <a:pt x="43912" y="17236"/>
                      <a:pt x="43953" y="17460"/>
                      <a:pt x="44055" y="17582"/>
                    </a:cubicBezTo>
                    <a:cubicBezTo>
                      <a:pt x="44157" y="17684"/>
                      <a:pt x="44360" y="17724"/>
                      <a:pt x="44482" y="17806"/>
                    </a:cubicBezTo>
                    <a:cubicBezTo>
                      <a:pt x="44747" y="17968"/>
                      <a:pt x="45378" y="19332"/>
                      <a:pt x="45439" y="19637"/>
                    </a:cubicBezTo>
                    <a:cubicBezTo>
                      <a:pt x="45561" y="20329"/>
                      <a:pt x="45805" y="20614"/>
                      <a:pt x="45968" y="21285"/>
                    </a:cubicBezTo>
                    <a:cubicBezTo>
                      <a:pt x="46680" y="24236"/>
                      <a:pt x="46639" y="27532"/>
                      <a:pt x="47270" y="30422"/>
                    </a:cubicBezTo>
                    <a:cubicBezTo>
                      <a:pt x="47312" y="30624"/>
                      <a:pt x="47342" y="30813"/>
                      <a:pt x="47365" y="30995"/>
                    </a:cubicBezTo>
                    <a:lnTo>
                      <a:pt x="47365" y="30995"/>
                    </a:lnTo>
                    <a:cubicBezTo>
                      <a:pt x="47273" y="31291"/>
                      <a:pt x="46960" y="31568"/>
                      <a:pt x="46782" y="31805"/>
                    </a:cubicBezTo>
                    <a:cubicBezTo>
                      <a:pt x="45886" y="32904"/>
                      <a:pt x="45947" y="33006"/>
                      <a:pt x="45459" y="33901"/>
                    </a:cubicBezTo>
                    <a:cubicBezTo>
                      <a:pt x="45261" y="33739"/>
                      <a:pt x="44920" y="33668"/>
                      <a:pt x="44474" y="33668"/>
                    </a:cubicBezTo>
                    <a:cubicBezTo>
                      <a:pt x="41616" y="33668"/>
                      <a:pt x="34443" y="36605"/>
                      <a:pt x="32965" y="37503"/>
                    </a:cubicBezTo>
                    <a:cubicBezTo>
                      <a:pt x="32863" y="37584"/>
                      <a:pt x="29343" y="38520"/>
                      <a:pt x="29302" y="38561"/>
                    </a:cubicBezTo>
                    <a:lnTo>
                      <a:pt x="32741" y="37808"/>
                    </a:lnTo>
                    <a:lnTo>
                      <a:pt x="32741" y="37808"/>
                    </a:lnTo>
                    <a:cubicBezTo>
                      <a:pt x="31595" y="38807"/>
                      <a:pt x="31154" y="39906"/>
                      <a:pt x="30747" y="40725"/>
                    </a:cubicBezTo>
                    <a:lnTo>
                      <a:pt x="30747" y="40725"/>
                    </a:lnTo>
                    <a:cubicBezTo>
                      <a:pt x="31215" y="39983"/>
                      <a:pt x="32845" y="37758"/>
                      <a:pt x="33168" y="37707"/>
                    </a:cubicBezTo>
                    <a:cubicBezTo>
                      <a:pt x="34478" y="36948"/>
                      <a:pt x="41128" y="34147"/>
                      <a:pt x="43988" y="34147"/>
                    </a:cubicBezTo>
                    <a:cubicBezTo>
                      <a:pt x="44505" y="34147"/>
                      <a:pt x="44898" y="34239"/>
                      <a:pt x="45113" y="34451"/>
                    </a:cubicBezTo>
                    <a:cubicBezTo>
                      <a:pt x="45255" y="34593"/>
                      <a:pt x="44991" y="35102"/>
                      <a:pt x="44686" y="35448"/>
                    </a:cubicBezTo>
                    <a:cubicBezTo>
                      <a:pt x="42630" y="35692"/>
                      <a:pt x="40392" y="36404"/>
                      <a:pt x="38846" y="37218"/>
                    </a:cubicBezTo>
                    <a:cubicBezTo>
                      <a:pt x="37788" y="37930"/>
                      <a:pt x="35305" y="39721"/>
                      <a:pt x="34267" y="40820"/>
                    </a:cubicBezTo>
                    <a:cubicBezTo>
                      <a:pt x="33919" y="40508"/>
                      <a:pt x="33506" y="40369"/>
                      <a:pt x="33055" y="40369"/>
                    </a:cubicBezTo>
                    <a:cubicBezTo>
                      <a:pt x="30211" y="40369"/>
                      <a:pt x="25826" y="45876"/>
                      <a:pt x="26230" y="48247"/>
                    </a:cubicBezTo>
                    <a:cubicBezTo>
                      <a:pt x="26182" y="48246"/>
                      <a:pt x="26134" y="48245"/>
                      <a:pt x="26087" y="48245"/>
                    </a:cubicBezTo>
                    <a:cubicBezTo>
                      <a:pt x="24868" y="48245"/>
                      <a:pt x="23623" y="48755"/>
                      <a:pt x="23564" y="50282"/>
                    </a:cubicBezTo>
                    <a:cubicBezTo>
                      <a:pt x="23532" y="51169"/>
                      <a:pt x="24254" y="51481"/>
                      <a:pt x="25355" y="51481"/>
                    </a:cubicBezTo>
                    <a:cubicBezTo>
                      <a:pt x="25637" y="51481"/>
                      <a:pt x="25944" y="51460"/>
                      <a:pt x="26269" y="51424"/>
                    </a:cubicBezTo>
                    <a:lnTo>
                      <a:pt x="26269" y="51424"/>
                    </a:lnTo>
                    <a:cubicBezTo>
                      <a:pt x="26075" y="51573"/>
                      <a:pt x="27206" y="55654"/>
                      <a:pt x="28529" y="56305"/>
                    </a:cubicBezTo>
                    <a:cubicBezTo>
                      <a:pt x="28529" y="56305"/>
                      <a:pt x="28393" y="56271"/>
                      <a:pt x="28176" y="56271"/>
                    </a:cubicBezTo>
                    <a:cubicBezTo>
                      <a:pt x="27723" y="56271"/>
                      <a:pt x="26917" y="56420"/>
                      <a:pt x="26270" y="57343"/>
                    </a:cubicBezTo>
                    <a:cubicBezTo>
                      <a:pt x="25029" y="59113"/>
                      <a:pt x="23320" y="63956"/>
                      <a:pt x="22282" y="66378"/>
                    </a:cubicBezTo>
                    <a:cubicBezTo>
                      <a:pt x="20272" y="71046"/>
                      <a:pt x="19539" y="75067"/>
                      <a:pt x="20343" y="75067"/>
                    </a:cubicBezTo>
                    <a:cubicBezTo>
                      <a:pt x="20345" y="75067"/>
                      <a:pt x="20347" y="75067"/>
                      <a:pt x="20349" y="75067"/>
                    </a:cubicBezTo>
                    <a:lnTo>
                      <a:pt x="20349" y="75067"/>
                    </a:lnTo>
                    <a:cubicBezTo>
                      <a:pt x="19698" y="76165"/>
                      <a:pt x="18355" y="77956"/>
                      <a:pt x="17826" y="79136"/>
                    </a:cubicBezTo>
                    <a:cubicBezTo>
                      <a:pt x="15750" y="83959"/>
                      <a:pt x="14814" y="87439"/>
                      <a:pt x="13837" y="92363"/>
                    </a:cubicBezTo>
                    <a:cubicBezTo>
                      <a:pt x="13654" y="93421"/>
                      <a:pt x="13227" y="95232"/>
                      <a:pt x="12779" y="96229"/>
                    </a:cubicBezTo>
                    <a:cubicBezTo>
                      <a:pt x="12169" y="97572"/>
                      <a:pt x="11802" y="98691"/>
                      <a:pt x="10337" y="99281"/>
                    </a:cubicBezTo>
                    <a:cubicBezTo>
                      <a:pt x="9727" y="99526"/>
                      <a:pt x="9279" y="99811"/>
                      <a:pt x="8791" y="100217"/>
                    </a:cubicBezTo>
                    <a:cubicBezTo>
                      <a:pt x="7570" y="101255"/>
                      <a:pt x="5800" y="101296"/>
                      <a:pt x="4599" y="102313"/>
                    </a:cubicBezTo>
                    <a:cubicBezTo>
                      <a:pt x="5698" y="101662"/>
                      <a:pt x="7020" y="101479"/>
                      <a:pt x="8140" y="100808"/>
                    </a:cubicBezTo>
                    <a:cubicBezTo>
                      <a:pt x="8994" y="100299"/>
                      <a:pt x="9849" y="99404"/>
                      <a:pt x="10927" y="99404"/>
                    </a:cubicBezTo>
                    <a:cubicBezTo>
                      <a:pt x="11680" y="99404"/>
                      <a:pt x="11131" y="99892"/>
                      <a:pt x="10887" y="100279"/>
                    </a:cubicBezTo>
                    <a:cubicBezTo>
                      <a:pt x="10520" y="100869"/>
                      <a:pt x="10134" y="101438"/>
                      <a:pt x="9706" y="101947"/>
                    </a:cubicBezTo>
                    <a:cubicBezTo>
                      <a:pt x="9198" y="102578"/>
                      <a:pt x="8343" y="102883"/>
                      <a:pt x="7611" y="103188"/>
                    </a:cubicBezTo>
                    <a:cubicBezTo>
                      <a:pt x="6593" y="103616"/>
                      <a:pt x="5454" y="103758"/>
                      <a:pt x="4416" y="104145"/>
                    </a:cubicBezTo>
                    <a:cubicBezTo>
                      <a:pt x="3459" y="104511"/>
                      <a:pt x="2869" y="105203"/>
                      <a:pt x="2096" y="105854"/>
                    </a:cubicBezTo>
                    <a:cubicBezTo>
                      <a:pt x="1653" y="106215"/>
                      <a:pt x="1076" y="106723"/>
                      <a:pt x="453" y="106723"/>
                    </a:cubicBezTo>
                    <a:cubicBezTo>
                      <a:pt x="304" y="106723"/>
                      <a:pt x="153" y="106694"/>
                      <a:pt x="0" y="106627"/>
                    </a:cubicBezTo>
                    <a:lnTo>
                      <a:pt x="0" y="106627"/>
                    </a:lnTo>
                    <a:cubicBezTo>
                      <a:pt x="153" y="106780"/>
                      <a:pt x="337" y="106839"/>
                      <a:pt x="533" y="106839"/>
                    </a:cubicBezTo>
                    <a:cubicBezTo>
                      <a:pt x="963" y="106839"/>
                      <a:pt x="1449" y="106552"/>
                      <a:pt x="1771" y="106342"/>
                    </a:cubicBezTo>
                    <a:cubicBezTo>
                      <a:pt x="2564" y="105834"/>
                      <a:pt x="3175" y="105162"/>
                      <a:pt x="3968" y="104653"/>
                    </a:cubicBezTo>
                    <a:cubicBezTo>
                      <a:pt x="4864" y="104104"/>
                      <a:pt x="5779" y="103921"/>
                      <a:pt x="6776" y="103656"/>
                    </a:cubicBezTo>
                    <a:cubicBezTo>
                      <a:pt x="7204" y="103555"/>
                      <a:pt x="7631" y="103453"/>
                      <a:pt x="8038" y="103310"/>
                    </a:cubicBezTo>
                    <a:cubicBezTo>
                      <a:pt x="8353" y="103202"/>
                      <a:pt x="8711" y="102941"/>
                      <a:pt x="8855" y="102941"/>
                    </a:cubicBezTo>
                    <a:cubicBezTo>
                      <a:pt x="8953" y="102941"/>
                      <a:pt x="8952" y="103062"/>
                      <a:pt x="8770" y="103433"/>
                    </a:cubicBezTo>
                    <a:cubicBezTo>
                      <a:pt x="8445" y="104124"/>
                      <a:pt x="8241" y="104877"/>
                      <a:pt x="7936" y="105590"/>
                    </a:cubicBezTo>
                    <a:cubicBezTo>
                      <a:pt x="7814" y="105915"/>
                      <a:pt x="7611" y="106220"/>
                      <a:pt x="7488" y="106546"/>
                    </a:cubicBezTo>
                    <a:cubicBezTo>
                      <a:pt x="7265" y="107136"/>
                      <a:pt x="7143" y="107767"/>
                      <a:pt x="7041" y="108398"/>
                    </a:cubicBezTo>
                    <a:cubicBezTo>
                      <a:pt x="6919" y="108988"/>
                      <a:pt x="6797" y="109598"/>
                      <a:pt x="6634" y="110188"/>
                    </a:cubicBezTo>
                    <a:cubicBezTo>
                      <a:pt x="6329" y="111348"/>
                      <a:pt x="6288" y="112549"/>
                      <a:pt x="6166" y="113729"/>
                    </a:cubicBezTo>
                    <a:cubicBezTo>
                      <a:pt x="6114" y="114178"/>
                      <a:pt x="6092" y="114627"/>
                      <a:pt x="6049" y="115075"/>
                    </a:cubicBezTo>
                    <a:lnTo>
                      <a:pt x="6049" y="115075"/>
                    </a:lnTo>
                    <a:cubicBezTo>
                      <a:pt x="6089" y="114870"/>
                      <a:pt x="6130" y="114665"/>
                      <a:pt x="6166" y="114462"/>
                    </a:cubicBezTo>
                    <a:cubicBezTo>
                      <a:pt x="6247" y="113932"/>
                      <a:pt x="6288" y="113383"/>
                      <a:pt x="6390" y="112854"/>
                    </a:cubicBezTo>
                    <a:cubicBezTo>
                      <a:pt x="6471" y="112386"/>
                      <a:pt x="6471" y="111877"/>
                      <a:pt x="6573" y="111409"/>
                    </a:cubicBezTo>
                    <a:cubicBezTo>
                      <a:pt x="6634" y="111043"/>
                      <a:pt x="6736" y="110697"/>
                      <a:pt x="6817" y="110351"/>
                    </a:cubicBezTo>
                    <a:cubicBezTo>
                      <a:pt x="6878" y="110046"/>
                      <a:pt x="7000" y="109802"/>
                      <a:pt x="7061" y="109517"/>
                    </a:cubicBezTo>
                    <a:cubicBezTo>
                      <a:pt x="7224" y="108744"/>
                      <a:pt x="7366" y="107950"/>
                      <a:pt x="7590" y="107197"/>
                    </a:cubicBezTo>
                    <a:cubicBezTo>
                      <a:pt x="7692" y="106831"/>
                      <a:pt x="7814" y="106465"/>
                      <a:pt x="7977" y="106139"/>
                    </a:cubicBezTo>
                    <a:cubicBezTo>
                      <a:pt x="8058" y="105976"/>
                      <a:pt x="8160" y="105854"/>
                      <a:pt x="8221" y="105691"/>
                    </a:cubicBezTo>
                    <a:cubicBezTo>
                      <a:pt x="8282" y="105569"/>
                      <a:pt x="8302" y="105427"/>
                      <a:pt x="8445" y="105386"/>
                    </a:cubicBezTo>
                    <a:cubicBezTo>
                      <a:pt x="8448" y="105385"/>
                      <a:pt x="8450" y="105384"/>
                      <a:pt x="8453" y="105384"/>
                    </a:cubicBezTo>
                    <a:cubicBezTo>
                      <a:pt x="8560" y="105384"/>
                      <a:pt x="8792" y="106080"/>
                      <a:pt x="8831" y="106139"/>
                    </a:cubicBezTo>
                    <a:cubicBezTo>
                      <a:pt x="8913" y="106363"/>
                      <a:pt x="9055" y="106607"/>
                      <a:pt x="9096" y="106831"/>
                    </a:cubicBezTo>
                    <a:cubicBezTo>
                      <a:pt x="9137" y="107095"/>
                      <a:pt x="8954" y="107319"/>
                      <a:pt x="8872" y="107543"/>
                    </a:cubicBezTo>
                    <a:cubicBezTo>
                      <a:pt x="8648" y="108113"/>
                      <a:pt x="8526" y="108744"/>
                      <a:pt x="8302" y="109313"/>
                    </a:cubicBezTo>
                    <a:cubicBezTo>
                      <a:pt x="8099" y="109863"/>
                      <a:pt x="7753" y="110331"/>
                      <a:pt x="7631" y="110901"/>
                    </a:cubicBezTo>
                    <a:cubicBezTo>
                      <a:pt x="7448" y="111898"/>
                      <a:pt x="7204" y="112874"/>
                      <a:pt x="6980" y="113851"/>
                    </a:cubicBezTo>
                    <a:cubicBezTo>
                      <a:pt x="6898" y="114238"/>
                      <a:pt x="6858" y="114624"/>
                      <a:pt x="6756" y="114991"/>
                    </a:cubicBezTo>
                    <a:cubicBezTo>
                      <a:pt x="6735" y="115087"/>
                      <a:pt x="6722" y="115191"/>
                      <a:pt x="6708" y="115296"/>
                    </a:cubicBezTo>
                    <a:lnTo>
                      <a:pt x="6708" y="115296"/>
                    </a:lnTo>
                    <a:cubicBezTo>
                      <a:pt x="6722" y="115235"/>
                      <a:pt x="6737" y="115174"/>
                      <a:pt x="6756" y="115113"/>
                    </a:cubicBezTo>
                    <a:cubicBezTo>
                      <a:pt x="6837" y="114868"/>
                      <a:pt x="6898" y="114604"/>
                      <a:pt x="6959" y="114339"/>
                    </a:cubicBezTo>
                    <a:cubicBezTo>
                      <a:pt x="7082" y="113790"/>
                      <a:pt x="7183" y="113241"/>
                      <a:pt x="7346" y="112691"/>
                    </a:cubicBezTo>
                    <a:cubicBezTo>
                      <a:pt x="7468" y="112203"/>
                      <a:pt x="7570" y="111714"/>
                      <a:pt x="7733" y="111267"/>
                    </a:cubicBezTo>
                    <a:cubicBezTo>
                      <a:pt x="7855" y="110941"/>
                      <a:pt x="7916" y="110595"/>
                      <a:pt x="8058" y="110290"/>
                    </a:cubicBezTo>
                    <a:cubicBezTo>
                      <a:pt x="8201" y="109944"/>
                      <a:pt x="8384" y="109598"/>
                      <a:pt x="8526" y="109252"/>
                    </a:cubicBezTo>
                    <a:cubicBezTo>
                      <a:pt x="8689" y="108866"/>
                      <a:pt x="8791" y="108479"/>
                      <a:pt x="8954" y="108113"/>
                    </a:cubicBezTo>
                    <a:cubicBezTo>
                      <a:pt x="9055" y="107869"/>
                      <a:pt x="9157" y="107299"/>
                      <a:pt x="9462" y="107278"/>
                    </a:cubicBezTo>
                    <a:lnTo>
                      <a:pt x="9462" y="107278"/>
                    </a:lnTo>
                    <a:cubicBezTo>
                      <a:pt x="9605" y="107604"/>
                      <a:pt x="9300" y="108133"/>
                      <a:pt x="9238" y="108479"/>
                    </a:cubicBezTo>
                    <a:cubicBezTo>
                      <a:pt x="9218" y="108662"/>
                      <a:pt x="9177" y="108825"/>
                      <a:pt x="9137" y="109008"/>
                    </a:cubicBezTo>
                    <a:cubicBezTo>
                      <a:pt x="9076" y="109212"/>
                      <a:pt x="9096" y="109334"/>
                      <a:pt x="9076" y="109537"/>
                    </a:cubicBezTo>
                    <a:cubicBezTo>
                      <a:pt x="9035" y="109924"/>
                      <a:pt x="8852" y="110310"/>
                      <a:pt x="8750" y="110697"/>
                    </a:cubicBezTo>
                    <a:cubicBezTo>
                      <a:pt x="8648" y="111145"/>
                      <a:pt x="8567" y="111592"/>
                      <a:pt x="8506" y="112040"/>
                    </a:cubicBezTo>
                    <a:cubicBezTo>
                      <a:pt x="8404" y="112813"/>
                      <a:pt x="8302" y="113587"/>
                      <a:pt x="8160" y="114339"/>
                    </a:cubicBezTo>
                    <a:cubicBezTo>
                      <a:pt x="7977" y="115255"/>
                      <a:pt x="7651" y="116130"/>
                      <a:pt x="7448" y="117046"/>
                    </a:cubicBezTo>
                    <a:cubicBezTo>
                      <a:pt x="7387" y="117331"/>
                      <a:pt x="7285" y="117575"/>
                      <a:pt x="7224" y="117839"/>
                    </a:cubicBezTo>
                    <a:cubicBezTo>
                      <a:pt x="7163" y="118104"/>
                      <a:pt x="7102" y="118389"/>
                      <a:pt x="7082" y="118653"/>
                    </a:cubicBezTo>
                    <a:cubicBezTo>
                      <a:pt x="7204" y="118348"/>
                      <a:pt x="7285" y="117982"/>
                      <a:pt x="7387" y="117656"/>
                    </a:cubicBezTo>
                    <a:cubicBezTo>
                      <a:pt x="7733" y="116537"/>
                      <a:pt x="8140" y="115438"/>
                      <a:pt x="8384" y="114278"/>
                    </a:cubicBezTo>
                    <a:cubicBezTo>
                      <a:pt x="8628" y="113180"/>
                      <a:pt x="8852" y="112101"/>
                      <a:pt x="9015" y="110982"/>
                    </a:cubicBezTo>
                    <a:cubicBezTo>
                      <a:pt x="9137" y="110188"/>
                      <a:pt x="9300" y="109435"/>
                      <a:pt x="9483" y="108662"/>
                    </a:cubicBezTo>
                    <a:cubicBezTo>
                      <a:pt x="9564" y="108357"/>
                      <a:pt x="9605" y="107767"/>
                      <a:pt x="9829" y="107502"/>
                    </a:cubicBezTo>
                    <a:cubicBezTo>
                      <a:pt x="9971" y="107767"/>
                      <a:pt x="10358" y="107991"/>
                      <a:pt x="10602" y="108113"/>
                    </a:cubicBezTo>
                    <a:cubicBezTo>
                      <a:pt x="10785" y="108194"/>
                      <a:pt x="11009" y="108337"/>
                      <a:pt x="11233" y="108357"/>
                    </a:cubicBezTo>
                    <a:cubicBezTo>
                      <a:pt x="11131" y="108642"/>
                      <a:pt x="11049" y="108967"/>
                      <a:pt x="10968" y="109273"/>
                    </a:cubicBezTo>
                    <a:cubicBezTo>
                      <a:pt x="10683" y="110331"/>
                      <a:pt x="10256" y="111348"/>
                      <a:pt x="9869" y="112386"/>
                    </a:cubicBezTo>
                    <a:cubicBezTo>
                      <a:pt x="9605" y="113078"/>
                      <a:pt x="9462" y="113831"/>
                      <a:pt x="9238" y="114543"/>
                    </a:cubicBezTo>
                    <a:cubicBezTo>
                      <a:pt x="9015" y="115357"/>
                      <a:pt x="8811" y="116191"/>
                      <a:pt x="8526" y="116985"/>
                    </a:cubicBezTo>
                    <a:cubicBezTo>
                      <a:pt x="8384" y="117392"/>
                      <a:pt x="8241" y="117799"/>
                      <a:pt x="8038" y="118165"/>
                    </a:cubicBezTo>
                    <a:cubicBezTo>
                      <a:pt x="7969" y="118303"/>
                      <a:pt x="7929" y="118442"/>
                      <a:pt x="7881" y="118580"/>
                    </a:cubicBezTo>
                    <a:lnTo>
                      <a:pt x="7881" y="118580"/>
                    </a:lnTo>
                    <a:cubicBezTo>
                      <a:pt x="7913" y="118518"/>
                      <a:pt x="7944" y="118460"/>
                      <a:pt x="7977" y="118409"/>
                    </a:cubicBezTo>
                    <a:cubicBezTo>
                      <a:pt x="8099" y="118206"/>
                      <a:pt x="8221" y="118023"/>
                      <a:pt x="8323" y="117799"/>
                    </a:cubicBezTo>
                    <a:cubicBezTo>
                      <a:pt x="8567" y="117290"/>
                      <a:pt x="8730" y="116781"/>
                      <a:pt x="8893" y="116232"/>
                    </a:cubicBezTo>
                    <a:cubicBezTo>
                      <a:pt x="8954" y="115988"/>
                      <a:pt x="8974" y="115723"/>
                      <a:pt x="9055" y="115479"/>
                    </a:cubicBezTo>
                    <a:cubicBezTo>
                      <a:pt x="9096" y="115316"/>
                      <a:pt x="9218" y="115174"/>
                      <a:pt x="9279" y="115011"/>
                    </a:cubicBezTo>
                    <a:cubicBezTo>
                      <a:pt x="9361" y="114787"/>
                      <a:pt x="9401" y="114543"/>
                      <a:pt x="9483" y="114319"/>
                    </a:cubicBezTo>
                    <a:cubicBezTo>
                      <a:pt x="9564" y="114055"/>
                      <a:pt x="9686" y="113790"/>
                      <a:pt x="9788" y="113525"/>
                    </a:cubicBezTo>
                    <a:cubicBezTo>
                      <a:pt x="9849" y="113342"/>
                      <a:pt x="9910" y="113159"/>
                      <a:pt x="9951" y="112976"/>
                    </a:cubicBezTo>
                    <a:cubicBezTo>
                      <a:pt x="10093" y="112528"/>
                      <a:pt x="10256" y="112101"/>
                      <a:pt x="10398" y="111653"/>
                    </a:cubicBezTo>
                    <a:cubicBezTo>
                      <a:pt x="10561" y="111165"/>
                      <a:pt x="10724" y="110677"/>
                      <a:pt x="10887" y="110188"/>
                    </a:cubicBezTo>
                    <a:cubicBezTo>
                      <a:pt x="10988" y="109903"/>
                      <a:pt x="11049" y="109598"/>
                      <a:pt x="11151" y="109293"/>
                    </a:cubicBezTo>
                    <a:cubicBezTo>
                      <a:pt x="11253" y="109028"/>
                      <a:pt x="11375" y="108784"/>
                      <a:pt x="11477" y="108520"/>
                    </a:cubicBezTo>
                    <a:cubicBezTo>
                      <a:pt x="11579" y="108540"/>
                      <a:pt x="11680" y="108581"/>
                      <a:pt x="11782" y="108601"/>
                    </a:cubicBezTo>
                    <a:cubicBezTo>
                      <a:pt x="11924" y="108662"/>
                      <a:pt x="11314" y="110656"/>
                      <a:pt x="11253" y="110860"/>
                    </a:cubicBezTo>
                    <a:cubicBezTo>
                      <a:pt x="10968" y="111938"/>
                      <a:pt x="10765" y="113037"/>
                      <a:pt x="10378" y="114075"/>
                    </a:cubicBezTo>
                    <a:cubicBezTo>
                      <a:pt x="9971" y="115174"/>
                      <a:pt x="9544" y="116273"/>
                      <a:pt x="9157" y="117392"/>
                    </a:cubicBezTo>
                    <a:cubicBezTo>
                      <a:pt x="9015" y="117758"/>
                      <a:pt x="8893" y="118124"/>
                      <a:pt x="8831" y="118511"/>
                    </a:cubicBezTo>
                    <a:cubicBezTo>
                      <a:pt x="8831" y="118674"/>
                      <a:pt x="8770" y="118938"/>
                      <a:pt x="8852" y="119081"/>
                    </a:cubicBezTo>
                    <a:cubicBezTo>
                      <a:pt x="9015" y="118898"/>
                      <a:pt x="9055" y="118450"/>
                      <a:pt x="9116" y="118226"/>
                    </a:cubicBezTo>
                    <a:cubicBezTo>
                      <a:pt x="9300" y="117595"/>
                      <a:pt x="9544" y="116985"/>
                      <a:pt x="9747" y="116374"/>
                    </a:cubicBezTo>
                    <a:cubicBezTo>
                      <a:pt x="9930" y="115886"/>
                      <a:pt x="10073" y="115418"/>
                      <a:pt x="10276" y="114970"/>
                    </a:cubicBezTo>
                    <a:cubicBezTo>
                      <a:pt x="10602" y="114177"/>
                      <a:pt x="10907" y="113403"/>
                      <a:pt x="11111" y="112589"/>
                    </a:cubicBezTo>
                    <a:cubicBezTo>
                      <a:pt x="11233" y="112060"/>
                      <a:pt x="11294" y="111531"/>
                      <a:pt x="11416" y="111023"/>
                    </a:cubicBezTo>
                    <a:cubicBezTo>
                      <a:pt x="11538" y="110575"/>
                      <a:pt x="11640" y="110127"/>
                      <a:pt x="11802" y="109680"/>
                    </a:cubicBezTo>
                    <a:cubicBezTo>
                      <a:pt x="11924" y="109334"/>
                      <a:pt x="12047" y="109028"/>
                      <a:pt x="12087" y="108662"/>
                    </a:cubicBezTo>
                    <a:cubicBezTo>
                      <a:pt x="12177" y="108725"/>
                      <a:pt x="12304" y="108744"/>
                      <a:pt x="12436" y="108744"/>
                    </a:cubicBezTo>
                    <a:cubicBezTo>
                      <a:pt x="12601" y="108744"/>
                      <a:pt x="12777" y="108714"/>
                      <a:pt x="12901" y="108703"/>
                    </a:cubicBezTo>
                    <a:cubicBezTo>
                      <a:pt x="13186" y="108703"/>
                      <a:pt x="13410" y="108703"/>
                      <a:pt x="13674" y="108784"/>
                    </a:cubicBezTo>
                    <a:cubicBezTo>
                      <a:pt x="13743" y="108804"/>
                      <a:pt x="13807" y="108813"/>
                      <a:pt x="13868" y="108813"/>
                    </a:cubicBezTo>
                    <a:cubicBezTo>
                      <a:pt x="14059" y="108813"/>
                      <a:pt x="14217" y="108725"/>
                      <a:pt x="14387" y="108601"/>
                    </a:cubicBezTo>
                    <a:lnTo>
                      <a:pt x="14387" y="108601"/>
                    </a:lnTo>
                    <a:cubicBezTo>
                      <a:pt x="14387" y="108723"/>
                      <a:pt x="14305" y="108886"/>
                      <a:pt x="14265" y="109008"/>
                    </a:cubicBezTo>
                    <a:cubicBezTo>
                      <a:pt x="14204" y="109212"/>
                      <a:pt x="14142" y="109415"/>
                      <a:pt x="14061" y="109598"/>
                    </a:cubicBezTo>
                    <a:cubicBezTo>
                      <a:pt x="13939" y="109944"/>
                      <a:pt x="13898" y="110310"/>
                      <a:pt x="13756" y="110636"/>
                    </a:cubicBezTo>
                    <a:cubicBezTo>
                      <a:pt x="13471" y="111307"/>
                      <a:pt x="13003" y="111857"/>
                      <a:pt x="12698" y="112528"/>
                    </a:cubicBezTo>
                    <a:cubicBezTo>
                      <a:pt x="12433" y="113119"/>
                      <a:pt x="12128" y="113688"/>
                      <a:pt x="11904" y="114299"/>
                    </a:cubicBezTo>
                    <a:cubicBezTo>
                      <a:pt x="11701" y="114807"/>
                      <a:pt x="11477" y="115296"/>
                      <a:pt x="11172" y="115764"/>
                    </a:cubicBezTo>
                    <a:cubicBezTo>
                      <a:pt x="10927" y="116171"/>
                      <a:pt x="10683" y="116578"/>
                      <a:pt x="10439" y="116964"/>
                    </a:cubicBezTo>
                    <a:cubicBezTo>
                      <a:pt x="10256" y="117270"/>
                      <a:pt x="10032" y="117514"/>
                      <a:pt x="9849" y="117799"/>
                    </a:cubicBezTo>
                    <a:cubicBezTo>
                      <a:pt x="10012" y="117677"/>
                      <a:pt x="10134" y="117473"/>
                      <a:pt x="10276" y="117310"/>
                    </a:cubicBezTo>
                    <a:cubicBezTo>
                      <a:pt x="10439" y="117127"/>
                      <a:pt x="10622" y="116944"/>
                      <a:pt x="10765" y="116761"/>
                    </a:cubicBezTo>
                    <a:cubicBezTo>
                      <a:pt x="10948" y="116517"/>
                      <a:pt x="11070" y="116232"/>
                      <a:pt x="11253" y="115967"/>
                    </a:cubicBezTo>
                    <a:cubicBezTo>
                      <a:pt x="11395" y="115764"/>
                      <a:pt x="11518" y="115540"/>
                      <a:pt x="11640" y="115316"/>
                    </a:cubicBezTo>
                    <a:cubicBezTo>
                      <a:pt x="11924" y="114868"/>
                      <a:pt x="12128" y="114319"/>
                      <a:pt x="12311" y="113831"/>
                    </a:cubicBezTo>
                    <a:cubicBezTo>
                      <a:pt x="12494" y="113363"/>
                      <a:pt x="12718" y="112915"/>
                      <a:pt x="12942" y="112467"/>
                    </a:cubicBezTo>
                    <a:cubicBezTo>
                      <a:pt x="13308" y="111714"/>
                      <a:pt x="13817" y="111084"/>
                      <a:pt x="14122" y="110310"/>
                    </a:cubicBezTo>
                    <a:cubicBezTo>
                      <a:pt x="14265" y="109985"/>
                      <a:pt x="14346" y="109680"/>
                      <a:pt x="14407" y="109334"/>
                    </a:cubicBezTo>
                    <a:cubicBezTo>
                      <a:pt x="14468" y="109089"/>
                      <a:pt x="14509" y="108703"/>
                      <a:pt x="14692" y="108520"/>
                    </a:cubicBezTo>
                    <a:cubicBezTo>
                      <a:pt x="14767" y="108426"/>
                      <a:pt x="14876" y="108401"/>
                      <a:pt x="14941" y="108319"/>
                    </a:cubicBezTo>
                    <a:lnTo>
                      <a:pt x="14941" y="108319"/>
                    </a:lnTo>
                    <a:cubicBezTo>
                      <a:pt x="14842" y="108477"/>
                      <a:pt x="14916" y="108671"/>
                      <a:pt x="14916" y="108845"/>
                    </a:cubicBezTo>
                    <a:cubicBezTo>
                      <a:pt x="14895" y="109232"/>
                      <a:pt x="14855" y="109639"/>
                      <a:pt x="14733" y="110005"/>
                    </a:cubicBezTo>
                    <a:cubicBezTo>
                      <a:pt x="14631" y="110351"/>
                      <a:pt x="14570" y="110738"/>
                      <a:pt x="14488" y="111084"/>
                    </a:cubicBezTo>
                    <a:cubicBezTo>
                      <a:pt x="14448" y="111287"/>
                      <a:pt x="14387" y="111470"/>
                      <a:pt x="14326" y="111653"/>
                    </a:cubicBezTo>
                    <a:cubicBezTo>
                      <a:pt x="14183" y="112101"/>
                      <a:pt x="14041" y="112528"/>
                      <a:pt x="13797" y="112915"/>
                    </a:cubicBezTo>
                    <a:cubicBezTo>
                      <a:pt x="13491" y="113363"/>
                      <a:pt x="13329" y="113932"/>
                      <a:pt x="13125" y="114400"/>
                    </a:cubicBezTo>
                    <a:cubicBezTo>
                      <a:pt x="12677" y="115459"/>
                      <a:pt x="12209" y="116496"/>
                      <a:pt x="11660" y="117514"/>
                    </a:cubicBezTo>
                    <a:cubicBezTo>
                      <a:pt x="11904" y="117270"/>
                      <a:pt x="12026" y="116924"/>
                      <a:pt x="12209" y="116639"/>
                    </a:cubicBezTo>
                    <a:cubicBezTo>
                      <a:pt x="12413" y="116293"/>
                      <a:pt x="12616" y="115927"/>
                      <a:pt x="12779" y="115581"/>
                    </a:cubicBezTo>
                    <a:cubicBezTo>
                      <a:pt x="13390" y="114380"/>
                      <a:pt x="14020" y="113180"/>
                      <a:pt x="14427" y="111898"/>
                    </a:cubicBezTo>
                    <a:cubicBezTo>
                      <a:pt x="14712" y="111023"/>
                      <a:pt x="14936" y="110107"/>
                      <a:pt x="15099" y="109191"/>
                    </a:cubicBezTo>
                    <a:cubicBezTo>
                      <a:pt x="15140" y="108866"/>
                      <a:pt x="15079" y="108540"/>
                      <a:pt x="15160" y="108214"/>
                    </a:cubicBezTo>
                    <a:cubicBezTo>
                      <a:pt x="15201" y="108113"/>
                      <a:pt x="15201" y="108113"/>
                      <a:pt x="15302" y="108052"/>
                    </a:cubicBezTo>
                    <a:cubicBezTo>
                      <a:pt x="15506" y="107930"/>
                      <a:pt x="15791" y="107808"/>
                      <a:pt x="15913" y="107624"/>
                    </a:cubicBezTo>
                    <a:lnTo>
                      <a:pt x="15913" y="107624"/>
                    </a:lnTo>
                    <a:cubicBezTo>
                      <a:pt x="16198" y="108540"/>
                      <a:pt x="16076" y="109496"/>
                      <a:pt x="15791" y="110392"/>
                    </a:cubicBezTo>
                    <a:cubicBezTo>
                      <a:pt x="15547" y="111267"/>
                      <a:pt x="15241" y="112101"/>
                      <a:pt x="14794" y="112895"/>
                    </a:cubicBezTo>
                    <a:cubicBezTo>
                      <a:pt x="14570" y="113322"/>
                      <a:pt x="14305" y="113749"/>
                      <a:pt x="14061" y="114177"/>
                    </a:cubicBezTo>
                    <a:cubicBezTo>
                      <a:pt x="13837" y="114563"/>
                      <a:pt x="13654" y="114970"/>
                      <a:pt x="13471" y="115398"/>
                    </a:cubicBezTo>
                    <a:cubicBezTo>
                      <a:pt x="13386" y="115610"/>
                      <a:pt x="13291" y="115852"/>
                      <a:pt x="13173" y="116076"/>
                    </a:cubicBezTo>
                    <a:lnTo>
                      <a:pt x="13173" y="116076"/>
                    </a:lnTo>
                    <a:cubicBezTo>
                      <a:pt x="13604" y="115363"/>
                      <a:pt x="14032" y="114611"/>
                      <a:pt x="14427" y="113892"/>
                    </a:cubicBezTo>
                    <a:cubicBezTo>
                      <a:pt x="14672" y="113424"/>
                      <a:pt x="14936" y="112956"/>
                      <a:pt x="15180" y="112508"/>
                    </a:cubicBezTo>
                    <a:cubicBezTo>
                      <a:pt x="15587" y="111735"/>
                      <a:pt x="15994" y="110921"/>
                      <a:pt x="16198" y="110066"/>
                    </a:cubicBezTo>
                    <a:cubicBezTo>
                      <a:pt x="16259" y="109761"/>
                      <a:pt x="16360" y="109435"/>
                      <a:pt x="16401" y="109130"/>
                    </a:cubicBezTo>
                    <a:cubicBezTo>
                      <a:pt x="16422" y="108805"/>
                      <a:pt x="16340" y="108418"/>
                      <a:pt x="16299" y="108092"/>
                    </a:cubicBezTo>
                    <a:cubicBezTo>
                      <a:pt x="16259" y="107746"/>
                      <a:pt x="16157" y="107441"/>
                      <a:pt x="16218" y="107095"/>
                    </a:cubicBezTo>
                    <a:cubicBezTo>
                      <a:pt x="16259" y="106810"/>
                      <a:pt x="16422" y="106526"/>
                      <a:pt x="16483" y="106241"/>
                    </a:cubicBezTo>
                    <a:cubicBezTo>
                      <a:pt x="16666" y="105590"/>
                      <a:pt x="16584" y="104938"/>
                      <a:pt x="16625" y="104287"/>
                    </a:cubicBezTo>
                    <a:cubicBezTo>
                      <a:pt x="16686" y="103433"/>
                      <a:pt x="16910" y="102598"/>
                      <a:pt x="17052" y="101744"/>
                    </a:cubicBezTo>
                    <a:cubicBezTo>
                      <a:pt x="17459" y="99505"/>
                      <a:pt x="18171" y="97348"/>
                      <a:pt x="19250" y="95334"/>
                    </a:cubicBezTo>
                    <a:cubicBezTo>
                      <a:pt x="19942" y="94072"/>
                      <a:pt x="20247" y="92892"/>
                      <a:pt x="20756" y="91549"/>
                    </a:cubicBezTo>
                    <a:cubicBezTo>
                      <a:pt x="21590" y="89290"/>
                      <a:pt x="21977" y="87683"/>
                      <a:pt x="22689" y="85404"/>
                    </a:cubicBezTo>
                    <a:cubicBezTo>
                      <a:pt x="23686" y="82189"/>
                      <a:pt x="24093" y="80398"/>
                      <a:pt x="24357" y="77569"/>
                    </a:cubicBezTo>
                    <a:cubicBezTo>
                      <a:pt x="24703" y="75128"/>
                      <a:pt x="24419" y="72706"/>
                      <a:pt x="24154" y="71241"/>
                    </a:cubicBezTo>
                    <a:cubicBezTo>
                      <a:pt x="24480" y="69959"/>
                      <a:pt x="25090" y="69267"/>
                      <a:pt x="25619" y="68087"/>
                    </a:cubicBezTo>
                    <a:cubicBezTo>
                      <a:pt x="28956" y="60456"/>
                      <a:pt x="28855" y="59581"/>
                      <a:pt x="29994" y="54291"/>
                    </a:cubicBezTo>
                    <a:lnTo>
                      <a:pt x="29994" y="54291"/>
                    </a:lnTo>
                    <a:cubicBezTo>
                      <a:pt x="29892" y="56610"/>
                      <a:pt x="29323" y="59642"/>
                      <a:pt x="29119" y="61799"/>
                    </a:cubicBezTo>
                    <a:cubicBezTo>
                      <a:pt x="28875" y="64343"/>
                      <a:pt x="28407" y="66866"/>
                      <a:pt x="27573" y="69125"/>
                    </a:cubicBezTo>
                    <a:cubicBezTo>
                      <a:pt x="27369" y="69674"/>
                      <a:pt x="27003" y="70183"/>
                      <a:pt x="26677" y="70651"/>
                    </a:cubicBezTo>
                    <a:cubicBezTo>
                      <a:pt x="26372" y="71058"/>
                      <a:pt x="25497" y="72136"/>
                      <a:pt x="25131" y="72442"/>
                    </a:cubicBezTo>
                    <a:cubicBezTo>
                      <a:pt x="25843" y="71852"/>
                      <a:pt x="26942" y="70427"/>
                      <a:pt x="27552" y="69756"/>
                    </a:cubicBezTo>
                    <a:lnTo>
                      <a:pt x="27552" y="69756"/>
                    </a:lnTo>
                    <a:cubicBezTo>
                      <a:pt x="27105" y="70692"/>
                      <a:pt x="27003" y="72279"/>
                      <a:pt x="27003" y="73276"/>
                    </a:cubicBezTo>
                    <a:cubicBezTo>
                      <a:pt x="27003" y="74212"/>
                      <a:pt x="26759" y="75189"/>
                      <a:pt x="26433" y="76023"/>
                    </a:cubicBezTo>
                    <a:cubicBezTo>
                      <a:pt x="26860" y="75006"/>
                      <a:pt x="27206" y="73785"/>
                      <a:pt x="27247" y="72665"/>
                    </a:cubicBezTo>
                    <a:cubicBezTo>
                      <a:pt x="27267" y="71587"/>
                      <a:pt x="27796" y="70224"/>
                      <a:pt x="28081" y="69145"/>
                    </a:cubicBezTo>
                    <a:cubicBezTo>
                      <a:pt x="28610" y="66663"/>
                      <a:pt x="29363" y="63753"/>
                      <a:pt x="29546" y="61921"/>
                    </a:cubicBezTo>
                    <a:cubicBezTo>
                      <a:pt x="29872" y="59012"/>
                      <a:pt x="30523" y="55593"/>
                      <a:pt x="30401" y="52724"/>
                    </a:cubicBezTo>
                    <a:cubicBezTo>
                      <a:pt x="30360" y="51727"/>
                      <a:pt x="30849" y="50608"/>
                      <a:pt x="31113" y="49672"/>
                    </a:cubicBezTo>
                    <a:cubicBezTo>
                      <a:pt x="31642" y="47820"/>
                      <a:pt x="31337" y="48023"/>
                      <a:pt x="31968" y="46680"/>
                    </a:cubicBezTo>
                    <a:cubicBezTo>
                      <a:pt x="32395" y="45805"/>
                      <a:pt x="32904" y="44991"/>
                      <a:pt x="33189" y="44523"/>
                    </a:cubicBezTo>
                    <a:cubicBezTo>
                      <a:pt x="33250" y="45398"/>
                      <a:pt x="33311" y="46334"/>
                      <a:pt x="33514" y="47189"/>
                    </a:cubicBezTo>
                    <a:cubicBezTo>
                      <a:pt x="33921" y="46965"/>
                      <a:pt x="33596" y="44605"/>
                      <a:pt x="33575" y="44198"/>
                    </a:cubicBezTo>
                    <a:cubicBezTo>
                      <a:pt x="34593" y="42488"/>
                      <a:pt x="38439" y="39111"/>
                      <a:pt x="39741" y="38337"/>
                    </a:cubicBezTo>
                    <a:cubicBezTo>
                      <a:pt x="41295" y="37508"/>
                      <a:pt x="42161" y="36870"/>
                      <a:pt x="43432" y="36870"/>
                    </a:cubicBezTo>
                    <a:cubicBezTo>
                      <a:pt x="43659" y="36870"/>
                      <a:pt x="43898" y="36890"/>
                      <a:pt x="44157" y="36933"/>
                    </a:cubicBezTo>
                    <a:cubicBezTo>
                      <a:pt x="45052" y="37096"/>
                      <a:pt x="45907" y="37157"/>
                      <a:pt x="46619" y="37707"/>
                    </a:cubicBezTo>
                    <a:cubicBezTo>
                      <a:pt x="47799" y="39009"/>
                      <a:pt x="49508" y="41654"/>
                      <a:pt x="49447" y="43302"/>
                    </a:cubicBezTo>
                    <a:cubicBezTo>
                      <a:pt x="49427" y="43669"/>
                      <a:pt x="49142" y="44076"/>
                      <a:pt x="49081" y="44462"/>
                    </a:cubicBezTo>
                    <a:cubicBezTo>
                      <a:pt x="49000" y="44890"/>
                      <a:pt x="49000" y="45337"/>
                      <a:pt x="49040" y="45765"/>
                    </a:cubicBezTo>
                    <a:cubicBezTo>
                      <a:pt x="49162" y="46802"/>
                      <a:pt x="49529" y="47779"/>
                      <a:pt x="49854" y="48756"/>
                    </a:cubicBezTo>
                    <a:cubicBezTo>
                      <a:pt x="50058" y="49346"/>
                      <a:pt x="50159" y="49407"/>
                      <a:pt x="50770" y="49488"/>
                    </a:cubicBezTo>
                    <a:cubicBezTo>
                      <a:pt x="50989" y="49523"/>
                      <a:pt x="51197" y="49543"/>
                      <a:pt x="51401" y="49543"/>
                    </a:cubicBezTo>
                    <a:cubicBezTo>
                      <a:pt x="51672" y="49543"/>
                      <a:pt x="51937" y="49508"/>
                      <a:pt x="52215" y="49427"/>
                    </a:cubicBezTo>
                    <a:cubicBezTo>
                      <a:pt x="52229" y="49429"/>
                      <a:pt x="52244" y="49430"/>
                      <a:pt x="52259" y="49430"/>
                    </a:cubicBezTo>
                    <a:cubicBezTo>
                      <a:pt x="52549" y="49430"/>
                      <a:pt x="52842" y="49053"/>
                      <a:pt x="53171" y="48491"/>
                    </a:cubicBezTo>
                    <a:cubicBezTo>
                      <a:pt x="52744" y="47962"/>
                      <a:pt x="52255" y="47515"/>
                      <a:pt x="52093" y="46884"/>
                    </a:cubicBezTo>
                    <a:cubicBezTo>
                      <a:pt x="51930" y="46233"/>
                      <a:pt x="52052" y="45846"/>
                      <a:pt x="51950" y="45195"/>
                    </a:cubicBezTo>
                    <a:cubicBezTo>
                      <a:pt x="51884" y="44800"/>
                      <a:pt x="52708" y="43981"/>
                      <a:pt x="53156" y="43981"/>
                    </a:cubicBezTo>
                    <a:cubicBezTo>
                      <a:pt x="53263" y="43981"/>
                      <a:pt x="53348" y="44027"/>
                      <a:pt x="53395" y="44137"/>
                    </a:cubicBezTo>
                    <a:lnTo>
                      <a:pt x="55979" y="43099"/>
                    </a:lnTo>
                    <a:cubicBezTo>
                      <a:pt x="55959" y="43099"/>
                      <a:pt x="55287" y="42143"/>
                      <a:pt x="55186" y="42020"/>
                    </a:cubicBezTo>
                    <a:cubicBezTo>
                      <a:pt x="55002" y="41756"/>
                      <a:pt x="54677" y="41390"/>
                      <a:pt x="54392" y="41268"/>
                    </a:cubicBezTo>
                    <a:cubicBezTo>
                      <a:pt x="54758" y="40474"/>
                      <a:pt x="55552" y="39579"/>
                      <a:pt x="55633" y="39436"/>
                    </a:cubicBezTo>
                    <a:cubicBezTo>
                      <a:pt x="56875" y="37930"/>
                      <a:pt x="57892" y="37523"/>
                      <a:pt x="59947" y="37239"/>
                    </a:cubicBezTo>
                    <a:cubicBezTo>
                      <a:pt x="60212" y="37204"/>
                      <a:pt x="60464" y="37188"/>
                      <a:pt x="60706" y="37188"/>
                    </a:cubicBezTo>
                    <a:cubicBezTo>
                      <a:pt x="63202" y="37188"/>
                      <a:pt x="64582" y="38930"/>
                      <a:pt x="66418" y="40840"/>
                    </a:cubicBezTo>
                    <a:cubicBezTo>
                      <a:pt x="67883" y="42387"/>
                      <a:pt x="69043" y="44849"/>
                      <a:pt x="69633" y="46884"/>
                    </a:cubicBezTo>
                    <a:cubicBezTo>
                      <a:pt x="69918" y="47820"/>
                      <a:pt x="70528" y="48471"/>
                      <a:pt x="70528" y="49448"/>
                    </a:cubicBezTo>
                    <a:cubicBezTo>
                      <a:pt x="70508" y="50628"/>
                      <a:pt x="70589" y="51340"/>
                      <a:pt x="70223" y="52439"/>
                    </a:cubicBezTo>
                    <a:cubicBezTo>
                      <a:pt x="69837" y="53619"/>
                      <a:pt x="69898" y="57038"/>
                      <a:pt x="69959" y="58279"/>
                    </a:cubicBezTo>
                    <a:cubicBezTo>
                      <a:pt x="70101" y="60823"/>
                      <a:pt x="73927" y="69593"/>
                      <a:pt x="75046" y="72055"/>
                    </a:cubicBezTo>
                    <a:cubicBezTo>
                      <a:pt x="74028" y="68697"/>
                      <a:pt x="71322" y="62105"/>
                      <a:pt x="70549" y="58096"/>
                    </a:cubicBezTo>
                    <a:cubicBezTo>
                      <a:pt x="70488" y="55796"/>
                      <a:pt x="70569" y="53497"/>
                      <a:pt x="71322" y="52073"/>
                    </a:cubicBezTo>
                    <a:cubicBezTo>
                      <a:pt x="71668" y="52988"/>
                      <a:pt x="71851" y="54637"/>
                      <a:pt x="72055" y="55491"/>
                    </a:cubicBezTo>
                    <a:cubicBezTo>
                      <a:pt x="72930" y="59276"/>
                      <a:pt x="74150" y="61657"/>
                      <a:pt x="75697" y="65014"/>
                    </a:cubicBezTo>
                    <a:cubicBezTo>
                      <a:pt x="75961" y="66195"/>
                      <a:pt x="77243" y="67578"/>
                      <a:pt x="77325" y="68779"/>
                    </a:cubicBezTo>
                    <a:cubicBezTo>
                      <a:pt x="77406" y="69837"/>
                      <a:pt x="77345" y="70447"/>
                      <a:pt x="77101" y="71506"/>
                    </a:cubicBezTo>
                    <a:cubicBezTo>
                      <a:pt x="76918" y="72197"/>
                      <a:pt x="76816" y="72910"/>
                      <a:pt x="76714" y="73622"/>
                    </a:cubicBezTo>
                    <a:cubicBezTo>
                      <a:pt x="76531" y="74802"/>
                      <a:pt x="76450" y="75982"/>
                      <a:pt x="76450" y="77183"/>
                    </a:cubicBezTo>
                    <a:cubicBezTo>
                      <a:pt x="76450" y="81375"/>
                      <a:pt x="77264" y="85648"/>
                      <a:pt x="77956" y="89758"/>
                    </a:cubicBezTo>
                    <a:cubicBezTo>
                      <a:pt x="78179" y="91020"/>
                      <a:pt x="78383" y="92302"/>
                      <a:pt x="78647" y="93543"/>
                    </a:cubicBezTo>
                    <a:cubicBezTo>
                      <a:pt x="79014" y="95273"/>
                      <a:pt x="79400" y="97043"/>
                      <a:pt x="79563" y="98793"/>
                    </a:cubicBezTo>
                    <a:cubicBezTo>
                      <a:pt x="79746" y="100726"/>
                      <a:pt x="78607" y="101296"/>
                      <a:pt x="77630" y="102741"/>
                    </a:cubicBezTo>
                    <a:cubicBezTo>
                      <a:pt x="76877" y="103819"/>
                      <a:pt x="76389" y="105142"/>
                      <a:pt x="75758" y="106322"/>
                    </a:cubicBezTo>
                    <a:cubicBezTo>
                      <a:pt x="75392" y="106973"/>
                      <a:pt x="74964" y="107584"/>
                      <a:pt x="74517" y="108174"/>
                    </a:cubicBezTo>
                    <a:cubicBezTo>
                      <a:pt x="74089" y="108744"/>
                      <a:pt x="73479" y="109354"/>
                      <a:pt x="73194" y="109985"/>
                    </a:cubicBezTo>
                    <a:cubicBezTo>
                      <a:pt x="73621" y="109680"/>
                      <a:pt x="73988" y="109191"/>
                      <a:pt x="74313" y="108784"/>
                    </a:cubicBezTo>
                    <a:cubicBezTo>
                      <a:pt x="75066" y="107869"/>
                      <a:pt x="75738" y="106810"/>
                      <a:pt x="76287" y="105773"/>
                    </a:cubicBezTo>
                    <a:cubicBezTo>
                      <a:pt x="76836" y="104715"/>
                      <a:pt x="77325" y="103616"/>
                      <a:pt x="78017" y="102659"/>
                    </a:cubicBezTo>
                    <a:cubicBezTo>
                      <a:pt x="78241" y="102334"/>
                      <a:pt x="78525" y="102049"/>
                      <a:pt x="78790" y="101764"/>
                    </a:cubicBezTo>
                    <a:cubicBezTo>
                      <a:pt x="79014" y="101540"/>
                      <a:pt x="79177" y="101255"/>
                      <a:pt x="79400" y="101052"/>
                    </a:cubicBezTo>
                    <a:lnTo>
                      <a:pt x="79400" y="101052"/>
                    </a:lnTo>
                    <a:cubicBezTo>
                      <a:pt x="79543" y="102293"/>
                      <a:pt x="78912" y="103310"/>
                      <a:pt x="78363" y="104328"/>
                    </a:cubicBezTo>
                    <a:cubicBezTo>
                      <a:pt x="78118" y="104796"/>
                      <a:pt x="77773" y="105162"/>
                      <a:pt x="77528" y="105630"/>
                    </a:cubicBezTo>
                    <a:cubicBezTo>
                      <a:pt x="77243" y="106159"/>
                      <a:pt x="76979" y="106709"/>
                      <a:pt x="76857" y="107299"/>
                    </a:cubicBezTo>
                    <a:cubicBezTo>
                      <a:pt x="76775" y="107624"/>
                      <a:pt x="76714" y="107909"/>
                      <a:pt x="76877" y="108194"/>
                    </a:cubicBezTo>
                    <a:cubicBezTo>
                      <a:pt x="77081" y="108520"/>
                      <a:pt x="77284" y="108845"/>
                      <a:pt x="77488" y="109171"/>
                    </a:cubicBezTo>
                    <a:cubicBezTo>
                      <a:pt x="78322" y="110514"/>
                      <a:pt x="80214" y="111267"/>
                      <a:pt x="81720" y="111450"/>
                    </a:cubicBezTo>
                    <a:cubicBezTo>
                      <a:pt x="81936" y="111475"/>
                      <a:pt x="82137" y="111488"/>
                      <a:pt x="82330" y="111488"/>
                    </a:cubicBezTo>
                    <a:cubicBezTo>
                      <a:pt x="82919" y="111488"/>
                      <a:pt x="83432" y="111370"/>
                      <a:pt x="84060" y="111124"/>
                    </a:cubicBezTo>
                    <a:cubicBezTo>
                      <a:pt x="84772" y="110860"/>
                      <a:pt x="85546" y="110392"/>
                      <a:pt x="86034" y="109781"/>
                    </a:cubicBezTo>
                    <a:cubicBezTo>
                      <a:pt x="86319" y="109415"/>
                      <a:pt x="86563" y="109028"/>
                      <a:pt x="86685" y="108581"/>
                    </a:cubicBezTo>
                    <a:cubicBezTo>
                      <a:pt x="86909" y="107706"/>
                      <a:pt x="86136" y="106994"/>
                      <a:pt x="86115" y="106139"/>
                    </a:cubicBezTo>
                    <a:cubicBezTo>
                      <a:pt x="86095" y="105244"/>
                      <a:pt x="85749" y="104409"/>
                      <a:pt x="85627" y="103534"/>
                    </a:cubicBezTo>
                    <a:cubicBezTo>
                      <a:pt x="84976" y="99404"/>
                      <a:pt x="84874" y="95212"/>
                      <a:pt x="84426" y="91040"/>
                    </a:cubicBezTo>
                    <a:cubicBezTo>
                      <a:pt x="84264" y="89575"/>
                      <a:pt x="84182" y="88110"/>
                      <a:pt x="84101" y="86625"/>
                    </a:cubicBezTo>
                    <a:cubicBezTo>
                      <a:pt x="84020" y="84875"/>
                      <a:pt x="84264" y="83125"/>
                      <a:pt x="84203" y="81395"/>
                    </a:cubicBezTo>
                    <a:cubicBezTo>
                      <a:pt x="84162" y="80133"/>
                      <a:pt x="83857" y="78831"/>
                      <a:pt x="83735" y="77569"/>
                    </a:cubicBezTo>
                    <a:cubicBezTo>
                      <a:pt x="83450" y="74680"/>
                      <a:pt x="82473" y="71994"/>
                      <a:pt x="80377" y="69939"/>
                    </a:cubicBezTo>
                    <a:cubicBezTo>
                      <a:pt x="79665" y="69247"/>
                      <a:pt x="78993" y="68779"/>
                      <a:pt x="78485" y="67924"/>
                    </a:cubicBezTo>
                    <a:cubicBezTo>
                      <a:pt x="77854" y="66846"/>
                      <a:pt x="77182" y="65666"/>
                      <a:pt x="76796" y="64506"/>
                    </a:cubicBezTo>
                    <a:cubicBezTo>
                      <a:pt x="74212" y="59825"/>
                      <a:pt x="73153" y="56468"/>
                      <a:pt x="72360" y="51767"/>
                    </a:cubicBezTo>
                    <a:cubicBezTo>
                      <a:pt x="72075" y="50465"/>
                      <a:pt x="71383" y="48166"/>
                      <a:pt x="70956" y="46904"/>
                    </a:cubicBezTo>
                    <a:cubicBezTo>
                      <a:pt x="69938" y="43994"/>
                      <a:pt x="69267" y="42672"/>
                      <a:pt x="67090" y="39945"/>
                    </a:cubicBezTo>
                    <a:cubicBezTo>
                      <a:pt x="65128" y="37651"/>
                      <a:pt x="62561" y="35861"/>
                      <a:pt x="60597" y="35861"/>
                    </a:cubicBezTo>
                    <a:cubicBezTo>
                      <a:pt x="60401" y="35861"/>
                      <a:pt x="60211" y="35879"/>
                      <a:pt x="60029" y="35916"/>
                    </a:cubicBezTo>
                    <a:cubicBezTo>
                      <a:pt x="59154" y="36058"/>
                      <a:pt x="58421" y="36323"/>
                      <a:pt x="57749" y="36526"/>
                    </a:cubicBezTo>
                    <a:cubicBezTo>
                      <a:pt x="57587" y="36221"/>
                      <a:pt x="57444" y="35896"/>
                      <a:pt x="57281" y="35611"/>
                    </a:cubicBezTo>
                    <a:cubicBezTo>
                      <a:pt x="57582" y="34555"/>
                      <a:pt x="58511" y="34132"/>
                      <a:pt x="59754" y="34132"/>
                    </a:cubicBezTo>
                    <a:cubicBezTo>
                      <a:pt x="63562" y="34132"/>
                      <a:pt x="70312" y="38099"/>
                      <a:pt x="70895" y="39925"/>
                    </a:cubicBezTo>
                    <a:lnTo>
                      <a:pt x="70976" y="39843"/>
                    </a:lnTo>
                    <a:cubicBezTo>
                      <a:pt x="68990" y="36346"/>
                      <a:pt x="62828" y="33572"/>
                      <a:pt x="59327" y="33572"/>
                    </a:cubicBezTo>
                    <a:cubicBezTo>
                      <a:pt x="58021" y="33572"/>
                      <a:pt x="57085" y="33958"/>
                      <a:pt x="56875" y="34837"/>
                    </a:cubicBezTo>
                    <a:cubicBezTo>
                      <a:pt x="56325" y="33800"/>
                      <a:pt x="55755" y="32823"/>
                      <a:pt x="55226" y="31744"/>
                    </a:cubicBezTo>
                    <a:cubicBezTo>
                      <a:pt x="55129" y="31550"/>
                      <a:pt x="55013" y="31152"/>
                      <a:pt x="54790" y="31010"/>
                    </a:cubicBezTo>
                    <a:lnTo>
                      <a:pt x="54790" y="31010"/>
                    </a:lnTo>
                    <a:cubicBezTo>
                      <a:pt x="54835" y="30142"/>
                      <a:pt x="54901" y="29281"/>
                      <a:pt x="54840" y="28407"/>
                    </a:cubicBezTo>
                    <a:cubicBezTo>
                      <a:pt x="54982" y="26230"/>
                      <a:pt x="54982" y="24256"/>
                      <a:pt x="55369" y="22323"/>
                    </a:cubicBezTo>
                    <a:cubicBezTo>
                      <a:pt x="55491" y="21733"/>
                      <a:pt x="55552" y="21245"/>
                      <a:pt x="55755" y="20675"/>
                    </a:cubicBezTo>
                    <a:cubicBezTo>
                      <a:pt x="55857" y="20329"/>
                      <a:pt x="56020" y="19698"/>
                      <a:pt x="56244" y="19311"/>
                    </a:cubicBezTo>
                    <a:cubicBezTo>
                      <a:pt x="56549" y="18823"/>
                      <a:pt x="57261" y="18559"/>
                      <a:pt x="57281" y="17948"/>
                    </a:cubicBezTo>
                    <a:lnTo>
                      <a:pt x="57281" y="17948"/>
                    </a:lnTo>
                    <a:cubicBezTo>
                      <a:pt x="57017" y="18111"/>
                      <a:pt x="56651" y="18274"/>
                      <a:pt x="56447" y="18497"/>
                    </a:cubicBezTo>
                    <a:cubicBezTo>
                      <a:pt x="56813" y="17582"/>
                      <a:pt x="57261" y="16686"/>
                      <a:pt x="57627" y="15771"/>
                    </a:cubicBezTo>
                    <a:cubicBezTo>
                      <a:pt x="57749" y="15445"/>
                      <a:pt x="57912" y="15140"/>
                      <a:pt x="58034" y="14835"/>
                    </a:cubicBezTo>
                    <a:cubicBezTo>
                      <a:pt x="58156" y="14550"/>
                      <a:pt x="58380" y="14102"/>
                      <a:pt x="58421" y="13797"/>
                    </a:cubicBezTo>
                    <a:cubicBezTo>
                      <a:pt x="60130" y="9341"/>
                      <a:pt x="60944" y="3460"/>
                      <a:pt x="56956" y="1"/>
                    </a:cubicBezTo>
                    <a:close/>
                    <a:moveTo>
                      <a:pt x="7765" y="118801"/>
                    </a:moveTo>
                    <a:lnTo>
                      <a:pt x="7765" y="118801"/>
                    </a:lnTo>
                    <a:cubicBezTo>
                      <a:pt x="7675" y="118920"/>
                      <a:pt x="7556" y="119031"/>
                      <a:pt x="7468" y="119162"/>
                    </a:cubicBezTo>
                    <a:cubicBezTo>
                      <a:pt x="7592" y="119079"/>
                      <a:pt x="7685" y="118944"/>
                      <a:pt x="7765" y="118801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2"/>
              <p:cNvSpPr/>
              <p:nvPr/>
            </p:nvSpPr>
            <p:spPr>
              <a:xfrm>
                <a:off x="6215967" y="992259"/>
                <a:ext cx="1477470" cy="2025771"/>
              </a:xfrm>
              <a:custGeom>
                <a:avLst/>
                <a:gdLst/>
                <a:ahLst/>
                <a:cxnLst/>
                <a:rect l="l" t="t" r="r" b="b"/>
                <a:pathLst>
                  <a:path w="86910" h="119163" fill="none" extrusionOk="0">
                    <a:moveTo>
                      <a:pt x="55979" y="43099"/>
                    </a:moveTo>
                    <a:cubicBezTo>
                      <a:pt x="55959" y="43099"/>
                      <a:pt x="55287" y="42143"/>
                      <a:pt x="55186" y="42020"/>
                    </a:cubicBezTo>
                    <a:cubicBezTo>
                      <a:pt x="55002" y="41756"/>
                      <a:pt x="54677" y="41390"/>
                      <a:pt x="54392" y="41268"/>
                    </a:cubicBezTo>
                    <a:cubicBezTo>
                      <a:pt x="54758" y="40474"/>
                      <a:pt x="55552" y="39579"/>
                      <a:pt x="55633" y="39436"/>
                    </a:cubicBezTo>
                    <a:cubicBezTo>
                      <a:pt x="56875" y="37930"/>
                      <a:pt x="57892" y="37523"/>
                      <a:pt x="59947" y="37239"/>
                    </a:cubicBezTo>
                    <a:cubicBezTo>
                      <a:pt x="62938" y="36852"/>
                      <a:pt x="64403" y="38744"/>
                      <a:pt x="66418" y="40840"/>
                    </a:cubicBezTo>
                    <a:cubicBezTo>
                      <a:pt x="67883" y="42387"/>
                      <a:pt x="69043" y="44849"/>
                      <a:pt x="69633" y="46884"/>
                    </a:cubicBezTo>
                    <a:cubicBezTo>
                      <a:pt x="69918" y="47820"/>
                      <a:pt x="70528" y="48471"/>
                      <a:pt x="70528" y="49448"/>
                    </a:cubicBezTo>
                    <a:cubicBezTo>
                      <a:pt x="70508" y="50628"/>
                      <a:pt x="70589" y="51340"/>
                      <a:pt x="70223" y="52439"/>
                    </a:cubicBezTo>
                    <a:cubicBezTo>
                      <a:pt x="69837" y="53619"/>
                      <a:pt x="69898" y="57038"/>
                      <a:pt x="69959" y="58279"/>
                    </a:cubicBezTo>
                    <a:cubicBezTo>
                      <a:pt x="70101" y="60823"/>
                      <a:pt x="73927" y="69593"/>
                      <a:pt x="75046" y="72055"/>
                    </a:cubicBezTo>
                    <a:cubicBezTo>
                      <a:pt x="74028" y="68697"/>
                      <a:pt x="71322" y="62105"/>
                      <a:pt x="70549" y="58096"/>
                    </a:cubicBezTo>
                    <a:cubicBezTo>
                      <a:pt x="70488" y="55796"/>
                      <a:pt x="70569" y="53497"/>
                      <a:pt x="71322" y="52073"/>
                    </a:cubicBezTo>
                    <a:cubicBezTo>
                      <a:pt x="71668" y="52988"/>
                      <a:pt x="71851" y="54637"/>
                      <a:pt x="72055" y="55491"/>
                    </a:cubicBezTo>
                    <a:cubicBezTo>
                      <a:pt x="72930" y="59276"/>
                      <a:pt x="74150" y="61657"/>
                      <a:pt x="75697" y="65014"/>
                    </a:cubicBezTo>
                    <a:cubicBezTo>
                      <a:pt x="75961" y="66195"/>
                      <a:pt x="77243" y="67578"/>
                      <a:pt x="77325" y="68779"/>
                    </a:cubicBezTo>
                    <a:cubicBezTo>
                      <a:pt x="77406" y="69837"/>
                      <a:pt x="77345" y="70447"/>
                      <a:pt x="77101" y="71506"/>
                    </a:cubicBezTo>
                    <a:cubicBezTo>
                      <a:pt x="76918" y="72197"/>
                      <a:pt x="76816" y="72910"/>
                      <a:pt x="76714" y="73622"/>
                    </a:cubicBezTo>
                    <a:cubicBezTo>
                      <a:pt x="76531" y="74802"/>
                      <a:pt x="76450" y="75982"/>
                      <a:pt x="76450" y="77183"/>
                    </a:cubicBezTo>
                    <a:cubicBezTo>
                      <a:pt x="76450" y="81375"/>
                      <a:pt x="77264" y="85648"/>
                      <a:pt x="77956" y="89758"/>
                    </a:cubicBezTo>
                    <a:cubicBezTo>
                      <a:pt x="78179" y="91020"/>
                      <a:pt x="78383" y="92302"/>
                      <a:pt x="78647" y="93543"/>
                    </a:cubicBezTo>
                    <a:cubicBezTo>
                      <a:pt x="79014" y="95273"/>
                      <a:pt x="79400" y="97043"/>
                      <a:pt x="79563" y="98793"/>
                    </a:cubicBezTo>
                    <a:cubicBezTo>
                      <a:pt x="79746" y="100726"/>
                      <a:pt x="78607" y="101296"/>
                      <a:pt x="77630" y="102741"/>
                    </a:cubicBezTo>
                    <a:cubicBezTo>
                      <a:pt x="76877" y="103819"/>
                      <a:pt x="76389" y="105142"/>
                      <a:pt x="75758" y="106322"/>
                    </a:cubicBezTo>
                    <a:cubicBezTo>
                      <a:pt x="75392" y="106973"/>
                      <a:pt x="74964" y="107584"/>
                      <a:pt x="74517" y="108174"/>
                    </a:cubicBezTo>
                    <a:cubicBezTo>
                      <a:pt x="74089" y="108744"/>
                      <a:pt x="73479" y="109354"/>
                      <a:pt x="73194" y="109985"/>
                    </a:cubicBezTo>
                    <a:cubicBezTo>
                      <a:pt x="73621" y="109680"/>
                      <a:pt x="73988" y="109191"/>
                      <a:pt x="74313" y="108784"/>
                    </a:cubicBezTo>
                    <a:cubicBezTo>
                      <a:pt x="75066" y="107869"/>
                      <a:pt x="75738" y="106810"/>
                      <a:pt x="76287" y="105773"/>
                    </a:cubicBezTo>
                    <a:cubicBezTo>
                      <a:pt x="76836" y="104715"/>
                      <a:pt x="77325" y="103616"/>
                      <a:pt x="78017" y="102659"/>
                    </a:cubicBezTo>
                    <a:cubicBezTo>
                      <a:pt x="78241" y="102334"/>
                      <a:pt x="78525" y="102049"/>
                      <a:pt x="78790" y="101764"/>
                    </a:cubicBezTo>
                    <a:cubicBezTo>
                      <a:pt x="79014" y="101540"/>
                      <a:pt x="79177" y="101255"/>
                      <a:pt x="79400" y="101052"/>
                    </a:cubicBezTo>
                    <a:cubicBezTo>
                      <a:pt x="79543" y="102293"/>
                      <a:pt x="78912" y="103310"/>
                      <a:pt x="78363" y="104328"/>
                    </a:cubicBezTo>
                    <a:cubicBezTo>
                      <a:pt x="78118" y="104796"/>
                      <a:pt x="77773" y="105162"/>
                      <a:pt x="77528" y="105630"/>
                    </a:cubicBezTo>
                    <a:cubicBezTo>
                      <a:pt x="77243" y="106159"/>
                      <a:pt x="76979" y="106709"/>
                      <a:pt x="76857" y="107299"/>
                    </a:cubicBezTo>
                    <a:cubicBezTo>
                      <a:pt x="76775" y="107624"/>
                      <a:pt x="76714" y="107909"/>
                      <a:pt x="76877" y="108194"/>
                    </a:cubicBezTo>
                    <a:cubicBezTo>
                      <a:pt x="77081" y="108520"/>
                      <a:pt x="77284" y="108845"/>
                      <a:pt x="77488" y="109171"/>
                    </a:cubicBezTo>
                    <a:cubicBezTo>
                      <a:pt x="78322" y="110514"/>
                      <a:pt x="80214" y="111267"/>
                      <a:pt x="81720" y="111450"/>
                    </a:cubicBezTo>
                    <a:cubicBezTo>
                      <a:pt x="82595" y="111552"/>
                      <a:pt x="83226" y="111450"/>
                      <a:pt x="84060" y="111124"/>
                    </a:cubicBezTo>
                    <a:cubicBezTo>
                      <a:pt x="84772" y="110860"/>
                      <a:pt x="85546" y="110392"/>
                      <a:pt x="86034" y="109781"/>
                    </a:cubicBezTo>
                    <a:cubicBezTo>
                      <a:pt x="86319" y="109415"/>
                      <a:pt x="86563" y="109028"/>
                      <a:pt x="86685" y="108581"/>
                    </a:cubicBezTo>
                    <a:cubicBezTo>
                      <a:pt x="86909" y="107706"/>
                      <a:pt x="86136" y="106994"/>
                      <a:pt x="86115" y="106139"/>
                    </a:cubicBezTo>
                    <a:cubicBezTo>
                      <a:pt x="86095" y="105244"/>
                      <a:pt x="85749" y="104409"/>
                      <a:pt x="85627" y="103534"/>
                    </a:cubicBezTo>
                    <a:cubicBezTo>
                      <a:pt x="84976" y="99404"/>
                      <a:pt x="84874" y="95212"/>
                      <a:pt x="84426" y="91040"/>
                    </a:cubicBezTo>
                    <a:cubicBezTo>
                      <a:pt x="84264" y="89575"/>
                      <a:pt x="84182" y="88110"/>
                      <a:pt x="84101" y="86625"/>
                    </a:cubicBezTo>
                    <a:cubicBezTo>
                      <a:pt x="84020" y="84875"/>
                      <a:pt x="84264" y="83125"/>
                      <a:pt x="84203" y="81395"/>
                    </a:cubicBezTo>
                    <a:cubicBezTo>
                      <a:pt x="84162" y="80133"/>
                      <a:pt x="83857" y="78831"/>
                      <a:pt x="83735" y="77569"/>
                    </a:cubicBezTo>
                    <a:cubicBezTo>
                      <a:pt x="83450" y="74680"/>
                      <a:pt x="82473" y="71994"/>
                      <a:pt x="80377" y="69939"/>
                    </a:cubicBezTo>
                    <a:cubicBezTo>
                      <a:pt x="79665" y="69247"/>
                      <a:pt x="78993" y="68779"/>
                      <a:pt x="78485" y="67924"/>
                    </a:cubicBezTo>
                    <a:cubicBezTo>
                      <a:pt x="77854" y="66846"/>
                      <a:pt x="77182" y="65666"/>
                      <a:pt x="76796" y="64506"/>
                    </a:cubicBezTo>
                    <a:cubicBezTo>
                      <a:pt x="74212" y="59825"/>
                      <a:pt x="73153" y="56468"/>
                      <a:pt x="72360" y="51767"/>
                    </a:cubicBezTo>
                    <a:cubicBezTo>
                      <a:pt x="72075" y="50465"/>
                      <a:pt x="71383" y="48166"/>
                      <a:pt x="70956" y="46904"/>
                    </a:cubicBezTo>
                    <a:cubicBezTo>
                      <a:pt x="69938" y="43994"/>
                      <a:pt x="69267" y="42672"/>
                      <a:pt x="67090" y="39945"/>
                    </a:cubicBezTo>
                    <a:cubicBezTo>
                      <a:pt x="64933" y="37422"/>
                      <a:pt x="62043" y="35509"/>
                      <a:pt x="60029" y="35916"/>
                    </a:cubicBezTo>
                    <a:cubicBezTo>
                      <a:pt x="59154" y="36058"/>
                      <a:pt x="58421" y="36323"/>
                      <a:pt x="57749" y="36526"/>
                    </a:cubicBezTo>
                    <a:cubicBezTo>
                      <a:pt x="57587" y="36221"/>
                      <a:pt x="57444" y="35896"/>
                      <a:pt x="57281" y="35611"/>
                    </a:cubicBezTo>
                    <a:cubicBezTo>
                      <a:pt x="58502" y="31317"/>
                      <a:pt x="70121" y="37503"/>
                      <a:pt x="70895" y="39925"/>
                    </a:cubicBezTo>
                    <a:lnTo>
                      <a:pt x="70976" y="39843"/>
                    </a:lnTo>
                    <a:cubicBezTo>
                      <a:pt x="68249" y="35041"/>
                      <a:pt x="57648" y="31602"/>
                      <a:pt x="56875" y="34837"/>
                    </a:cubicBezTo>
                    <a:cubicBezTo>
                      <a:pt x="56325" y="33800"/>
                      <a:pt x="55755" y="32823"/>
                      <a:pt x="55226" y="31744"/>
                    </a:cubicBezTo>
                    <a:cubicBezTo>
                      <a:pt x="55125" y="31541"/>
                      <a:pt x="55002" y="31114"/>
                      <a:pt x="54758" y="30992"/>
                    </a:cubicBezTo>
                    <a:cubicBezTo>
                      <a:pt x="54819" y="31175"/>
                      <a:pt x="54779" y="31378"/>
                      <a:pt x="54758" y="31541"/>
                    </a:cubicBezTo>
                    <a:cubicBezTo>
                      <a:pt x="54758" y="31663"/>
                      <a:pt x="54718" y="31785"/>
                      <a:pt x="54738" y="31887"/>
                    </a:cubicBezTo>
                    <a:cubicBezTo>
                      <a:pt x="55389" y="33230"/>
                      <a:pt x="56345" y="35346"/>
                      <a:pt x="56854" y="36669"/>
                    </a:cubicBezTo>
                    <a:cubicBezTo>
                      <a:pt x="56061" y="37300"/>
                      <a:pt x="55226" y="37584"/>
                      <a:pt x="54575" y="38459"/>
                    </a:cubicBezTo>
                    <a:cubicBezTo>
                      <a:pt x="54127" y="39070"/>
                      <a:pt x="53598" y="40209"/>
                      <a:pt x="53375" y="40901"/>
                    </a:cubicBezTo>
                    <a:cubicBezTo>
                      <a:pt x="53517" y="40047"/>
                      <a:pt x="53476" y="38785"/>
                      <a:pt x="53741" y="37951"/>
                    </a:cubicBezTo>
                    <a:cubicBezTo>
                      <a:pt x="54412" y="35977"/>
                      <a:pt x="54738" y="34023"/>
                      <a:pt x="54758" y="31867"/>
                    </a:cubicBezTo>
                    <a:cubicBezTo>
                      <a:pt x="54779" y="30707"/>
                      <a:pt x="54921" y="29567"/>
                      <a:pt x="54840" y="28407"/>
                    </a:cubicBezTo>
                    <a:cubicBezTo>
                      <a:pt x="54982" y="26230"/>
                      <a:pt x="54982" y="24256"/>
                      <a:pt x="55369" y="22323"/>
                    </a:cubicBezTo>
                    <a:cubicBezTo>
                      <a:pt x="55491" y="21733"/>
                      <a:pt x="55552" y="21245"/>
                      <a:pt x="55755" y="20675"/>
                    </a:cubicBezTo>
                    <a:cubicBezTo>
                      <a:pt x="55857" y="20329"/>
                      <a:pt x="56020" y="19698"/>
                      <a:pt x="56244" y="19311"/>
                    </a:cubicBezTo>
                    <a:cubicBezTo>
                      <a:pt x="56549" y="18823"/>
                      <a:pt x="57261" y="18559"/>
                      <a:pt x="57281" y="17948"/>
                    </a:cubicBezTo>
                    <a:cubicBezTo>
                      <a:pt x="57017" y="18111"/>
                      <a:pt x="56651" y="18274"/>
                      <a:pt x="56447" y="18497"/>
                    </a:cubicBezTo>
                    <a:cubicBezTo>
                      <a:pt x="56813" y="17582"/>
                      <a:pt x="57261" y="16686"/>
                      <a:pt x="57627" y="15771"/>
                    </a:cubicBezTo>
                    <a:cubicBezTo>
                      <a:pt x="57749" y="15445"/>
                      <a:pt x="57912" y="15140"/>
                      <a:pt x="58034" y="14835"/>
                    </a:cubicBezTo>
                    <a:cubicBezTo>
                      <a:pt x="58156" y="14550"/>
                      <a:pt x="58380" y="14102"/>
                      <a:pt x="58421" y="13797"/>
                    </a:cubicBezTo>
                    <a:cubicBezTo>
                      <a:pt x="60130" y="9341"/>
                      <a:pt x="60944" y="3460"/>
                      <a:pt x="56956" y="1"/>
                    </a:cubicBezTo>
                    <a:cubicBezTo>
                      <a:pt x="61270" y="4660"/>
                      <a:pt x="59276" y="10256"/>
                      <a:pt x="57851" y="14163"/>
                    </a:cubicBezTo>
                    <a:cubicBezTo>
                      <a:pt x="57811" y="13858"/>
                      <a:pt x="57770" y="13532"/>
                      <a:pt x="57648" y="13248"/>
                    </a:cubicBezTo>
                    <a:cubicBezTo>
                      <a:pt x="57526" y="13614"/>
                      <a:pt x="57363" y="13614"/>
                      <a:pt x="57465" y="14041"/>
                    </a:cubicBezTo>
                    <a:cubicBezTo>
                      <a:pt x="57526" y="14265"/>
                      <a:pt x="57729" y="14631"/>
                      <a:pt x="57465" y="14753"/>
                    </a:cubicBezTo>
                    <a:cubicBezTo>
                      <a:pt x="57322" y="14509"/>
                      <a:pt x="57180" y="14245"/>
                      <a:pt x="56976" y="14041"/>
                    </a:cubicBezTo>
                    <a:cubicBezTo>
                      <a:pt x="56895" y="14326"/>
                      <a:pt x="56915" y="14407"/>
                      <a:pt x="57037" y="14692"/>
                    </a:cubicBezTo>
                    <a:cubicBezTo>
                      <a:pt x="57119" y="14875"/>
                      <a:pt x="57281" y="15140"/>
                      <a:pt x="57261" y="15364"/>
                    </a:cubicBezTo>
                    <a:cubicBezTo>
                      <a:pt x="57261" y="15893"/>
                      <a:pt x="56549" y="16320"/>
                      <a:pt x="56529" y="16849"/>
                    </a:cubicBezTo>
                    <a:cubicBezTo>
                      <a:pt x="56325" y="16686"/>
                      <a:pt x="56162" y="16381"/>
                      <a:pt x="56020" y="16157"/>
                    </a:cubicBezTo>
                    <a:cubicBezTo>
                      <a:pt x="55776" y="16768"/>
                      <a:pt x="56244" y="16971"/>
                      <a:pt x="56223" y="17500"/>
                    </a:cubicBezTo>
                    <a:cubicBezTo>
                      <a:pt x="56223" y="17745"/>
                      <a:pt x="56020" y="18253"/>
                      <a:pt x="55877" y="18436"/>
                    </a:cubicBezTo>
                    <a:cubicBezTo>
                      <a:pt x="55694" y="18701"/>
                      <a:pt x="55715" y="18579"/>
                      <a:pt x="55470" y="18396"/>
                    </a:cubicBezTo>
                    <a:cubicBezTo>
                      <a:pt x="55165" y="18762"/>
                      <a:pt x="55470" y="18843"/>
                      <a:pt x="55430" y="19250"/>
                    </a:cubicBezTo>
                    <a:cubicBezTo>
                      <a:pt x="55409" y="19617"/>
                      <a:pt x="55226" y="20492"/>
                      <a:pt x="55084" y="20777"/>
                    </a:cubicBezTo>
                    <a:cubicBezTo>
                      <a:pt x="54819" y="21387"/>
                      <a:pt x="54697" y="22567"/>
                      <a:pt x="54453" y="23992"/>
                    </a:cubicBezTo>
                    <a:cubicBezTo>
                      <a:pt x="54412" y="23768"/>
                      <a:pt x="54616" y="22710"/>
                      <a:pt x="54595" y="21733"/>
                    </a:cubicBezTo>
                    <a:cubicBezTo>
                      <a:pt x="54657" y="20899"/>
                      <a:pt x="54473" y="20349"/>
                      <a:pt x="54534" y="19495"/>
                    </a:cubicBezTo>
                    <a:cubicBezTo>
                      <a:pt x="54575" y="18599"/>
                      <a:pt x="54148" y="17663"/>
                      <a:pt x="54188" y="16747"/>
                    </a:cubicBezTo>
                    <a:cubicBezTo>
                      <a:pt x="54229" y="16178"/>
                      <a:pt x="54392" y="15343"/>
                      <a:pt x="54433" y="14774"/>
                    </a:cubicBezTo>
                    <a:cubicBezTo>
                      <a:pt x="54433" y="14611"/>
                      <a:pt x="54738" y="14000"/>
                      <a:pt x="54779" y="13797"/>
                    </a:cubicBezTo>
                    <a:cubicBezTo>
                      <a:pt x="54860" y="13410"/>
                      <a:pt x="54758" y="12800"/>
                      <a:pt x="54453" y="12698"/>
                    </a:cubicBezTo>
                    <a:cubicBezTo>
                      <a:pt x="54026" y="12596"/>
                      <a:pt x="52988" y="12902"/>
                      <a:pt x="52784" y="12393"/>
                    </a:cubicBezTo>
                    <a:cubicBezTo>
                      <a:pt x="52642" y="12027"/>
                      <a:pt x="52845" y="11233"/>
                      <a:pt x="52927" y="10724"/>
                    </a:cubicBezTo>
                    <a:cubicBezTo>
                      <a:pt x="52886" y="10460"/>
                      <a:pt x="53598" y="10439"/>
                      <a:pt x="54392" y="10419"/>
                    </a:cubicBezTo>
                    <a:cubicBezTo>
                      <a:pt x="55308" y="10378"/>
                      <a:pt x="56305" y="10216"/>
                      <a:pt x="56732" y="10093"/>
                    </a:cubicBezTo>
                    <a:cubicBezTo>
                      <a:pt x="55837" y="10175"/>
                      <a:pt x="55328" y="10032"/>
                      <a:pt x="54392" y="10073"/>
                    </a:cubicBezTo>
                    <a:cubicBezTo>
                      <a:pt x="53659" y="10114"/>
                      <a:pt x="52988" y="10012"/>
                      <a:pt x="52662" y="10256"/>
                    </a:cubicBezTo>
                    <a:cubicBezTo>
                      <a:pt x="52561" y="9870"/>
                      <a:pt x="52235" y="9890"/>
                      <a:pt x="52357" y="9585"/>
                    </a:cubicBezTo>
                    <a:cubicBezTo>
                      <a:pt x="52703" y="9463"/>
                      <a:pt x="53049" y="9687"/>
                      <a:pt x="53314" y="9585"/>
                    </a:cubicBezTo>
                    <a:cubicBezTo>
                      <a:pt x="53904" y="9259"/>
                      <a:pt x="54677" y="9402"/>
                      <a:pt x="55063" y="8954"/>
                    </a:cubicBezTo>
                    <a:cubicBezTo>
                      <a:pt x="55572" y="8954"/>
                      <a:pt x="56468" y="8506"/>
                      <a:pt x="56569" y="8242"/>
                    </a:cubicBezTo>
                    <a:cubicBezTo>
                      <a:pt x="56732" y="7835"/>
                      <a:pt x="56854" y="7326"/>
                      <a:pt x="56997" y="6777"/>
                    </a:cubicBezTo>
                    <a:cubicBezTo>
                      <a:pt x="57017" y="6695"/>
                      <a:pt x="57058" y="6614"/>
                      <a:pt x="57058" y="6512"/>
                    </a:cubicBezTo>
                    <a:cubicBezTo>
                      <a:pt x="57078" y="6329"/>
                      <a:pt x="57037" y="6085"/>
                      <a:pt x="57037" y="5881"/>
                    </a:cubicBezTo>
                    <a:cubicBezTo>
                      <a:pt x="56936" y="6349"/>
                      <a:pt x="56732" y="6878"/>
                      <a:pt x="56610" y="7265"/>
                    </a:cubicBezTo>
                    <a:cubicBezTo>
                      <a:pt x="56529" y="7469"/>
                      <a:pt x="56427" y="7530"/>
                      <a:pt x="56345" y="7733"/>
                    </a:cubicBezTo>
                    <a:cubicBezTo>
                      <a:pt x="56264" y="7977"/>
                      <a:pt x="55857" y="8303"/>
                      <a:pt x="55328" y="8445"/>
                    </a:cubicBezTo>
                    <a:cubicBezTo>
                      <a:pt x="55287" y="8466"/>
                      <a:pt x="56000" y="7998"/>
                      <a:pt x="55938" y="7123"/>
                    </a:cubicBezTo>
                    <a:cubicBezTo>
                      <a:pt x="55918" y="6919"/>
                      <a:pt x="55165" y="6309"/>
                      <a:pt x="55145" y="6064"/>
                    </a:cubicBezTo>
                    <a:cubicBezTo>
                      <a:pt x="55043" y="5210"/>
                      <a:pt x="55959" y="5210"/>
                      <a:pt x="55837" y="5251"/>
                    </a:cubicBezTo>
                    <a:cubicBezTo>
                      <a:pt x="55735" y="5291"/>
                      <a:pt x="54799" y="5210"/>
                      <a:pt x="54779" y="6044"/>
                    </a:cubicBezTo>
                    <a:cubicBezTo>
                      <a:pt x="54779" y="6288"/>
                      <a:pt x="55511" y="6919"/>
                      <a:pt x="55511" y="7123"/>
                    </a:cubicBezTo>
                    <a:cubicBezTo>
                      <a:pt x="55511" y="7998"/>
                      <a:pt x="54962" y="8201"/>
                      <a:pt x="54860" y="8364"/>
                    </a:cubicBezTo>
                    <a:cubicBezTo>
                      <a:pt x="54758" y="8547"/>
                      <a:pt x="54657" y="8649"/>
                      <a:pt x="54473" y="8669"/>
                    </a:cubicBezTo>
                    <a:cubicBezTo>
                      <a:pt x="54127" y="8730"/>
                      <a:pt x="53944" y="8689"/>
                      <a:pt x="53659" y="8913"/>
                    </a:cubicBezTo>
                    <a:cubicBezTo>
                      <a:pt x="53436" y="9056"/>
                      <a:pt x="53232" y="9076"/>
                      <a:pt x="52947" y="9076"/>
                    </a:cubicBezTo>
                    <a:cubicBezTo>
                      <a:pt x="52540" y="9056"/>
                      <a:pt x="51889" y="9218"/>
                      <a:pt x="51645" y="8913"/>
                    </a:cubicBezTo>
                    <a:cubicBezTo>
                      <a:pt x="51136" y="8506"/>
                      <a:pt x="51055" y="3419"/>
                      <a:pt x="50912" y="2931"/>
                    </a:cubicBezTo>
                    <a:cubicBezTo>
                      <a:pt x="50831" y="3358"/>
                      <a:pt x="50648" y="8221"/>
                      <a:pt x="51096" y="8771"/>
                    </a:cubicBezTo>
                    <a:cubicBezTo>
                      <a:pt x="50973" y="9015"/>
                      <a:pt x="50892" y="9015"/>
                      <a:pt x="50668" y="8995"/>
                    </a:cubicBezTo>
                    <a:cubicBezTo>
                      <a:pt x="50465" y="8954"/>
                      <a:pt x="50343" y="9076"/>
                      <a:pt x="50098" y="8873"/>
                    </a:cubicBezTo>
                    <a:cubicBezTo>
                      <a:pt x="50241" y="8689"/>
                      <a:pt x="50343" y="8547"/>
                      <a:pt x="50424" y="8364"/>
                    </a:cubicBezTo>
                    <a:cubicBezTo>
                      <a:pt x="50404" y="8140"/>
                      <a:pt x="50444" y="3155"/>
                      <a:pt x="50424" y="2809"/>
                    </a:cubicBezTo>
                    <a:cubicBezTo>
                      <a:pt x="50180" y="3338"/>
                      <a:pt x="49936" y="6838"/>
                      <a:pt x="49915" y="8160"/>
                    </a:cubicBezTo>
                    <a:cubicBezTo>
                      <a:pt x="49895" y="8649"/>
                      <a:pt x="49427" y="8812"/>
                      <a:pt x="49264" y="8852"/>
                    </a:cubicBezTo>
                    <a:cubicBezTo>
                      <a:pt x="48776" y="8995"/>
                      <a:pt x="46965" y="8750"/>
                      <a:pt x="46517" y="8832"/>
                    </a:cubicBezTo>
                    <a:cubicBezTo>
                      <a:pt x="46497" y="8832"/>
                      <a:pt x="46700" y="7855"/>
                      <a:pt x="46415" y="7448"/>
                    </a:cubicBezTo>
                    <a:cubicBezTo>
                      <a:pt x="46212" y="7143"/>
                      <a:pt x="45947" y="7407"/>
                      <a:pt x="45846" y="6980"/>
                    </a:cubicBezTo>
                    <a:cubicBezTo>
                      <a:pt x="45662" y="6207"/>
                      <a:pt x="46049" y="5169"/>
                      <a:pt x="46008" y="5128"/>
                    </a:cubicBezTo>
                    <a:cubicBezTo>
                      <a:pt x="46008" y="5128"/>
                      <a:pt x="45378" y="6248"/>
                      <a:pt x="45459" y="7143"/>
                    </a:cubicBezTo>
                    <a:cubicBezTo>
                      <a:pt x="45479" y="7428"/>
                      <a:pt x="46090" y="7509"/>
                      <a:pt x="46110" y="7753"/>
                    </a:cubicBezTo>
                    <a:cubicBezTo>
                      <a:pt x="46151" y="8364"/>
                      <a:pt x="46171" y="8832"/>
                      <a:pt x="46110" y="8812"/>
                    </a:cubicBezTo>
                    <a:cubicBezTo>
                      <a:pt x="45601" y="8689"/>
                      <a:pt x="45398" y="8710"/>
                      <a:pt x="45317" y="8344"/>
                    </a:cubicBezTo>
                    <a:cubicBezTo>
                      <a:pt x="45255" y="7998"/>
                      <a:pt x="44828" y="8099"/>
                      <a:pt x="44787" y="7611"/>
                    </a:cubicBezTo>
                    <a:cubicBezTo>
                      <a:pt x="44767" y="7428"/>
                      <a:pt x="44930" y="6960"/>
                      <a:pt x="44910" y="6797"/>
                    </a:cubicBezTo>
                    <a:cubicBezTo>
                      <a:pt x="44889" y="6594"/>
                      <a:pt x="44645" y="6614"/>
                      <a:pt x="44604" y="6532"/>
                    </a:cubicBezTo>
                    <a:cubicBezTo>
                      <a:pt x="44604" y="6512"/>
                      <a:pt x="44442" y="7692"/>
                      <a:pt x="44442" y="7794"/>
                    </a:cubicBezTo>
                    <a:cubicBezTo>
                      <a:pt x="44503" y="8282"/>
                      <a:pt x="45255" y="8588"/>
                      <a:pt x="45337" y="8954"/>
                    </a:cubicBezTo>
                    <a:cubicBezTo>
                      <a:pt x="45418" y="9259"/>
                      <a:pt x="46008" y="9259"/>
                      <a:pt x="46598" y="9239"/>
                    </a:cubicBezTo>
                    <a:cubicBezTo>
                      <a:pt x="47229" y="9503"/>
                      <a:pt x="47453" y="9442"/>
                      <a:pt x="48064" y="9503"/>
                    </a:cubicBezTo>
                    <a:cubicBezTo>
                      <a:pt x="48226" y="9483"/>
                      <a:pt x="49162" y="9748"/>
                      <a:pt x="49284" y="9625"/>
                    </a:cubicBezTo>
                    <a:lnTo>
                      <a:pt x="49427" y="9768"/>
                    </a:lnTo>
                    <a:cubicBezTo>
                      <a:pt x="49346" y="9585"/>
                      <a:pt x="49040" y="10073"/>
                      <a:pt x="49081" y="10195"/>
                    </a:cubicBezTo>
                    <a:cubicBezTo>
                      <a:pt x="49081" y="10236"/>
                      <a:pt x="48328" y="10195"/>
                      <a:pt x="47514" y="10134"/>
                    </a:cubicBezTo>
                    <a:cubicBezTo>
                      <a:pt x="46660" y="10093"/>
                      <a:pt x="45500" y="9625"/>
                      <a:pt x="45296" y="9687"/>
                    </a:cubicBezTo>
                    <a:cubicBezTo>
                      <a:pt x="45703" y="9849"/>
                      <a:pt x="46619" y="10338"/>
                      <a:pt x="47494" y="10439"/>
                    </a:cubicBezTo>
                    <a:cubicBezTo>
                      <a:pt x="48267" y="10541"/>
                      <a:pt x="49040" y="10541"/>
                      <a:pt x="49061" y="10745"/>
                    </a:cubicBezTo>
                    <a:cubicBezTo>
                      <a:pt x="49244" y="11294"/>
                      <a:pt x="49447" y="12067"/>
                      <a:pt x="49081" y="12495"/>
                    </a:cubicBezTo>
                    <a:cubicBezTo>
                      <a:pt x="48430" y="13085"/>
                      <a:pt x="47921" y="12820"/>
                      <a:pt x="47189" y="12780"/>
                    </a:cubicBezTo>
                    <a:cubicBezTo>
                      <a:pt x="46802" y="12759"/>
                      <a:pt x="46476" y="12698"/>
                      <a:pt x="46375" y="13146"/>
                    </a:cubicBezTo>
                    <a:cubicBezTo>
                      <a:pt x="46314" y="13980"/>
                      <a:pt x="47473" y="15913"/>
                      <a:pt x="47514" y="16707"/>
                    </a:cubicBezTo>
                    <a:cubicBezTo>
                      <a:pt x="47555" y="17439"/>
                      <a:pt x="46944" y="18192"/>
                      <a:pt x="46944" y="18925"/>
                    </a:cubicBezTo>
                    <a:cubicBezTo>
                      <a:pt x="46700" y="19800"/>
                      <a:pt x="46944" y="23035"/>
                      <a:pt x="46985" y="23992"/>
                    </a:cubicBezTo>
                    <a:cubicBezTo>
                      <a:pt x="46965" y="22730"/>
                      <a:pt x="46497" y="21387"/>
                      <a:pt x="46497" y="21061"/>
                    </a:cubicBezTo>
                    <a:cubicBezTo>
                      <a:pt x="46456" y="20573"/>
                      <a:pt x="46130" y="19861"/>
                      <a:pt x="46029" y="19413"/>
                    </a:cubicBezTo>
                    <a:cubicBezTo>
                      <a:pt x="45886" y="18864"/>
                      <a:pt x="45052" y="17053"/>
                      <a:pt x="44726" y="16585"/>
                    </a:cubicBezTo>
                    <a:cubicBezTo>
                      <a:pt x="44564" y="16381"/>
                      <a:pt x="44482" y="16117"/>
                      <a:pt x="44462" y="15852"/>
                    </a:cubicBezTo>
                    <a:cubicBezTo>
                      <a:pt x="44442" y="15649"/>
                      <a:pt x="44482" y="15404"/>
                      <a:pt x="44421" y="15201"/>
                    </a:cubicBezTo>
                    <a:cubicBezTo>
                      <a:pt x="44380" y="15079"/>
                      <a:pt x="44238" y="14957"/>
                      <a:pt x="44157" y="14855"/>
                    </a:cubicBezTo>
                    <a:cubicBezTo>
                      <a:pt x="44218" y="15140"/>
                      <a:pt x="44197" y="15364"/>
                      <a:pt x="44157" y="15649"/>
                    </a:cubicBezTo>
                    <a:cubicBezTo>
                      <a:pt x="43811" y="15506"/>
                      <a:pt x="43729" y="14916"/>
                      <a:pt x="43628" y="14611"/>
                    </a:cubicBezTo>
                    <a:cubicBezTo>
                      <a:pt x="43465" y="14102"/>
                      <a:pt x="43343" y="13980"/>
                      <a:pt x="43221" y="13471"/>
                    </a:cubicBezTo>
                    <a:cubicBezTo>
                      <a:pt x="41308" y="10785"/>
                      <a:pt x="41267" y="2341"/>
                      <a:pt x="44604" y="21"/>
                    </a:cubicBezTo>
                    <a:cubicBezTo>
                      <a:pt x="40697" y="1954"/>
                      <a:pt x="41511" y="11457"/>
                      <a:pt x="42671" y="13675"/>
                    </a:cubicBezTo>
                    <a:cubicBezTo>
                      <a:pt x="42407" y="13614"/>
                      <a:pt x="42447" y="13309"/>
                      <a:pt x="42162" y="13227"/>
                    </a:cubicBezTo>
                    <a:cubicBezTo>
                      <a:pt x="42040" y="13227"/>
                      <a:pt x="41959" y="13492"/>
                      <a:pt x="41979" y="13593"/>
                    </a:cubicBezTo>
                    <a:cubicBezTo>
                      <a:pt x="42793" y="13756"/>
                      <a:pt x="43282" y="14591"/>
                      <a:pt x="43546" y="15262"/>
                    </a:cubicBezTo>
                    <a:cubicBezTo>
                      <a:pt x="43221" y="15099"/>
                      <a:pt x="42956" y="14875"/>
                      <a:pt x="42630" y="14753"/>
                    </a:cubicBezTo>
                    <a:cubicBezTo>
                      <a:pt x="42651" y="14875"/>
                      <a:pt x="42712" y="14977"/>
                      <a:pt x="42712" y="15099"/>
                    </a:cubicBezTo>
                    <a:cubicBezTo>
                      <a:pt x="43099" y="15343"/>
                      <a:pt x="43526" y="15527"/>
                      <a:pt x="43790" y="15934"/>
                    </a:cubicBezTo>
                    <a:cubicBezTo>
                      <a:pt x="44096" y="16381"/>
                      <a:pt x="44401" y="17073"/>
                      <a:pt x="44665" y="17541"/>
                    </a:cubicBezTo>
                    <a:cubicBezTo>
                      <a:pt x="44401" y="17378"/>
                      <a:pt x="44116" y="17277"/>
                      <a:pt x="43872" y="17093"/>
                    </a:cubicBezTo>
                    <a:cubicBezTo>
                      <a:pt x="43912" y="17236"/>
                      <a:pt x="43953" y="17460"/>
                      <a:pt x="44055" y="17582"/>
                    </a:cubicBezTo>
                    <a:cubicBezTo>
                      <a:pt x="44157" y="17684"/>
                      <a:pt x="44360" y="17724"/>
                      <a:pt x="44482" y="17806"/>
                    </a:cubicBezTo>
                    <a:cubicBezTo>
                      <a:pt x="44747" y="17968"/>
                      <a:pt x="45378" y="19332"/>
                      <a:pt x="45439" y="19637"/>
                    </a:cubicBezTo>
                    <a:cubicBezTo>
                      <a:pt x="45561" y="20329"/>
                      <a:pt x="45805" y="20614"/>
                      <a:pt x="45968" y="21285"/>
                    </a:cubicBezTo>
                    <a:cubicBezTo>
                      <a:pt x="46680" y="24236"/>
                      <a:pt x="46639" y="27532"/>
                      <a:pt x="47270" y="30422"/>
                    </a:cubicBezTo>
                    <a:cubicBezTo>
                      <a:pt x="47473" y="31398"/>
                      <a:pt x="47392" y="32070"/>
                      <a:pt x="47596" y="33047"/>
                    </a:cubicBezTo>
                    <a:cubicBezTo>
                      <a:pt x="47718" y="33759"/>
                      <a:pt x="47799" y="34715"/>
                      <a:pt x="47819" y="35428"/>
                    </a:cubicBezTo>
                    <a:cubicBezTo>
                      <a:pt x="47819" y="35489"/>
                      <a:pt x="48125" y="37239"/>
                      <a:pt x="48023" y="37177"/>
                    </a:cubicBezTo>
                    <a:cubicBezTo>
                      <a:pt x="47372" y="36425"/>
                      <a:pt x="46741" y="36140"/>
                      <a:pt x="45866" y="35834"/>
                    </a:cubicBezTo>
                    <a:cubicBezTo>
                      <a:pt x="45337" y="35631"/>
                      <a:pt x="45459" y="35590"/>
                      <a:pt x="45622" y="35122"/>
                    </a:cubicBezTo>
                    <a:cubicBezTo>
                      <a:pt x="46029" y="33881"/>
                      <a:pt x="46741" y="32884"/>
                      <a:pt x="47433" y="31887"/>
                    </a:cubicBezTo>
                    <a:cubicBezTo>
                      <a:pt x="47555" y="31724"/>
                      <a:pt x="47514" y="31643"/>
                      <a:pt x="47453" y="31460"/>
                    </a:cubicBezTo>
                    <a:cubicBezTo>
                      <a:pt x="47433" y="31297"/>
                      <a:pt x="47433" y="31134"/>
                      <a:pt x="47372" y="30971"/>
                    </a:cubicBezTo>
                    <a:cubicBezTo>
                      <a:pt x="47290" y="31276"/>
                      <a:pt x="46965" y="31561"/>
                      <a:pt x="46782" y="31805"/>
                    </a:cubicBezTo>
                    <a:cubicBezTo>
                      <a:pt x="45886" y="32904"/>
                      <a:pt x="45947" y="33006"/>
                      <a:pt x="45459" y="33901"/>
                    </a:cubicBezTo>
                    <a:cubicBezTo>
                      <a:pt x="43994" y="32701"/>
                      <a:pt x="34674" y="36465"/>
                      <a:pt x="32965" y="37503"/>
                    </a:cubicBezTo>
                    <a:cubicBezTo>
                      <a:pt x="32863" y="37584"/>
                      <a:pt x="29343" y="38520"/>
                      <a:pt x="29302" y="38561"/>
                    </a:cubicBezTo>
                    <a:lnTo>
                      <a:pt x="32741" y="37808"/>
                    </a:lnTo>
                    <a:cubicBezTo>
                      <a:pt x="31479" y="38907"/>
                      <a:pt x="31072" y="40128"/>
                      <a:pt x="30625" y="40962"/>
                    </a:cubicBezTo>
                    <a:cubicBezTo>
                      <a:pt x="30523" y="40942"/>
                      <a:pt x="32782" y="37768"/>
                      <a:pt x="33168" y="37707"/>
                    </a:cubicBezTo>
                    <a:cubicBezTo>
                      <a:pt x="34715" y="36811"/>
                      <a:pt x="43709" y="33067"/>
                      <a:pt x="45113" y="34451"/>
                    </a:cubicBezTo>
                    <a:cubicBezTo>
                      <a:pt x="45255" y="34593"/>
                      <a:pt x="44991" y="35102"/>
                      <a:pt x="44686" y="35448"/>
                    </a:cubicBezTo>
                    <a:cubicBezTo>
                      <a:pt x="42630" y="35692"/>
                      <a:pt x="40392" y="36404"/>
                      <a:pt x="38846" y="37218"/>
                    </a:cubicBezTo>
                    <a:cubicBezTo>
                      <a:pt x="37788" y="37930"/>
                      <a:pt x="35305" y="39721"/>
                      <a:pt x="34267" y="40820"/>
                    </a:cubicBezTo>
                    <a:cubicBezTo>
                      <a:pt x="31724" y="38541"/>
                      <a:pt x="25762" y="45500"/>
                      <a:pt x="26230" y="48247"/>
                    </a:cubicBezTo>
                    <a:cubicBezTo>
                      <a:pt x="24968" y="48206"/>
                      <a:pt x="23625" y="48695"/>
                      <a:pt x="23564" y="50282"/>
                    </a:cubicBezTo>
                    <a:cubicBezTo>
                      <a:pt x="23523" y="51401"/>
                      <a:pt x="24683" y="51605"/>
                      <a:pt x="26291" y="51422"/>
                    </a:cubicBezTo>
                    <a:cubicBezTo>
                      <a:pt x="26006" y="51320"/>
                      <a:pt x="27166" y="55634"/>
                      <a:pt x="28529" y="56305"/>
                    </a:cubicBezTo>
                    <a:cubicBezTo>
                      <a:pt x="28529" y="56305"/>
                      <a:pt x="27227" y="55980"/>
                      <a:pt x="26270" y="57343"/>
                    </a:cubicBezTo>
                    <a:cubicBezTo>
                      <a:pt x="25029" y="59113"/>
                      <a:pt x="23320" y="63956"/>
                      <a:pt x="22282" y="66378"/>
                    </a:cubicBezTo>
                    <a:cubicBezTo>
                      <a:pt x="20267" y="71058"/>
                      <a:pt x="19535" y="75087"/>
                      <a:pt x="20349" y="75067"/>
                    </a:cubicBezTo>
                    <a:cubicBezTo>
                      <a:pt x="19698" y="76165"/>
                      <a:pt x="18355" y="77956"/>
                      <a:pt x="17826" y="79136"/>
                    </a:cubicBezTo>
                    <a:cubicBezTo>
                      <a:pt x="15750" y="83959"/>
                      <a:pt x="14814" y="87439"/>
                      <a:pt x="13837" y="92363"/>
                    </a:cubicBezTo>
                    <a:cubicBezTo>
                      <a:pt x="13654" y="93421"/>
                      <a:pt x="13227" y="95232"/>
                      <a:pt x="12779" y="96229"/>
                    </a:cubicBezTo>
                    <a:cubicBezTo>
                      <a:pt x="12169" y="97572"/>
                      <a:pt x="11802" y="98691"/>
                      <a:pt x="10337" y="99281"/>
                    </a:cubicBezTo>
                    <a:cubicBezTo>
                      <a:pt x="9727" y="99526"/>
                      <a:pt x="9279" y="99811"/>
                      <a:pt x="8791" y="100217"/>
                    </a:cubicBezTo>
                    <a:cubicBezTo>
                      <a:pt x="7570" y="101255"/>
                      <a:pt x="5800" y="101296"/>
                      <a:pt x="4599" y="102313"/>
                    </a:cubicBezTo>
                    <a:cubicBezTo>
                      <a:pt x="5698" y="101662"/>
                      <a:pt x="7020" y="101479"/>
                      <a:pt x="8140" y="100808"/>
                    </a:cubicBezTo>
                    <a:cubicBezTo>
                      <a:pt x="8994" y="100299"/>
                      <a:pt x="9849" y="99404"/>
                      <a:pt x="10927" y="99404"/>
                    </a:cubicBezTo>
                    <a:cubicBezTo>
                      <a:pt x="11680" y="99404"/>
                      <a:pt x="11131" y="99892"/>
                      <a:pt x="10887" y="100279"/>
                    </a:cubicBezTo>
                    <a:cubicBezTo>
                      <a:pt x="10520" y="100869"/>
                      <a:pt x="10134" y="101438"/>
                      <a:pt x="9706" y="101947"/>
                    </a:cubicBezTo>
                    <a:cubicBezTo>
                      <a:pt x="9198" y="102578"/>
                      <a:pt x="8343" y="102883"/>
                      <a:pt x="7611" y="103188"/>
                    </a:cubicBezTo>
                    <a:cubicBezTo>
                      <a:pt x="6593" y="103616"/>
                      <a:pt x="5454" y="103758"/>
                      <a:pt x="4416" y="104145"/>
                    </a:cubicBezTo>
                    <a:cubicBezTo>
                      <a:pt x="3459" y="104511"/>
                      <a:pt x="2869" y="105203"/>
                      <a:pt x="2096" y="105854"/>
                    </a:cubicBezTo>
                    <a:cubicBezTo>
                      <a:pt x="1547" y="106302"/>
                      <a:pt x="794" y="106973"/>
                      <a:pt x="0" y="106627"/>
                    </a:cubicBezTo>
                    <a:cubicBezTo>
                      <a:pt x="489" y="107116"/>
                      <a:pt x="1303" y="106648"/>
                      <a:pt x="1771" y="106342"/>
                    </a:cubicBezTo>
                    <a:cubicBezTo>
                      <a:pt x="2564" y="105834"/>
                      <a:pt x="3175" y="105162"/>
                      <a:pt x="3968" y="104653"/>
                    </a:cubicBezTo>
                    <a:cubicBezTo>
                      <a:pt x="4864" y="104104"/>
                      <a:pt x="5779" y="103921"/>
                      <a:pt x="6776" y="103656"/>
                    </a:cubicBezTo>
                    <a:cubicBezTo>
                      <a:pt x="7204" y="103555"/>
                      <a:pt x="7631" y="103453"/>
                      <a:pt x="8038" y="103310"/>
                    </a:cubicBezTo>
                    <a:cubicBezTo>
                      <a:pt x="8567" y="103127"/>
                      <a:pt x="9218" y="102517"/>
                      <a:pt x="8770" y="103433"/>
                    </a:cubicBezTo>
                    <a:cubicBezTo>
                      <a:pt x="8445" y="104124"/>
                      <a:pt x="8241" y="104877"/>
                      <a:pt x="7936" y="105590"/>
                    </a:cubicBezTo>
                    <a:cubicBezTo>
                      <a:pt x="7814" y="105915"/>
                      <a:pt x="7611" y="106220"/>
                      <a:pt x="7488" y="106546"/>
                    </a:cubicBezTo>
                    <a:cubicBezTo>
                      <a:pt x="7265" y="107136"/>
                      <a:pt x="7143" y="107767"/>
                      <a:pt x="7041" y="108398"/>
                    </a:cubicBezTo>
                    <a:cubicBezTo>
                      <a:pt x="6919" y="108988"/>
                      <a:pt x="6797" y="109598"/>
                      <a:pt x="6634" y="110188"/>
                    </a:cubicBezTo>
                    <a:cubicBezTo>
                      <a:pt x="6329" y="111348"/>
                      <a:pt x="6288" y="112549"/>
                      <a:pt x="6166" y="113729"/>
                    </a:cubicBezTo>
                    <a:cubicBezTo>
                      <a:pt x="6105" y="114258"/>
                      <a:pt x="6084" y="114787"/>
                      <a:pt x="6023" y="115316"/>
                    </a:cubicBezTo>
                    <a:cubicBezTo>
                      <a:pt x="5983" y="115682"/>
                      <a:pt x="5901" y="116069"/>
                      <a:pt x="5840" y="116456"/>
                    </a:cubicBezTo>
                    <a:cubicBezTo>
                      <a:pt x="5800" y="116700"/>
                      <a:pt x="5739" y="116985"/>
                      <a:pt x="5759" y="117229"/>
                    </a:cubicBezTo>
                    <a:cubicBezTo>
                      <a:pt x="5759" y="116313"/>
                      <a:pt x="6003" y="115377"/>
                      <a:pt x="6166" y="114462"/>
                    </a:cubicBezTo>
                    <a:cubicBezTo>
                      <a:pt x="6247" y="113932"/>
                      <a:pt x="6288" y="113383"/>
                      <a:pt x="6390" y="112854"/>
                    </a:cubicBezTo>
                    <a:cubicBezTo>
                      <a:pt x="6471" y="112386"/>
                      <a:pt x="6471" y="111877"/>
                      <a:pt x="6573" y="111409"/>
                    </a:cubicBezTo>
                    <a:cubicBezTo>
                      <a:pt x="6634" y="111043"/>
                      <a:pt x="6736" y="110697"/>
                      <a:pt x="6817" y="110351"/>
                    </a:cubicBezTo>
                    <a:cubicBezTo>
                      <a:pt x="6878" y="110046"/>
                      <a:pt x="7000" y="109802"/>
                      <a:pt x="7061" y="109517"/>
                    </a:cubicBezTo>
                    <a:cubicBezTo>
                      <a:pt x="7224" y="108744"/>
                      <a:pt x="7366" y="107950"/>
                      <a:pt x="7590" y="107197"/>
                    </a:cubicBezTo>
                    <a:cubicBezTo>
                      <a:pt x="7692" y="106831"/>
                      <a:pt x="7814" y="106465"/>
                      <a:pt x="7977" y="106139"/>
                    </a:cubicBezTo>
                    <a:cubicBezTo>
                      <a:pt x="8058" y="105976"/>
                      <a:pt x="8160" y="105854"/>
                      <a:pt x="8221" y="105691"/>
                    </a:cubicBezTo>
                    <a:cubicBezTo>
                      <a:pt x="8282" y="105569"/>
                      <a:pt x="8302" y="105427"/>
                      <a:pt x="8445" y="105386"/>
                    </a:cubicBezTo>
                    <a:cubicBezTo>
                      <a:pt x="8547" y="105345"/>
                      <a:pt x="8791" y="106078"/>
                      <a:pt x="8831" y="106139"/>
                    </a:cubicBezTo>
                    <a:cubicBezTo>
                      <a:pt x="8913" y="106363"/>
                      <a:pt x="9055" y="106607"/>
                      <a:pt x="9096" y="106831"/>
                    </a:cubicBezTo>
                    <a:cubicBezTo>
                      <a:pt x="9137" y="107095"/>
                      <a:pt x="8954" y="107319"/>
                      <a:pt x="8872" y="107543"/>
                    </a:cubicBezTo>
                    <a:cubicBezTo>
                      <a:pt x="8648" y="108113"/>
                      <a:pt x="8526" y="108744"/>
                      <a:pt x="8302" y="109313"/>
                    </a:cubicBezTo>
                    <a:cubicBezTo>
                      <a:pt x="8099" y="109863"/>
                      <a:pt x="7753" y="110331"/>
                      <a:pt x="7631" y="110901"/>
                    </a:cubicBezTo>
                    <a:cubicBezTo>
                      <a:pt x="7448" y="111898"/>
                      <a:pt x="7204" y="112874"/>
                      <a:pt x="6980" y="113851"/>
                    </a:cubicBezTo>
                    <a:cubicBezTo>
                      <a:pt x="6898" y="114238"/>
                      <a:pt x="6858" y="114624"/>
                      <a:pt x="6756" y="114991"/>
                    </a:cubicBezTo>
                    <a:cubicBezTo>
                      <a:pt x="6695" y="115275"/>
                      <a:pt x="6695" y="115621"/>
                      <a:pt x="6573" y="115886"/>
                    </a:cubicBezTo>
                    <a:cubicBezTo>
                      <a:pt x="6654" y="115642"/>
                      <a:pt x="6675" y="115377"/>
                      <a:pt x="6756" y="115113"/>
                    </a:cubicBezTo>
                    <a:cubicBezTo>
                      <a:pt x="6837" y="114868"/>
                      <a:pt x="6898" y="114604"/>
                      <a:pt x="6959" y="114339"/>
                    </a:cubicBezTo>
                    <a:cubicBezTo>
                      <a:pt x="7082" y="113790"/>
                      <a:pt x="7183" y="113241"/>
                      <a:pt x="7346" y="112691"/>
                    </a:cubicBezTo>
                    <a:cubicBezTo>
                      <a:pt x="7468" y="112203"/>
                      <a:pt x="7570" y="111714"/>
                      <a:pt x="7733" y="111267"/>
                    </a:cubicBezTo>
                    <a:cubicBezTo>
                      <a:pt x="7855" y="110941"/>
                      <a:pt x="7916" y="110595"/>
                      <a:pt x="8058" y="110290"/>
                    </a:cubicBezTo>
                    <a:cubicBezTo>
                      <a:pt x="8201" y="109944"/>
                      <a:pt x="8384" y="109598"/>
                      <a:pt x="8526" y="109252"/>
                    </a:cubicBezTo>
                    <a:cubicBezTo>
                      <a:pt x="8689" y="108866"/>
                      <a:pt x="8791" y="108479"/>
                      <a:pt x="8954" y="108113"/>
                    </a:cubicBezTo>
                    <a:cubicBezTo>
                      <a:pt x="9055" y="107869"/>
                      <a:pt x="9157" y="107299"/>
                      <a:pt x="9462" y="107278"/>
                    </a:cubicBezTo>
                    <a:cubicBezTo>
                      <a:pt x="9605" y="107604"/>
                      <a:pt x="9300" y="108133"/>
                      <a:pt x="9238" y="108479"/>
                    </a:cubicBezTo>
                    <a:cubicBezTo>
                      <a:pt x="9218" y="108662"/>
                      <a:pt x="9177" y="108825"/>
                      <a:pt x="9137" y="109008"/>
                    </a:cubicBezTo>
                    <a:cubicBezTo>
                      <a:pt x="9076" y="109212"/>
                      <a:pt x="9096" y="109334"/>
                      <a:pt x="9076" y="109537"/>
                    </a:cubicBezTo>
                    <a:cubicBezTo>
                      <a:pt x="9035" y="109924"/>
                      <a:pt x="8852" y="110310"/>
                      <a:pt x="8750" y="110697"/>
                    </a:cubicBezTo>
                    <a:cubicBezTo>
                      <a:pt x="8648" y="111145"/>
                      <a:pt x="8567" y="111592"/>
                      <a:pt x="8506" y="112040"/>
                    </a:cubicBezTo>
                    <a:cubicBezTo>
                      <a:pt x="8404" y="112813"/>
                      <a:pt x="8302" y="113587"/>
                      <a:pt x="8160" y="114339"/>
                    </a:cubicBezTo>
                    <a:cubicBezTo>
                      <a:pt x="7977" y="115255"/>
                      <a:pt x="7651" y="116130"/>
                      <a:pt x="7448" y="117046"/>
                    </a:cubicBezTo>
                    <a:cubicBezTo>
                      <a:pt x="7387" y="117331"/>
                      <a:pt x="7285" y="117575"/>
                      <a:pt x="7224" y="117839"/>
                    </a:cubicBezTo>
                    <a:cubicBezTo>
                      <a:pt x="7163" y="118104"/>
                      <a:pt x="7102" y="118389"/>
                      <a:pt x="7082" y="118653"/>
                    </a:cubicBezTo>
                    <a:cubicBezTo>
                      <a:pt x="7204" y="118348"/>
                      <a:pt x="7285" y="117982"/>
                      <a:pt x="7387" y="117656"/>
                    </a:cubicBezTo>
                    <a:cubicBezTo>
                      <a:pt x="7733" y="116537"/>
                      <a:pt x="8140" y="115438"/>
                      <a:pt x="8384" y="114278"/>
                    </a:cubicBezTo>
                    <a:cubicBezTo>
                      <a:pt x="8628" y="113180"/>
                      <a:pt x="8852" y="112101"/>
                      <a:pt x="9015" y="110982"/>
                    </a:cubicBezTo>
                    <a:cubicBezTo>
                      <a:pt x="9137" y="110188"/>
                      <a:pt x="9300" y="109435"/>
                      <a:pt x="9483" y="108662"/>
                    </a:cubicBezTo>
                    <a:cubicBezTo>
                      <a:pt x="9564" y="108357"/>
                      <a:pt x="9605" y="107767"/>
                      <a:pt x="9829" y="107502"/>
                    </a:cubicBezTo>
                    <a:cubicBezTo>
                      <a:pt x="9971" y="107767"/>
                      <a:pt x="10358" y="107991"/>
                      <a:pt x="10602" y="108113"/>
                    </a:cubicBezTo>
                    <a:cubicBezTo>
                      <a:pt x="10785" y="108194"/>
                      <a:pt x="11009" y="108337"/>
                      <a:pt x="11233" y="108357"/>
                    </a:cubicBezTo>
                    <a:cubicBezTo>
                      <a:pt x="11131" y="108642"/>
                      <a:pt x="11049" y="108967"/>
                      <a:pt x="10968" y="109273"/>
                    </a:cubicBezTo>
                    <a:cubicBezTo>
                      <a:pt x="10683" y="110331"/>
                      <a:pt x="10256" y="111348"/>
                      <a:pt x="9869" y="112386"/>
                    </a:cubicBezTo>
                    <a:cubicBezTo>
                      <a:pt x="9605" y="113078"/>
                      <a:pt x="9462" y="113831"/>
                      <a:pt x="9238" y="114543"/>
                    </a:cubicBezTo>
                    <a:cubicBezTo>
                      <a:pt x="9015" y="115357"/>
                      <a:pt x="8811" y="116191"/>
                      <a:pt x="8526" y="116985"/>
                    </a:cubicBezTo>
                    <a:cubicBezTo>
                      <a:pt x="8384" y="117392"/>
                      <a:pt x="8241" y="117799"/>
                      <a:pt x="8038" y="118165"/>
                    </a:cubicBezTo>
                    <a:cubicBezTo>
                      <a:pt x="7956" y="118328"/>
                      <a:pt x="7916" y="118491"/>
                      <a:pt x="7855" y="118653"/>
                    </a:cubicBezTo>
                    <a:cubicBezTo>
                      <a:pt x="7773" y="118836"/>
                      <a:pt x="7590" y="118979"/>
                      <a:pt x="7468" y="119162"/>
                    </a:cubicBezTo>
                    <a:cubicBezTo>
                      <a:pt x="7712" y="118999"/>
                      <a:pt x="7834" y="118633"/>
                      <a:pt x="7977" y="118409"/>
                    </a:cubicBezTo>
                    <a:cubicBezTo>
                      <a:pt x="8099" y="118206"/>
                      <a:pt x="8221" y="118023"/>
                      <a:pt x="8323" y="117799"/>
                    </a:cubicBezTo>
                    <a:cubicBezTo>
                      <a:pt x="8567" y="117290"/>
                      <a:pt x="8730" y="116781"/>
                      <a:pt x="8893" y="116232"/>
                    </a:cubicBezTo>
                    <a:cubicBezTo>
                      <a:pt x="8954" y="115988"/>
                      <a:pt x="8974" y="115723"/>
                      <a:pt x="9055" y="115479"/>
                    </a:cubicBezTo>
                    <a:cubicBezTo>
                      <a:pt x="9096" y="115316"/>
                      <a:pt x="9218" y="115174"/>
                      <a:pt x="9279" y="115011"/>
                    </a:cubicBezTo>
                    <a:cubicBezTo>
                      <a:pt x="9361" y="114787"/>
                      <a:pt x="9401" y="114543"/>
                      <a:pt x="9483" y="114319"/>
                    </a:cubicBezTo>
                    <a:cubicBezTo>
                      <a:pt x="9564" y="114055"/>
                      <a:pt x="9686" y="113790"/>
                      <a:pt x="9788" y="113525"/>
                    </a:cubicBezTo>
                    <a:cubicBezTo>
                      <a:pt x="9849" y="113342"/>
                      <a:pt x="9910" y="113159"/>
                      <a:pt x="9951" y="112976"/>
                    </a:cubicBezTo>
                    <a:cubicBezTo>
                      <a:pt x="10093" y="112528"/>
                      <a:pt x="10256" y="112101"/>
                      <a:pt x="10398" y="111653"/>
                    </a:cubicBezTo>
                    <a:cubicBezTo>
                      <a:pt x="10561" y="111165"/>
                      <a:pt x="10724" y="110677"/>
                      <a:pt x="10887" y="110188"/>
                    </a:cubicBezTo>
                    <a:cubicBezTo>
                      <a:pt x="10988" y="109903"/>
                      <a:pt x="11049" y="109598"/>
                      <a:pt x="11151" y="109293"/>
                    </a:cubicBezTo>
                    <a:cubicBezTo>
                      <a:pt x="11253" y="109028"/>
                      <a:pt x="11375" y="108784"/>
                      <a:pt x="11477" y="108520"/>
                    </a:cubicBezTo>
                    <a:cubicBezTo>
                      <a:pt x="11579" y="108540"/>
                      <a:pt x="11680" y="108581"/>
                      <a:pt x="11782" y="108601"/>
                    </a:cubicBezTo>
                    <a:cubicBezTo>
                      <a:pt x="11924" y="108662"/>
                      <a:pt x="11314" y="110656"/>
                      <a:pt x="11253" y="110860"/>
                    </a:cubicBezTo>
                    <a:cubicBezTo>
                      <a:pt x="10968" y="111938"/>
                      <a:pt x="10765" y="113037"/>
                      <a:pt x="10378" y="114075"/>
                    </a:cubicBezTo>
                    <a:cubicBezTo>
                      <a:pt x="9971" y="115174"/>
                      <a:pt x="9544" y="116273"/>
                      <a:pt x="9157" y="117392"/>
                    </a:cubicBezTo>
                    <a:cubicBezTo>
                      <a:pt x="9015" y="117758"/>
                      <a:pt x="8893" y="118124"/>
                      <a:pt x="8831" y="118511"/>
                    </a:cubicBezTo>
                    <a:cubicBezTo>
                      <a:pt x="8831" y="118674"/>
                      <a:pt x="8770" y="118938"/>
                      <a:pt x="8852" y="119081"/>
                    </a:cubicBezTo>
                    <a:cubicBezTo>
                      <a:pt x="9015" y="118898"/>
                      <a:pt x="9055" y="118450"/>
                      <a:pt x="9116" y="118226"/>
                    </a:cubicBezTo>
                    <a:cubicBezTo>
                      <a:pt x="9300" y="117595"/>
                      <a:pt x="9544" y="116985"/>
                      <a:pt x="9747" y="116374"/>
                    </a:cubicBezTo>
                    <a:cubicBezTo>
                      <a:pt x="9930" y="115886"/>
                      <a:pt x="10073" y="115418"/>
                      <a:pt x="10276" y="114970"/>
                    </a:cubicBezTo>
                    <a:cubicBezTo>
                      <a:pt x="10602" y="114177"/>
                      <a:pt x="10907" y="113403"/>
                      <a:pt x="11111" y="112589"/>
                    </a:cubicBezTo>
                    <a:cubicBezTo>
                      <a:pt x="11233" y="112060"/>
                      <a:pt x="11294" y="111531"/>
                      <a:pt x="11416" y="111023"/>
                    </a:cubicBezTo>
                    <a:cubicBezTo>
                      <a:pt x="11538" y="110575"/>
                      <a:pt x="11640" y="110127"/>
                      <a:pt x="11802" y="109680"/>
                    </a:cubicBezTo>
                    <a:cubicBezTo>
                      <a:pt x="11924" y="109334"/>
                      <a:pt x="12047" y="109028"/>
                      <a:pt x="12087" y="108662"/>
                    </a:cubicBezTo>
                    <a:cubicBezTo>
                      <a:pt x="12291" y="108805"/>
                      <a:pt x="12677" y="108723"/>
                      <a:pt x="12901" y="108703"/>
                    </a:cubicBezTo>
                    <a:cubicBezTo>
                      <a:pt x="13186" y="108703"/>
                      <a:pt x="13410" y="108703"/>
                      <a:pt x="13674" y="108784"/>
                    </a:cubicBezTo>
                    <a:cubicBezTo>
                      <a:pt x="13959" y="108866"/>
                      <a:pt x="14163" y="108764"/>
                      <a:pt x="14387" y="108601"/>
                    </a:cubicBezTo>
                    <a:cubicBezTo>
                      <a:pt x="14387" y="108723"/>
                      <a:pt x="14305" y="108886"/>
                      <a:pt x="14265" y="109008"/>
                    </a:cubicBezTo>
                    <a:cubicBezTo>
                      <a:pt x="14204" y="109212"/>
                      <a:pt x="14142" y="109415"/>
                      <a:pt x="14061" y="109598"/>
                    </a:cubicBezTo>
                    <a:cubicBezTo>
                      <a:pt x="13939" y="109944"/>
                      <a:pt x="13898" y="110310"/>
                      <a:pt x="13756" y="110636"/>
                    </a:cubicBezTo>
                    <a:cubicBezTo>
                      <a:pt x="13471" y="111307"/>
                      <a:pt x="13003" y="111857"/>
                      <a:pt x="12698" y="112528"/>
                    </a:cubicBezTo>
                    <a:cubicBezTo>
                      <a:pt x="12433" y="113119"/>
                      <a:pt x="12128" y="113688"/>
                      <a:pt x="11904" y="114299"/>
                    </a:cubicBezTo>
                    <a:cubicBezTo>
                      <a:pt x="11701" y="114807"/>
                      <a:pt x="11477" y="115296"/>
                      <a:pt x="11172" y="115764"/>
                    </a:cubicBezTo>
                    <a:cubicBezTo>
                      <a:pt x="10927" y="116171"/>
                      <a:pt x="10683" y="116578"/>
                      <a:pt x="10439" y="116964"/>
                    </a:cubicBezTo>
                    <a:cubicBezTo>
                      <a:pt x="10256" y="117270"/>
                      <a:pt x="10032" y="117514"/>
                      <a:pt x="9849" y="117799"/>
                    </a:cubicBezTo>
                    <a:cubicBezTo>
                      <a:pt x="10012" y="117677"/>
                      <a:pt x="10134" y="117473"/>
                      <a:pt x="10276" y="117310"/>
                    </a:cubicBezTo>
                    <a:cubicBezTo>
                      <a:pt x="10439" y="117127"/>
                      <a:pt x="10622" y="116944"/>
                      <a:pt x="10765" y="116761"/>
                    </a:cubicBezTo>
                    <a:cubicBezTo>
                      <a:pt x="10948" y="116517"/>
                      <a:pt x="11070" y="116232"/>
                      <a:pt x="11253" y="115967"/>
                    </a:cubicBezTo>
                    <a:cubicBezTo>
                      <a:pt x="11395" y="115764"/>
                      <a:pt x="11518" y="115540"/>
                      <a:pt x="11640" y="115316"/>
                    </a:cubicBezTo>
                    <a:cubicBezTo>
                      <a:pt x="11924" y="114868"/>
                      <a:pt x="12128" y="114319"/>
                      <a:pt x="12311" y="113831"/>
                    </a:cubicBezTo>
                    <a:cubicBezTo>
                      <a:pt x="12494" y="113363"/>
                      <a:pt x="12718" y="112915"/>
                      <a:pt x="12942" y="112467"/>
                    </a:cubicBezTo>
                    <a:cubicBezTo>
                      <a:pt x="13308" y="111714"/>
                      <a:pt x="13817" y="111084"/>
                      <a:pt x="14122" y="110310"/>
                    </a:cubicBezTo>
                    <a:cubicBezTo>
                      <a:pt x="14265" y="109985"/>
                      <a:pt x="14346" y="109680"/>
                      <a:pt x="14407" y="109334"/>
                    </a:cubicBezTo>
                    <a:cubicBezTo>
                      <a:pt x="14468" y="109089"/>
                      <a:pt x="14509" y="108703"/>
                      <a:pt x="14692" y="108520"/>
                    </a:cubicBezTo>
                    <a:cubicBezTo>
                      <a:pt x="14773" y="108418"/>
                      <a:pt x="14895" y="108398"/>
                      <a:pt x="14956" y="108296"/>
                    </a:cubicBezTo>
                    <a:cubicBezTo>
                      <a:pt x="14834" y="108459"/>
                      <a:pt x="14916" y="108662"/>
                      <a:pt x="14916" y="108845"/>
                    </a:cubicBezTo>
                    <a:cubicBezTo>
                      <a:pt x="14895" y="109232"/>
                      <a:pt x="14855" y="109639"/>
                      <a:pt x="14733" y="110005"/>
                    </a:cubicBezTo>
                    <a:cubicBezTo>
                      <a:pt x="14631" y="110351"/>
                      <a:pt x="14570" y="110738"/>
                      <a:pt x="14488" y="111084"/>
                    </a:cubicBezTo>
                    <a:cubicBezTo>
                      <a:pt x="14448" y="111287"/>
                      <a:pt x="14387" y="111470"/>
                      <a:pt x="14326" y="111653"/>
                    </a:cubicBezTo>
                    <a:cubicBezTo>
                      <a:pt x="14183" y="112101"/>
                      <a:pt x="14041" y="112528"/>
                      <a:pt x="13797" y="112915"/>
                    </a:cubicBezTo>
                    <a:cubicBezTo>
                      <a:pt x="13491" y="113363"/>
                      <a:pt x="13329" y="113932"/>
                      <a:pt x="13125" y="114400"/>
                    </a:cubicBezTo>
                    <a:cubicBezTo>
                      <a:pt x="12677" y="115459"/>
                      <a:pt x="12209" y="116496"/>
                      <a:pt x="11660" y="117514"/>
                    </a:cubicBezTo>
                    <a:cubicBezTo>
                      <a:pt x="11904" y="117270"/>
                      <a:pt x="12026" y="116924"/>
                      <a:pt x="12209" y="116639"/>
                    </a:cubicBezTo>
                    <a:cubicBezTo>
                      <a:pt x="12413" y="116293"/>
                      <a:pt x="12616" y="115927"/>
                      <a:pt x="12779" y="115581"/>
                    </a:cubicBezTo>
                    <a:cubicBezTo>
                      <a:pt x="13390" y="114380"/>
                      <a:pt x="14020" y="113180"/>
                      <a:pt x="14427" y="111898"/>
                    </a:cubicBezTo>
                    <a:cubicBezTo>
                      <a:pt x="14712" y="111023"/>
                      <a:pt x="14936" y="110107"/>
                      <a:pt x="15099" y="109191"/>
                    </a:cubicBezTo>
                    <a:cubicBezTo>
                      <a:pt x="15140" y="108866"/>
                      <a:pt x="15079" y="108540"/>
                      <a:pt x="15160" y="108214"/>
                    </a:cubicBezTo>
                    <a:cubicBezTo>
                      <a:pt x="15201" y="108113"/>
                      <a:pt x="15201" y="108113"/>
                      <a:pt x="15302" y="108052"/>
                    </a:cubicBezTo>
                    <a:cubicBezTo>
                      <a:pt x="15506" y="107930"/>
                      <a:pt x="15791" y="107808"/>
                      <a:pt x="15913" y="107624"/>
                    </a:cubicBezTo>
                    <a:cubicBezTo>
                      <a:pt x="16198" y="108540"/>
                      <a:pt x="16076" y="109496"/>
                      <a:pt x="15791" y="110392"/>
                    </a:cubicBezTo>
                    <a:cubicBezTo>
                      <a:pt x="15547" y="111267"/>
                      <a:pt x="15241" y="112101"/>
                      <a:pt x="14794" y="112895"/>
                    </a:cubicBezTo>
                    <a:cubicBezTo>
                      <a:pt x="14570" y="113322"/>
                      <a:pt x="14305" y="113749"/>
                      <a:pt x="14061" y="114177"/>
                    </a:cubicBezTo>
                    <a:cubicBezTo>
                      <a:pt x="13837" y="114563"/>
                      <a:pt x="13654" y="114970"/>
                      <a:pt x="13471" y="115398"/>
                    </a:cubicBezTo>
                    <a:cubicBezTo>
                      <a:pt x="13349" y="115703"/>
                      <a:pt x="13206" y="116069"/>
                      <a:pt x="13003" y="116354"/>
                    </a:cubicBezTo>
                    <a:cubicBezTo>
                      <a:pt x="13491" y="115560"/>
                      <a:pt x="13980" y="114706"/>
                      <a:pt x="14427" y="113892"/>
                    </a:cubicBezTo>
                    <a:cubicBezTo>
                      <a:pt x="14672" y="113424"/>
                      <a:pt x="14936" y="112956"/>
                      <a:pt x="15180" y="112508"/>
                    </a:cubicBezTo>
                    <a:cubicBezTo>
                      <a:pt x="15587" y="111735"/>
                      <a:pt x="15994" y="110921"/>
                      <a:pt x="16198" y="110066"/>
                    </a:cubicBezTo>
                    <a:cubicBezTo>
                      <a:pt x="16259" y="109761"/>
                      <a:pt x="16360" y="109435"/>
                      <a:pt x="16401" y="109130"/>
                    </a:cubicBezTo>
                    <a:cubicBezTo>
                      <a:pt x="16422" y="108805"/>
                      <a:pt x="16340" y="108418"/>
                      <a:pt x="16299" y="108092"/>
                    </a:cubicBezTo>
                    <a:cubicBezTo>
                      <a:pt x="16259" y="107746"/>
                      <a:pt x="16157" y="107441"/>
                      <a:pt x="16218" y="107095"/>
                    </a:cubicBezTo>
                    <a:cubicBezTo>
                      <a:pt x="16259" y="106810"/>
                      <a:pt x="16422" y="106526"/>
                      <a:pt x="16483" y="106241"/>
                    </a:cubicBezTo>
                    <a:cubicBezTo>
                      <a:pt x="16666" y="105590"/>
                      <a:pt x="16584" y="104938"/>
                      <a:pt x="16625" y="104287"/>
                    </a:cubicBezTo>
                    <a:cubicBezTo>
                      <a:pt x="16686" y="103433"/>
                      <a:pt x="16910" y="102598"/>
                      <a:pt x="17052" y="101744"/>
                    </a:cubicBezTo>
                    <a:cubicBezTo>
                      <a:pt x="17459" y="99505"/>
                      <a:pt x="18171" y="97348"/>
                      <a:pt x="19250" y="95334"/>
                    </a:cubicBezTo>
                    <a:cubicBezTo>
                      <a:pt x="19942" y="94072"/>
                      <a:pt x="20247" y="92892"/>
                      <a:pt x="20756" y="91549"/>
                    </a:cubicBezTo>
                    <a:cubicBezTo>
                      <a:pt x="21590" y="89290"/>
                      <a:pt x="21977" y="87683"/>
                      <a:pt x="22689" y="85404"/>
                    </a:cubicBezTo>
                    <a:cubicBezTo>
                      <a:pt x="23686" y="82189"/>
                      <a:pt x="24093" y="80398"/>
                      <a:pt x="24357" y="77569"/>
                    </a:cubicBezTo>
                    <a:cubicBezTo>
                      <a:pt x="24703" y="75128"/>
                      <a:pt x="24419" y="72706"/>
                      <a:pt x="24154" y="71241"/>
                    </a:cubicBezTo>
                    <a:cubicBezTo>
                      <a:pt x="24480" y="69959"/>
                      <a:pt x="25090" y="69267"/>
                      <a:pt x="25619" y="68087"/>
                    </a:cubicBezTo>
                    <a:cubicBezTo>
                      <a:pt x="28956" y="60456"/>
                      <a:pt x="28855" y="59581"/>
                      <a:pt x="29994" y="54291"/>
                    </a:cubicBezTo>
                    <a:cubicBezTo>
                      <a:pt x="29892" y="56610"/>
                      <a:pt x="29323" y="59642"/>
                      <a:pt x="29119" y="61799"/>
                    </a:cubicBezTo>
                    <a:cubicBezTo>
                      <a:pt x="28875" y="64343"/>
                      <a:pt x="28407" y="66866"/>
                      <a:pt x="27573" y="69125"/>
                    </a:cubicBezTo>
                    <a:cubicBezTo>
                      <a:pt x="27369" y="69674"/>
                      <a:pt x="27003" y="70183"/>
                      <a:pt x="26677" y="70651"/>
                    </a:cubicBezTo>
                    <a:cubicBezTo>
                      <a:pt x="26372" y="71058"/>
                      <a:pt x="25497" y="72136"/>
                      <a:pt x="25131" y="72442"/>
                    </a:cubicBezTo>
                    <a:cubicBezTo>
                      <a:pt x="25843" y="71852"/>
                      <a:pt x="26942" y="70427"/>
                      <a:pt x="27552" y="69756"/>
                    </a:cubicBezTo>
                    <a:cubicBezTo>
                      <a:pt x="27105" y="70692"/>
                      <a:pt x="27003" y="72279"/>
                      <a:pt x="27003" y="73276"/>
                    </a:cubicBezTo>
                    <a:cubicBezTo>
                      <a:pt x="27003" y="74212"/>
                      <a:pt x="26759" y="75189"/>
                      <a:pt x="26433" y="76023"/>
                    </a:cubicBezTo>
                    <a:cubicBezTo>
                      <a:pt x="26860" y="75006"/>
                      <a:pt x="27206" y="73785"/>
                      <a:pt x="27247" y="72665"/>
                    </a:cubicBezTo>
                    <a:cubicBezTo>
                      <a:pt x="27267" y="71587"/>
                      <a:pt x="27796" y="70224"/>
                      <a:pt x="28081" y="69145"/>
                    </a:cubicBezTo>
                    <a:cubicBezTo>
                      <a:pt x="28610" y="66663"/>
                      <a:pt x="29363" y="63753"/>
                      <a:pt x="29546" y="61921"/>
                    </a:cubicBezTo>
                    <a:cubicBezTo>
                      <a:pt x="29872" y="59012"/>
                      <a:pt x="30523" y="55593"/>
                      <a:pt x="30401" y="52724"/>
                    </a:cubicBezTo>
                    <a:cubicBezTo>
                      <a:pt x="30360" y="51727"/>
                      <a:pt x="30849" y="50608"/>
                      <a:pt x="31113" y="49672"/>
                    </a:cubicBezTo>
                    <a:cubicBezTo>
                      <a:pt x="31642" y="47820"/>
                      <a:pt x="31337" y="48023"/>
                      <a:pt x="31968" y="46680"/>
                    </a:cubicBezTo>
                    <a:cubicBezTo>
                      <a:pt x="32395" y="45805"/>
                      <a:pt x="32904" y="44991"/>
                      <a:pt x="33189" y="44523"/>
                    </a:cubicBezTo>
                    <a:cubicBezTo>
                      <a:pt x="33250" y="45398"/>
                      <a:pt x="33311" y="46334"/>
                      <a:pt x="33514" y="47189"/>
                    </a:cubicBezTo>
                    <a:cubicBezTo>
                      <a:pt x="33921" y="46965"/>
                      <a:pt x="33596" y="44605"/>
                      <a:pt x="33575" y="44198"/>
                    </a:cubicBezTo>
                    <a:cubicBezTo>
                      <a:pt x="34593" y="42488"/>
                      <a:pt x="38439" y="39111"/>
                      <a:pt x="39741" y="38337"/>
                    </a:cubicBezTo>
                    <a:cubicBezTo>
                      <a:pt x="41572" y="37361"/>
                      <a:pt x="42447" y="36648"/>
                      <a:pt x="44157" y="36933"/>
                    </a:cubicBezTo>
                    <a:cubicBezTo>
                      <a:pt x="45052" y="37096"/>
                      <a:pt x="45907" y="37157"/>
                      <a:pt x="46619" y="37707"/>
                    </a:cubicBezTo>
                    <a:cubicBezTo>
                      <a:pt x="47799" y="39009"/>
                      <a:pt x="49508" y="41654"/>
                      <a:pt x="49447" y="43302"/>
                    </a:cubicBezTo>
                    <a:cubicBezTo>
                      <a:pt x="49427" y="43669"/>
                      <a:pt x="49142" y="44076"/>
                      <a:pt x="49081" y="44462"/>
                    </a:cubicBezTo>
                    <a:cubicBezTo>
                      <a:pt x="49000" y="44890"/>
                      <a:pt x="49000" y="45337"/>
                      <a:pt x="49040" y="45765"/>
                    </a:cubicBezTo>
                    <a:cubicBezTo>
                      <a:pt x="49162" y="46802"/>
                      <a:pt x="49529" y="47779"/>
                      <a:pt x="49854" y="48756"/>
                    </a:cubicBezTo>
                    <a:cubicBezTo>
                      <a:pt x="50058" y="49346"/>
                      <a:pt x="50159" y="49407"/>
                      <a:pt x="50770" y="49488"/>
                    </a:cubicBezTo>
                    <a:cubicBezTo>
                      <a:pt x="51279" y="49570"/>
                      <a:pt x="51726" y="49570"/>
                      <a:pt x="52215" y="49427"/>
                    </a:cubicBezTo>
                    <a:cubicBezTo>
                      <a:pt x="52520" y="49468"/>
                      <a:pt x="52825" y="49081"/>
                      <a:pt x="53171" y="48491"/>
                    </a:cubicBezTo>
                    <a:cubicBezTo>
                      <a:pt x="52744" y="47962"/>
                      <a:pt x="52255" y="47515"/>
                      <a:pt x="52093" y="46884"/>
                    </a:cubicBezTo>
                    <a:cubicBezTo>
                      <a:pt x="51930" y="46233"/>
                      <a:pt x="52052" y="45846"/>
                      <a:pt x="51950" y="45195"/>
                    </a:cubicBezTo>
                    <a:cubicBezTo>
                      <a:pt x="51869" y="44706"/>
                      <a:pt x="53151" y="43567"/>
                      <a:pt x="53395" y="44137"/>
                    </a:cubicBezTo>
                    <a:moveTo>
                      <a:pt x="34186" y="41084"/>
                    </a:moveTo>
                    <a:cubicBezTo>
                      <a:pt x="33494" y="41837"/>
                      <a:pt x="32782" y="42733"/>
                      <a:pt x="31886" y="44177"/>
                    </a:cubicBezTo>
                    <a:cubicBezTo>
                      <a:pt x="30014" y="47189"/>
                      <a:pt x="29872" y="49305"/>
                      <a:pt x="29546" y="49997"/>
                    </a:cubicBezTo>
                    <a:cubicBezTo>
                      <a:pt x="29587" y="49936"/>
                      <a:pt x="28244" y="48817"/>
                      <a:pt x="26433" y="48288"/>
                    </a:cubicBezTo>
                    <a:cubicBezTo>
                      <a:pt x="25660" y="47067"/>
                      <a:pt x="30910" y="38785"/>
                      <a:pt x="34186" y="41084"/>
                    </a:cubicBezTo>
                    <a:close/>
                    <a:moveTo>
                      <a:pt x="24642" y="67782"/>
                    </a:moveTo>
                    <a:cubicBezTo>
                      <a:pt x="24032" y="69064"/>
                      <a:pt x="23035" y="71363"/>
                      <a:pt x="22282" y="72218"/>
                    </a:cubicBezTo>
                    <a:cubicBezTo>
                      <a:pt x="21570" y="73032"/>
                      <a:pt x="21102" y="73479"/>
                      <a:pt x="20552" y="74782"/>
                    </a:cubicBezTo>
                    <a:cubicBezTo>
                      <a:pt x="20430" y="74822"/>
                      <a:pt x="20247" y="74741"/>
                      <a:pt x="20308" y="74497"/>
                    </a:cubicBezTo>
                    <a:cubicBezTo>
                      <a:pt x="20145" y="74090"/>
                      <a:pt x="20695" y="70671"/>
                      <a:pt x="22445" y="66561"/>
                    </a:cubicBezTo>
                    <a:cubicBezTo>
                      <a:pt x="23503" y="64058"/>
                      <a:pt x="25232" y="59276"/>
                      <a:pt x="26413" y="57526"/>
                    </a:cubicBezTo>
                    <a:cubicBezTo>
                      <a:pt x="27349" y="56122"/>
                      <a:pt x="28448" y="56570"/>
                      <a:pt x="28488" y="56488"/>
                    </a:cubicBezTo>
                    <a:cubicBezTo>
                      <a:pt x="28000" y="59764"/>
                      <a:pt x="26942" y="63142"/>
                      <a:pt x="24642" y="67782"/>
                    </a:cubicBezTo>
                    <a:close/>
                    <a:moveTo>
                      <a:pt x="26535" y="51401"/>
                    </a:moveTo>
                    <a:cubicBezTo>
                      <a:pt x="28020" y="51340"/>
                      <a:pt x="29302" y="50791"/>
                      <a:pt x="29424" y="50547"/>
                    </a:cubicBezTo>
                    <a:lnTo>
                      <a:pt x="29485" y="50160"/>
                    </a:lnTo>
                    <a:cubicBezTo>
                      <a:pt x="29791" y="50506"/>
                      <a:pt x="28081" y="51096"/>
                      <a:pt x="26209" y="51279"/>
                    </a:cubicBezTo>
                    <a:cubicBezTo>
                      <a:pt x="24541" y="51442"/>
                      <a:pt x="23727" y="51259"/>
                      <a:pt x="23727" y="50180"/>
                    </a:cubicBezTo>
                    <a:cubicBezTo>
                      <a:pt x="23686" y="48797"/>
                      <a:pt x="25294" y="48023"/>
                      <a:pt x="26881" y="48532"/>
                    </a:cubicBezTo>
                    <a:cubicBezTo>
                      <a:pt x="28488" y="49081"/>
                      <a:pt x="28712" y="49488"/>
                      <a:pt x="29485" y="50160"/>
                    </a:cubicBezTo>
                    <a:cubicBezTo>
                      <a:pt x="29363" y="50831"/>
                      <a:pt x="29180" y="51930"/>
                      <a:pt x="29058" y="52622"/>
                    </a:cubicBezTo>
                    <a:cubicBezTo>
                      <a:pt x="28855" y="53701"/>
                      <a:pt x="28814" y="54840"/>
                      <a:pt x="28509" y="55959"/>
                    </a:cubicBezTo>
                    <a:cubicBezTo>
                      <a:pt x="27430" y="55552"/>
                      <a:pt x="26128" y="51625"/>
                      <a:pt x="26535" y="51401"/>
                    </a:cubicBezTo>
                    <a:close/>
                    <a:moveTo>
                      <a:pt x="50689" y="10378"/>
                    </a:moveTo>
                    <a:cubicBezTo>
                      <a:pt x="50546" y="10419"/>
                      <a:pt x="50424" y="10358"/>
                      <a:pt x="50302" y="10317"/>
                    </a:cubicBezTo>
                    <a:cubicBezTo>
                      <a:pt x="50078" y="10256"/>
                      <a:pt x="50159" y="10256"/>
                      <a:pt x="49875" y="10195"/>
                    </a:cubicBezTo>
                    <a:cubicBezTo>
                      <a:pt x="49956" y="9890"/>
                      <a:pt x="50180" y="9849"/>
                      <a:pt x="50221" y="9503"/>
                    </a:cubicBezTo>
                    <a:lnTo>
                      <a:pt x="50221" y="9503"/>
                    </a:lnTo>
                    <a:lnTo>
                      <a:pt x="50119" y="9320"/>
                    </a:lnTo>
                    <a:cubicBezTo>
                      <a:pt x="50261" y="9300"/>
                      <a:pt x="50485" y="9280"/>
                      <a:pt x="50648" y="9300"/>
                    </a:cubicBezTo>
                    <a:cubicBezTo>
                      <a:pt x="50750" y="9361"/>
                      <a:pt x="51157" y="9280"/>
                      <a:pt x="51258" y="9320"/>
                    </a:cubicBezTo>
                    <a:cubicBezTo>
                      <a:pt x="51319" y="9341"/>
                      <a:pt x="51177" y="9422"/>
                      <a:pt x="51197" y="9564"/>
                    </a:cubicBezTo>
                    <a:cubicBezTo>
                      <a:pt x="51238" y="9870"/>
                      <a:pt x="51584" y="9910"/>
                      <a:pt x="51706" y="10175"/>
                    </a:cubicBezTo>
                    <a:cubicBezTo>
                      <a:pt x="51218" y="10175"/>
                      <a:pt x="51055" y="10236"/>
                      <a:pt x="50689" y="10378"/>
                    </a:cubicBezTo>
                    <a:close/>
                    <a:moveTo>
                      <a:pt x="52032" y="10745"/>
                    </a:moveTo>
                    <a:cubicBezTo>
                      <a:pt x="52215" y="11192"/>
                      <a:pt x="51543" y="12210"/>
                      <a:pt x="51808" y="12759"/>
                    </a:cubicBezTo>
                    <a:cubicBezTo>
                      <a:pt x="52255" y="13654"/>
                      <a:pt x="53965" y="13370"/>
                      <a:pt x="53944" y="13695"/>
                    </a:cubicBezTo>
                    <a:cubicBezTo>
                      <a:pt x="53904" y="14428"/>
                      <a:pt x="53476" y="15527"/>
                      <a:pt x="53456" y="16279"/>
                    </a:cubicBezTo>
                    <a:cubicBezTo>
                      <a:pt x="53354" y="18192"/>
                      <a:pt x="53944" y="20247"/>
                      <a:pt x="53843" y="22160"/>
                    </a:cubicBezTo>
                    <a:cubicBezTo>
                      <a:pt x="53843" y="22181"/>
                      <a:pt x="53843" y="22201"/>
                      <a:pt x="53843" y="22201"/>
                    </a:cubicBezTo>
                    <a:cubicBezTo>
                      <a:pt x="53782" y="24419"/>
                      <a:pt x="53741" y="26535"/>
                      <a:pt x="53761" y="28631"/>
                    </a:cubicBezTo>
                    <a:lnTo>
                      <a:pt x="53761" y="28631"/>
                    </a:lnTo>
                    <a:cubicBezTo>
                      <a:pt x="53782" y="29893"/>
                      <a:pt x="53802" y="31073"/>
                      <a:pt x="53700" y="32314"/>
                    </a:cubicBezTo>
                    <a:cubicBezTo>
                      <a:pt x="53415" y="35855"/>
                      <a:pt x="52764" y="38052"/>
                      <a:pt x="52337" y="40820"/>
                    </a:cubicBezTo>
                    <a:cubicBezTo>
                      <a:pt x="52052" y="40942"/>
                      <a:pt x="51584" y="41125"/>
                      <a:pt x="51258" y="41308"/>
                    </a:cubicBezTo>
                    <a:cubicBezTo>
                      <a:pt x="50709" y="40657"/>
                      <a:pt x="50261" y="39050"/>
                      <a:pt x="49936" y="38500"/>
                    </a:cubicBezTo>
                    <a:cubicBezTo>
                      <a:pt x="49569" y="37930"/>
                      <a:pt x="49162" y="36771"/>
                      <a:pt x="49040" y="36140"/>
                    </a:cubicBezTo>
                    <a:cubicBezTo>
                      <a:pt x="48918" y="35387"/>
                      <a:pt x="48816" y="34308"/>
                      <a:pt x="48694" y="33555"/>
                    </a:cubicBezTo>
                    <a:cubicBezTo>
                      <a:pt x="47840" y="29119"/>
                      <a:pt x="47453" y="24948"/>
                      <a:pt x="47575" y="20614"/>
                    </a:cubicBezTo>
                    <a:cubicBezTo>
                      <a:pt x="47575" y="18843"/>
                      <a:pt x="48287" y="17765"/>
                      <a:pt x="48206" y="16686"/>
                    </a:cubicBezTo>
                    <a:cubicBezTo>
                      <a:pt x="48125" y="15425"/>
                      <a:pt x="47982" y="14733"/>
                      <a:pt x="47473" y="13675"/>
                    </a:cubicBezTo>
                    <a:cubicBezTo>
                      <a:pt x="48348" y="13878"/>
                      <a:pt x="48918" y="13817"/>
                      <a:pt x="49366" y="13410"/>
                    </a:cubicBezTo>
                    <a:cubicBezTo>
                      <a:pt x="50200" y="12657"/>
                      <a:pt x="50119" y="11314"/>
                      <a:pt x="49854" y="10500"/>
                    </a:cubicBezTo>
                    <a:cubicBezTo>
                      <a:pt x="50037" y="10541"/>
                      <a:pt x="50241" y="10582"/>
                      <a:pt x="50404" y="10663"/>
                    </a:cubicBezTo>
                    <a:cubicBezTo>
                      <a:pt x="50505" y="10724"/>
                      <a:pt x="50505" y="10826"/>
                      <a:pt x="50505" y="11050"/>
                    </a:cubicBezTo>
                    <a:cubicBezTo>
                      <a:pt x="50526" y="11396"/>
                      <a:pt x="50607" y="11864"/>
                      <a:pt x="50566" y="12189"/>
                    </a:cubicBezTo>
                    <a:cubicBezTo>
                      <a:pt x="50363" y="12637"/>
                      <a:pt x="50159" y="14184"/>
                      <a:pt x="50058" y="14631"/>
                    </a:cubicBezTo>
                    <a:cubicBezTo>
                      <a:pt x="49183" y="18803"/>
                      <a:pt x="49915" y="22242"/>
                      <a:pt x="49691" y="25884"/>
                    </a:cubicBezTo>
                    <a:cubicBezTo>
                      <a:pt x="49610" y="27166"/>
                      <a:pt x="49264" y="28244"/>
                      <a:pt x="48654" y="29364"/>
                    </a:cubicBezTo>
                    <a:cubicBezTo>
                      <a:pt x="48491" y="29669"/>
                      <a:pt x="48328" y="29832"/>
                      <a:pt x="48125" y="30035"/>
                    </a:cubicBezTo>
                    <a:lnTo>
                      <a:pt x="48308" y="31093"/>
                    </a:lnTo>
                    <a:cubicBezTo>
                      <a:pt x="48389" y="30910"/>
                      <a:pt x="48471" y="30808"/>
                      <a:pt x="48552" y="30625"/>
                    </a:cubicBezTo>
                    <a:cubicBezTo>
                      <a:pt x="48755" y="30340"/>
                      <a:pt x="48959" y="30096"/>
                      <a:pt x="49101" y="29791"/>
                    </a:cubicBezTo>
                    <a:cubicBezTo>
                      <a:pt x="49346" y="29323"/>
                      <a:pt x="49529" y="28835"/>
                      <a:pt x="49691" y="28367"/>
                    </a:cubicBezTo>
                    <a:cubicBezTo>
                      <a:pt x="49875" y="27837"/>
                      <a:pt x="49997" y="27369"/>
                      <a:pt x="50058" y="26840"/>
                    </a:cubicBezTo>
                    <a:cubicBezTo>
                      <a:pt x="50404" y="25131"/>
                      <a:pt x="50058" y="23463"/>
                      <a:pt x="50139" y="21875"/>
                    </a:cubicBezTo>
                    <a:cubicBezTo>
                      <a:pt x="50058" y="19047"/>
                      <a:pt x="50058" y="17602"/>
                      <a:pt x="50424" y="14753"/>
                    </a:cubicBezTo>
                    <a:cubicBezTo>
                      <a:pt x="50546" y="14346"/>
                      <a:pt x="50689" y="13634"/>
                      <a:pt x="50831" y="12983"/>
                    </a:cubicBezTo>
                    <a:cubicBezTo>
                      <a:pt x="51055" y="13492"/>
                      <a:pt x="50994" y="14346"/>
                      <a:pt x="51136" y="14631"/>
                    </a:cubicBezTo>
                    <a:cubicBezTo>
                      <a:pt x="51197" y="16971"/>
                      <a:pt x="51441" y="18518"/>
                      <a:pt x="51421" y="21611"/>
                    </a:cubicBezTo>
                    <a:cubicBezTo>
                      <a:pt x="51421" y="22343"/>
                      <a:pt x="51706" y="24826"/>
                      <a:pt x="51706" y="25538"/>
                    </a:cubicBezTo>
                    <a:cubicBezTo>
                      <a:pt x="51706" y="25803"/>
                      <a:pt x="51706" y="26067"/>
                      <a:pt x="51747" y="26311"/>
                    </a:cubicBezTo>
                    <a:cubicBezTo>
                      <a:pt x="51889" y="27064"/>
                      <a:pt x="51950" y="27817"/>
                      <a:pt x="52154" y="28570"/>
                    </a:cubicBezTo>
                    <a:cubicBezTo>
                      <a:pt x="52316" y="29201"/>
                      <a:pt x="52561" y="29832"/>
                      <a:pt x="53008" y="30320"/>
                    </a:cubicBezTo>
                    <a:lnTo>
                      <a:pt x="53008" y="30320"/>
                    </a:lnTo>
                    <a:cubicBezTo>
                      <a:pt x="53212" y="30523"/>
                      <a:pt x="53456" y="30890"/>
                      <a:pt x="53782" y="31154"/>
                    </a:cubicBezTo>
                    <a:lnTo>
                      <a:pt x="53782" y="30300"/>
                    </a:lnTo>
                    <a:cubicBezTo>
                      <a:pt x="53354" y="30055"/>
                      <a:pt x="53110" y="29710"/>
                      <a:pt x="52927" y="29262"/>
                    </a:cubicBezTo>
                    <a:cubicBezTo>
                      <a:pt x="52723" y="28753"/>
                      <a:pt x="52520" y="28265"/>
                      <a:pt x="52459" y="27695"/>
                    </a:cubicBezTo>
                    <a:cubicBezTo>
                      <a:pt x="52398" y="27268"/>
                      <a:pt x="52377" y="26840"/>
                      <a:pt x="52316" y="26413"/>
                    </a:cubicBezTo>
                    <a:cubicBezTo>
                      <a:pt x="52235" y="25925"/>
                      <a:pt x="51869" y="22282"/>
                      <a:pt x="51869" y="21774"/>
                    </a:cubicBezTo>
                    <a:cubicBezTo>
                      <a:pt x="51828" y="18721"/>
                      <a:pt x="51726" y="16951"/>
                      <a:pt x="51482" y="14631"/>
                    </a:cubicBezTo>
                    <a:cubicBezTo>
                      <a:pt x="51462" y="13207"/>
                      <a:pt x="51096" y="12596"/>
                      <a:pt x="51055" y="12108"/>
                    </a:cubicBezTo>
                    <a:cubicBezTo>
                      <a:pt x="51034" y="11782"/>
                      <a:pt x="50973" y="11335"/>
                      <a:pt x="50953" y="10989"/>
                    </a:cubicBezTo>
                    <a:cubicBezTo>
                      <a:pt x="50933" y="10745"/>
                      <a:pt x="50933" y="10602"/>
                      <a:pt x="51157" y="10500"/>
                    </a:cubicBezTo>
                    <a:cubicBezTo>
                      <a:pt x="51340" y="10399"/>
                      <a:pt x="51502" y="10480"/>
                      <a:pt x="51848" y="10460"/>
                    </a:cubicBezTo>
                    <a:close/>
                    <a:moveTo>
                      <a:pt x="18131" y="85424"/>
                    </a:moveTo>
                    <a:cubicBezTo>
                      <a:pt x="17480" y="87418"/>
                      <a:pt x="17154" y="89718"/>
                      <a:pt x="16320" y="91529"/>
                    </a:cubicBezTo>
                    <a:cubicBezTo>
                      <a:pt x="16157" y="91875"/>
                      <a:pt x="14753" y="93767"/>
                      <a:pt x="15221" y="94093"/>
                    </a:cubicBezTo>
                    <a:cubicBezTo>
                      <a:pt x="15343" y="93930"/>
                      <a:pt x="15363" y="93686"/>
                      <a:pt x="15445" y="93502"/>
                    </a:cubicBezTo>
                    <a:cubicBezTo>
                      <a:pt x="15567" y="93279"/>
                      <a:pt x="15709" y="93055"/>
                      <a:pt x="15811" y="92831"/>
                    </a:cubicBezTo>
                    <a:cubicBezTo>
                      <a:pt x="17113" y="90471"/>
                      <a:pt x="18009" y="87581"/>
                      <a:pt x="18538" y="85404"/>
                    </a:cubicBezTo>
                    <a:cubicBezTo>
                      <a:pt x="18762" y="84488"/>
                      <a:pt x="19108" y="79767"/>
                      <a:pt x="19169" y="78811"/>
                    </a:cubicBezTo>
                    <a:cubicBezTo>
                      <a:pt x="19108" y="78343"/>
                      <a:pt x="19148" y="78261"/>
                      <a:pt x="20023" y="76959"/>
                    </a:cubicBezTo>
                    <a:cubicBezTo>
                      <a:pt x="21183" y="75229"/>
                      <a:pt x="21610" y="73846"/>
                      <a:pt x="22811" y="72604"/>
                    </a:cubicBezTo>
                    <a:cubicBezTo>
                      <a:pt x="23340" y="72136"/>
                      <a:pt x="23096" y="72279"/>
                      <a:pt x="23523" y="72828"/>
                    </a:cubicBezTo>
                    <a:cubicBezTo>
                      <a:pt x="23828" y="74456"/>
                      <a:pt x="23442" y="76165"/>
                      <a:pt x="23381" y="77793"/>
                    </a:cubicBezTo>
                    <a:cubicBezTo>
                      <a:pt x="23218" y="79523"/>
                      <a:pt x="22791" y="82026"/>
                      <a:pt x="21814" y="85221"/>
                    </a:cubicBezTo>
                    <a:cubicBezTo>
                      <a:pt x="21122" y="86258"/>
                      <a:pt x="21000" y="86441"/>
                      <a:pt x="20084" y="87276"/>
                    </a:cubicBezTo>
                    <a:cubicBezTo>
                      <a:pt x="19311" y="87988"/>
                      <a:pt x="18538" y="88802"/>
                      <a:pt x="18049" y="89738"/>
                    </a:cubicBezTo>
                    <a:cubicBezTo>
                      <a:pt x="17215" y="91264"/>
                      <a:pt x="16625" y="92933"/>
                      <a:pt x="15974" y="94540"/>
                    </a:cubicBezTo>
                    <a:cubicBezTo>
                      <a:pt x="15587" y="95537"/>
                      <a:pt x="15180" y="96534"/>
                      <a:pt x="14814" y="97531"/>
                    </a:cubicBezTo>
                    <a:cubicBezTo>
                      <a:pt x="14631" y="98040"/>
                      <a:pt x="14448" y="98549"/>
                      <a:pt x="14285" y="99058"/>
                    </a:cubicBezTo>
                    <a:cubicBezTo>
                      <a:pt x="14122" y="99505"/>
                      <a:pt x="14020" y="99994"/>
                      <a:pt x="13837" y="100421"/>
                    </a:cubicBezTo>
                    <a:cubicBezTo>
                      <a:pt x="13735" y="100686"/>
                      <a:pt x="13552" y="100889"/>
                      <a:pt x="13390" y="101113"/>
                    </a:cubicBezTo>
                    <a:cubicBezTo>
                      <a:pt x="13227" y="101357"/>
                      <a:pt x="13084" y="101581"/>
                      <a:pt x="12881" y="101805"/>
                    </a:cubicBezTo>
                    <a:cubicBezTo>
                      <a:pt x="12799" y="101886"/>
                      <a:pt x="12657" y="102008"/>
                      <a:pt x="12596" y="102110"/>
                    </a:cubicBezTo>
                    <a:cubicBezTo>
                      <a:pt x="12820" y="101947"/>
                      <a:pt x="13023" y="101723"/>
                      <a:pt x="13227" y="101540"/>
                    </a:cubicBezTo>
                    <a:cubicBezTo>
                      <a:pt x="13410" y="101377"/>
                      <a:pt x="13552" y="101154"/>
                      <a:pt x="13715" y="100970"/>
                    </a:cubicBezTo>
                    <a:cubicBezTo>
                      <a:pt x="13756" y="101255"/>
                      <a:pt x="13756" y="101581"/>
                      <a:pt x="13756" y="101886"/>
                    </a:cubicBezTo>
                    <a:cubicBezTo>
                      <a:pt x="13797" y="102313"/>
                      <a:pt x="13552" y="103372"/>
                      <a:pt x="13776" y="102517"/>
                    </a:cubicBezTo>
                    <a:cubicBezTo>
                      <a:pt x="13797" y="102374"/>
                      <a:pt x="13837" y="102232"/>
                      <a:pt x="13898" y="102110"/>
                    </a:cubicBezTo>
                    <a:cubicBezTo>
                      <a:pt x="14081" y="102212"/>
                      <a:pt x="14081" y="102537"/>
                      <a:pt x="14163" y="102700"/>
                    </a:cubicBezTo>
                    <a:cubicBezTo>
                      <a:pt x="14183" y="102639"/>
                      <a:pt x="14122" y="102537"/>
                      <a:pt x="14102" y="102456"/>
                    </a:cubicBezTo>
                    <a:cubicBezTo>
                      <a:pt x="14061" y="102273"/>
                      <a:pt x="14041" y="102090"/>
                      <a:pt x="14000" y="101906"/>
                    </a:cubicBezTo>
                    <a:cubicBezTo>
                      <a:pt x="13939" y="101703"/>
                      <a:pt x="13919" y="101499"/>
                      <a:pt x="13939" y="101276"/>
                    </a:cubicBezTo>
                    <a:cubicBezTo>
                      <a:pt x="13959" y="101092"/>
                      <a:pt x="13919" y="100848"/>
                      <a:pt x="14000" y="100665"/>
                    </a:cubicBezTo>
                    <a:cubicBezTo>
                      <a:pt x="14122" y="100360"/>
                      <a:pt x="14224" y="100055"/>
                      <a:pt x="14346" y="99749"/>
                    </a:cubicBezTo>
                    <a:cubicBezTo>
                      <a:pt x="14326" y="99811"/>
                      <a:pt x="14549" y="100116"/>
                      <a:pt x="14590" y="100177"/>
                    </a:cubicBezTo>
                    <a:cubicBezTo>
                      <a:pt x="14631" y="100238"/>
                      <a:pt x="14834" y="100482"/>
                      <a:pt x="14834" y="100543"/>
                    </a:cubicBezTo>
                    <a:cubicBezTo>
                      <a:pt x="14855" y="100319"/>
                      <a:pt x="14590" y="100095"/>
                      <a:pt x="14529" y="99872"/>
                    </a:cubicBezTo>
                    <a:cubicBezTo>
                      <a:pt x="14488" y="99770"/>
                      <a:pt x="14427" y="99587"/>
                      <a:pt x="14448" y="99465"/>
                    </a:cubicBezTo>
                    <a:cubicBezTo>
                      <a:pt x="14468" y="99281"/>
                      <a:pt x="14549" y="99078"/>
                      <a:pt x="14610" y="98895"/>
                    </a:cubicBezTo>
                    <a:cubicBezTo>
                      <a:pt x="14753" y="98508"/>
                      <a:pt x="14895" y="98122"/>
                      <a:pt x="15058" y="97735"/>
                    </a:cubicBezTo>
                    <a:cubicBezTo>
                      <a:pt x="15811" y="95741"/>
                      <a:pt x="16686" y="93787"/>
                      <a:pt x="17358" y="91752"/>
                    </a:cubicBezTo>
                    <a:cubicBezTo>
                      <a:pt x="17968" y="89941"/>
                      <a:pt x="19169" y="88395"/>
                      <a:pt x="20613" y="87154"/>
                    </a:cubicBezTo>
                    <a:cubicBezTo>
                      <a:pt x="21305" y="86543"/>
                      <a:pt x="21041" y="86503"/>
                      <a:pt x="21712" y="85872"/>
                    </a:cubicBezTo>
                    <a:cubicBezTo>
                      <a:pt x="21000" y="88761"/>
                      <a:pt x="20573" y="90572"/>
                      <a:pt x="20125" y="91508"/>
                    </a:cubicBezTo>
                    <a:cubicBezTo>
                      <a:pt x="19596" y="92627"/>
                      <a:pt x="18924" y="94784"/>
                      <a:pt x="18355" y="95904"/>
                    </a:cubicBezTo>
                    <a:cubicBezTo>
                      <a:pt x="17724" y="97084"/>
                      <a:pt x="17297" y="98468"/>
                      <a:pt x="17012" y="99790"/>
                    </a:cubicBezTo>
                    <a:cubicBezTo>
                      <a:pt x="16849" y="100604"/>
                      <a:pt x="16747" y="101438"/>
                      <a:pt x="16422" y="102212"/>
                    </a:cubicBezTo>
                    <a:cubicBezTo>
                      <a:pt x="15587" y="105305"/>
                      <a:pt x="10337" y="104877"/>
                      <a:pt x="10276" y="102069"/>
                    </a:cubicBezTo>
                    <a:cubicBezTo>
                      <a:pt x="10337" y="101459"/>
                      <a:pt x="10785" y="100950"/>
                      <a:pt x="11111" y="100462"/>
                    </a:cubicBezTo>
                    <a:cubicBezTo>
                      <a:pt x="11721" y="99526"/>
                      <a:pt x="12331" y="98508"/>
                      <a:pt x="12861" y="97511"/>
                    </a:cubicBezTo>
                    <a:cubicBezTo>
                      <a:pt x="13613" y="96107"/>
                      <a:pt x="14061" y="94540"/>
                      <a:pt x="14387" y="92973"/>
                    </a:cubicBezTo>
                    <a:cubicBezTo>
                      <a:pt x="15730" y="87886"/>
                      <a:pt x="16503" y="83817"/>
                      <a:pt x="18578" y="79401"/>
                    </a:cubicBezTo>
                    <a:cubicBezTo>
                      <a:pt x="18823" y="81599"/>
                      <a:pt x="18192" y="84529"/>
                      <a:pt x="18131" y="85424"/>
                    </a:cubicBezTo>
                    <a:close/>
                    <a:moveTo>
                      <a:pt x="15994" y="106526"/>
                    </a:moveTo>
                    <a:cubicBezTo>
                      <a:pt x="15892" y="106892"/>
                      <a:pt x="15730" y="107238"/>
                      <a:pt x="15384" y="107523"/>
                    </a:cubicBezTo>
                    <a:cubicBezTo>
                      <a:pt x="15201" y="107685"/>
                      <a:pt x="14977" y="107828"/>
                      <a:pt x="14753" y="107930"/>
                    </a:cubicBezTo>
                    <a:cubicBezTo>
                      <a:pt x="13858" y="108377"/>
                      <a:pt x="12840" y="108479"/>
                      <a:pt x="11843" y="108296"/>
                    </a:cubicBezTo>
                    <a:cubicBezTo>
                      <a:pt x="11456" y="108214"/>
                      <a:pt x="11172" y="108011"/>
                      <a:pt x="10826" y="107828"/>
                    </a:cubicBezTo>
                    <a:cubicBezTo>
                      <a:pt x="10480" y="107645"/>
                      <a:pt x="10113" y="107462"/>
                      <a:pt x="9808" y="107197"/>
                    </a:cubicBezTo>
                    <a:cubicBezTo>
                      <a:pt x="9320" y="106770"/>
                      <a:pt x="9035" y="106180"/>
                      <a:pt x="8852" y="105549"/>
                    </a:cubicBezTo>
                    <a:cubicBezTo>
                      <a:pt x="8770" y="105305"/>
                      <a:pt x="8709" y="105060"/>
                      <a:pt x="8689" y="104796"/>
                    </a:cubicBezTo>
                    <a:cubicBezTo>
                      <a:pt x="8669" y="104552"/>
                      <a:pt x="8730" y="104389"/>
                      <a:pt x="8750" y="104145"/>
                    </a:cubicBezTo>
                    <a:cubicBezTo>
                      <a:pt x="8893" y="104287"/>
                      <a:pt x="8954" y="104531"/>
                      <a:pt x="9076" y="104694"/>
                    </a:cubicBezTo>
                    <a:cubicBezTo>
                      <a:pt x="9259" y="104918"/>
                      <a:pt x="9483" y="105142"/>
                      <a:pt x="9686" y="105345"/>
                    </a:cubicBezTo>
                    <a:cubicBezTo>
                      <a:pt x="10113" y="105834"/>
                      <a:pt x="10602" y="106220"/>
                      <a:pt x="11233" y="106424"/>
                    </a:cubicBezTo>
                    <a:cubicBezTo>
                      <a:pt x="11965" y="106648"/>
                      <a:pt x="12799" y="106831"/>
                      <a:pt x="13573" y="106729"/>
                    </a:cubicBezTo>
                    <a:cubicBezTo>
                      <a:pt x="13797" y="106688"/>
                      <a:pt x="14020" y="106648"/>
                      <a:pt x="14244" y="106607"/>
                    </a:cubicBezTo>
                    <a:cubicBezTo>
                      <a:pt x="14387" y="106587"/>
                      <a:pt x="14773" y="106363"/>
                      <a:pt x="14468" y="106322"/>
                    </a:cubicBezTo>
                    <a:cubicBezTo>
                      <a:pt x="14346" y="106322"/>
                      <a:pt x="14122" y="106444"/>
                      <a:pt x="14000" y="106465"/>
                    </a:cubicBezTo>
                    <a:cubicBezTo>
                      <a:pt x="13817" y="106505"/>
                      <a:pt x="13613" y="106546"/>
                      <a:pt x="13390" y="106566"/>
                    </a:cubicBezTo>
                    <a:cubicBezTo>
                      <a:pt x="13023" y="106587"/>
                      <a:pt x="12637" y="106566"/>
                      <a:pt x="12270" y="106505"/>
                    </a:cubicBezTo>
                    <a:cubicBezTo>
                      <a:pt x="11680" y="106403"/>
                      <a:pt x="11090" y="106241"/>
                      <a:pt x="10622" y="105874"/>
                    </a:cubicBezTo>
                    <a:cubicBezTo>
                      <a:pt x="10174" y="105528"/>
                      <a:pt x="9727" y="105162"/>
                      <a:pt x="9381" y="104694"/>
                    </a:cubicBezTo>
                    <a:cubicBezTo>
                      <a:pt x="9177" y="104430"/>
                      <a:pt x="8933" y="104124"/>
                      <a:pt x="8893" y="103778"/>
                    </a:cubicBezTo>
                    <a:cubicBezTo>
                      <a:pt x="8852" y="103412"/>
                      <a:pt x="9177" y="103148"/>
                      <a:pt x="9361" y="102842"/>
                    </a:cubicBezTo>
                    <a:cubicBezTo>
                      <a:pt x="9442" y="102700"/>
                      <a:pt x="9564" y="102578"/>
                      <a:pt x="9666" y="102435"/>
                    </a:cubicBezTo>
                    <a:cubicBezTo>
                      <a:pt x="9747" y="102313"/>
                      <a:pt x="9951" y="102090"/>
                      <a:pt x="9971" y="101947"/>
                    </a:cubicBezTo>
                    <a:cubicBezTo>
                      <a:pt x="9890" y="102374"/>
                      <a:pt x="10052" y="102802"/>
                      <a:pt x="10236" y="103168"/>
                    </a:cubicBezTo>
                    <a:cubicBezTo>
                      <a:pt x="11945" y="105956"/>
                      <a:pt x="15852" y="104491"/>
                      <a:pt x="16462" y="102883"/>
                    </a:cubicBezTo>
                    <a:cubicBezTo>
                      <a:pt x="16503" y="103087"/>
                      <a:pt x="16401" y="103351"/>
                      <a:pt x="16360" y="103555"/>
                    </a:cubicBezTo>
                    <a:cubicBezTo>
                      <a:pt x="16320" y="103819"/>
                      <a:pt x="16279" y="104063"/>
                      <a:pt x="16279" y="104348"/>
                    </a:cubicBezTo>
                    <a:cubicBezTo>
                      <a:pt x="16299" y="104674"/>
                      <a:pt x="16299" y="105020"/>
                      <a:pt x="16218" y="105345"/>
                    </a:cubicBezTo>
                    <a:cubicBezTo>
                      <a:pt x="16137" y="105752"/>
                      <a:pt x="16096" y="106159"/>
                      <a:pt x="15994" y="106526"/>
                    </a:cubicBezTo>
                    <a:close/>
                    <a:moveTo>
                      <a:pt x="83348" y="88232"/>
                    </a:moveTo>
                    <a:cubicBezTo>
                      <a:pt x="83348" y="88273"/>
                      <a:pt x="83348" y="88314"/>
                      <a:pt x="83348" y="88354"/>
                    </a:cubicBezTo>
                    <a:cubicBezTo>
                      <a:pt x="83389" y="88863"/>
                      <a:pt x="83409" y="89372"/>
                      <a:pt x="83470" y="89901"/>
                    </a:cubicBezTo>
                    <a:cubicBezTo>
                      <a:pt x="83633" y="91000"/>
                      <a:pt x="83735" y="92098"/>
                      <a:pt x="83816" y="93218"/>
                    </a:cubicBezTo>
                    <a:cubicBezTo>
                      <a:pt x="83979" y="95375"/>
                      <a:pt x="84182" y="97552"/>
                      <a:pt x="84406" y="99709"/>
                    </a:cubicBezTo>
                    <a:cubicBezTo>
                      <a:pt x="84467" y="100482"/>
                      <a:pt x="84833" y="101316"/>
                      <a:pt x="84671" y="102090"/>
                    </a:cubicBezTo>
                    <a:cubicBezTo>
                      <a:pt x="84508" y="102822"/>
                      <a:pt x="84182" y="103494"/>
                      <a:pt x="83836" y="104165"/>
                    </a:cubicBezTo>
                    <a:cubicBezTo>
                      <a:pt x="83714" y="104369"/>
                      <a:pt x="83572" y="104552"/>
                      <a:pt x="83531" y="104796"/>
                    </a:cubicBezTo>
                    <a:cubicBezTo>
                      <a:pt x="83490" y="104979"/>
                      <a:pt x="83511" y="105162"/>
                      <a:pt x="83450" y="105345"/>
                    </a:cubicBezTo>
                    <a:cubicBezTo>
                      <a:pt x="83185" y="106180"/>
                      <a:pt x="82168" y="106729"/>
                      <a:pt x="81334" y="106322"/>
                    </a:cubicBezTo>
                    <a:cubicBezTo>
                      <a:pt x="80316" y="105834"/>
                      <a:pt x="81110" y="104226"/>
                      <a:pt x="80825" y="103351"/>
                    </a:cubicBezTo>
                    <a:cubicBezTo>
                      <a:pt x="80662" y="102883"/>
                      <a:pt x="80418" y="102476"/>
                      <a:pt x="80255" y="102008"/>
                    </a:cubicBezTo>
                    <a:cubicBezTo>
                      <a:pt x="80011" y="101357"/>
                      <a:pt x="79706" y="100869"/>
                      <a:pt x="79889" y="100156"/>
                    </a:cubicBezTo>
                    <a:cubicBezTo>
                      <a:pt x="80031" y="99526"/>
                      <a:pt x="80174" y="98813"/>
                      <a:pt x="80072" y="98162"/>
                    </a:cubicBezTo>
                    <a:cubicBezTo>
                      <a:pt x="79991" y="97572"/>
                      <a:pt x="79929" y="96962"/>
                      <a:pt x="79848" y="96372"/>
                    </a:cubicBezTo>
                    <a:cubicBezTo>
                      <a:pt x="79665" y="95049"/>
                      <a:pt x="79319" y="93747"/>
                      <a:pt x="79075" y="92444"/>
                    </a:cubicBezTo>
                    <a:cubicBezTo>
                      <a:pt x="78912" y="91630"/>
                      <a:pt x="78790" y="90816"/>
                      <a:pt x="78647" y="90023"/>
                    </a:cubicBezTo>
                    <a:cubicBezTo>
                      <a:pt x="78546" y="89453"/>
                      <a:pt x="78464" y="88863"/>
                      <a:pt x="78342" y="88314"/>
                    </a:cubicBezTo>
                    <a:cubicBezTo>
                      <a:pt x="78241" y="87866"/>
                      <a:pt x="78261" y="87439"/>
                      <a:pt x="78159" y="87011"/>
                    </a:cubicBezTo>
                    <a:cubicBezTo>
                      <a:pt x="77935" y="85851"/>
                      <a:pt x="77732" y="84691"/>
                      <a:pt x="77569" y="83511"/>
                    </a:cubicBezTo>
                    <a:cubicBezTo>
                      <a:pt x="77528" y="83206"/>
                      <a:pt x="76877" y="79218"/>
                      <a:pt x="77386" y="79218"/>
                    </a:cubicBezTo>
                    <a:cubicBezTo>
                      <a:pt x="77508" y="79218"/>
                      <a:pt x="77569" y="79421"/>
                      <a:pt x="77630" y="79523"/>
                    </a:cubicBezTo>
                    <a:cubicBezTo>
                      <a:pt x="77834" y="79869"/>
                      <a:pt x="77996" y="80276"/>
                      <a:pt x="78159" y="80642"/>
                    </a:cubicBezTo>
                    <a:cubicBezTo>
                      <a:pt x="78363" y="81090"/>
                      <a:pt x="78607" y="81517"/>
                      <a:pt x="78790" y="82005"/>
                    </a:cubicBezTo>
                    <a:cubicBezTo>
                      <a:pt x="79054" y="82779"/>
                      <a:pt x="79299" y="83593"/>
                      <a:pt x="79461" y="84407"/>
                    </a:cubicBezTo>
                    <a:cubicBezTo>
                      <a:pt x="79584" y="84956"/>
                      <a:pt x="79848" y="85505"/>
                      <a:pt x="79889" y="86096"/>
                    </a:cubicBezTo>
                    <a:cubicBezTo>
                      <a:pt x="79909" y="86523"/>
                      <a:pt x="80052" y="86909"/>
                      <a:pt x="80133" y="87357"/>
                    </a:cubicBezTo>
                    <a:cubicBezTo>
                      <a:pt x="80235" y="87825"/>
                      <a:pt x="80275" y="88314"/>
                      <a:pt x="80336" y="88802"/>
                    </a:cubicBezTo>
                    <a:cubicBezTo>
                      <a:pt x="80438" y="89616"/>
                      <a:pt x="80459" y="90430"/>
                      <a:pt x="80275" y="91244"/>
                    </a:cubicBezTo>
                    <a:cubicBezTo>
                      <a:pt x="80214" y="91468"/>
                      <a:pt x="80072" y="91793"/>
                      <a:pt x="80174" y="91997"/>
                    </a:cubicBezTo>
                    <a:cubicBezTo>
                      <a:pt x="80316" y="91712"/>
                      <a:pt x="80357" y="91345"/>
                      <a:pt x="80479" y="91061"/>
                    </a:cubicBezTo>
                    <a:lnTo>
                      <a:pt x="80560" y="91061"/>
                    </a:lnTo>
                    <a:cubicBezTo>
                      <a:pt x="80845" y="92037"/>
                      <a:pt x="80927" y="93034"/>
                      <a:pt x="80988" y="94052"/>
                    </a:cubicBezTo>
                    <a:cubicBezTo>
                      <a:pt x="81028" y="94540"/>
                      <a:pt x="81069" y="95029"/>
                      <a:pt x="81089" y="95517"/>
                    </a:cubicBezTo>
                    <a:cubicBezTo>
                      <a:pt x="81110" y="95944"/>
                      <a:pt x="81252" y="96392"/>
                      <a:pt x="81232" y="96819"/>
                    </a:cubicBezTo>
                    <a:cubicBezTo>
                      <a:pt x="81395" y="96473"/>
                      <a:pt x="81211" y="95761"/>
                      <a:pt x="81191" y="95375"/>
                    </a:cubicBezTo>
                    <a:cubicBezTo>
                      <a:pt x="81171" y="94947"/>
                      <a:pt x="81191" y="94540"/>
                      <a:pt x="81150" y="94113"/>
                    </a:cubicBezTo>
                    <a:cubicBezTo>
                      <a:pt x="81110" y="93401"/>
                      <a:pt x="81089" y="92668"/>
                      <a:pt x="80947" y="91976"/>
                    </a:cubicBezTo>
                    <a:cubicBezTo>
                      <a:pt x="80784" y="91122"/>
                      <a:pt x="80682" y="90267"/>
                      <a:pt x="80560" y="89412"/>
                    </a:cubicBezTo>
                    <a:cubicBezTo>
                      <a:pt x="80479" y="88721"/>
                      <a:pt x="80520" y="88069"/>
                      <a:pt x="80397" y="87378"/>
                    </a:cubicBezTo>
                    <a:cubicBezTo>
                      <a:pt x="80072" y="85668"/>
                      <a:pt x="79848" y="83939"/>
                      <a:pt x="79238" y="82311"/>
                    </a:cubicBezTo>
                    <a:cubicBezTo>
                      <a:pt x="78953" y="81558"/>
                      <a:pt x="78647" y="80825"/>
                      <a:pt x="78302" y="80093"/>
                    </a:cubicBezTo>
                    <a:cubicBezTo>
                      <a:pt x="77732" y="78872"/>
                      <a:pt x="77081" y="77488"/>
                      <a:pt x="77243" y="76104"/>
                    </a:cubicBezTo>
                    <a:cubicBezTo>
                      <a:pt x="77447" y="74375"/>
                      <a:pt x="77508" y="72727"/>
                      <a:pt x="77915" y="71017"/>
                    </a:cubicBezTo>
                    <a:cubicBezTo>
                      <a:pt x="77956" y="70793"/>
                      <a:pt x="78098" y="69918"/>
                      <a:pt x="78281" y="69796"/>
                    </a:cubicBezTo>
                    <a:cubicBezTo>
                      <a:pt x="79461" y="68921"/>
                      <a:pt x="82005" y="73500"/>
                      <a:pt x="82188" y="74334"/>
                    </a:cubicBezTo>
                    <a:cubicBezTo>
                      <a:pt x="82554" y="75860"/>
                      <a:pt x="83022" y="77264"/>
                      <a:pt x="83124" y="78851"/>
                    </a:cubicBezTo>
                    <a:cubicBezTo>
                      <a:pt x="83287" y="81375"/>
                      <a:pt x="83287" y="83674"/>
                      <a:pt x="82290" y="86014"/>
                    </a:cubicBezTo>
                    <a:cubicBezTo>
                      <a:pt x="81944" y="86869"/>
                      <a:pt x="81639" y="87703"/>
                      <a:pt x="81435" y="88619"/>
                    </a:cubicBezTo>
                    <a:cubicBezTo>
                      <a:pt x="81110" y="90002"/>
                      <a:pt x="81354" y="91366"/>
                      <a:pt x="81374" y="92750"/>
                    </a:cubicBezTo>
                    <a:cubicBezTo>
                      <a:pt x="81374" y="93360"/>
                      <a:pt x="81395" y="93970"/>
                      <a:pt x="81415" y="94581"/>
                    </a:cubicBezTo>
                    <a:cubicBezTo>
                      <a:pt x="81456" y="95151"/>
                      <a:pt x="81557" y="95639"/>
                      <a:pt x="81639" y="96188"/>
                    </a:cubicBezTo>
                    <a:cubicBezTo>
                      <a:pt x="81924" y="97776"/>
                      <a:pt x="81883" y="99404"/>
                      <a:pt x="81903" y="100991"/>
                    </a:cubicBezTo>
                    <a:cubicBezTo>
                      <a:pt x="81924" y="101784"/>
                      <a:pt x="81842" y="102883"/>
                      <a:pt x="82168" y="103555"/>
                    </a:cubicBezTo>
                    <a:cubicBezTo>
                      <a:pt x="82086" y="102822"/>
                      <a:pt x="82107" y="102090"/>
                      <a:pt x="82127" y="101357"/>
                    </a:cubicBezTo>
                    <a:cubicBezTo>
                      <a:pt x="82127" y="100950"/>
                      <a:pt x="81903" y="99912"/>
                      <a:pt x="82188" y="99627"/>
                    </a:cubicBezTo>
                    <a:cubicBezTo>
                      <a:pt x="82677" y="100217"/>
                      <a:pt x="82717" y="101540"/>
                      <a:pt x="82860" y="102273"/>
                    </a:cubicBezTo>
                    <a:cubicBezTo>
                      <a:pt x="82982" y="102965"/>
                      <a:pt x="82921" y="103697"/>
                      <a:pt x="82921" y="104409"/>
                    </a:cubicBezTo>
                    <a:cubicBezTo>
                      <a:pt x="83104" y="103941"/>
                      <a:pt x="82961" y="103310"/>
                      <a:pt x="83002" y="102822"/>
                    </a:cubicBezTo>
                    <a:cubicBezTo>
                      <a:pt x="83145" y="102944"/>
                      <a:pt x="83267" y="103188"/>
                      <a:pt x="83450" y="103290"/>
                    </a:cubicBezTo>
                    <a:cubicBezTo>
                      <a:pt x="83429" y="102965"/>
                      <a:pt x="83124" y="102619"/>
                      <a:pt x="83043" y="102293"/>
                    </a:cubicBezTo>
                    <a:cubicBezTo>
                      <a:pt x="82961" y="101845"/>
                      <a:pt x="82941" y="101377"/>
                      <a:pt x="82839" y="100950"/>
                    </a:cubicBezTo>
                    <a:cubicBezTo>
                      <a:pt x="82738" y="100563"/>
                      <a:pt x="82677" y="100217"/>
                      <a:pt x="82493" y="99872"/>
                    </a:cubicBezTo>
                    <a:cubicBezTo>
                      <a:pt x="82290" y="99526"/>
                      <a:pt x="82147" y="99139"/>
                      <a:pt x="82066" y="98732"/>
                    </a:cubicBezTo>
                    <a:cubicBezTo>
                      <a:pt x="81985" y="98305"/>
                      <a:pt x="82025" y="97816"/>
                      <a:pt x="82005" y="97369"/>
                    </a:cubicBezTo>
                    <a:cubicBezTo>
                      <a:pt x="82005" y="96941"/>
                      <a:pt x="81903" y="96514"/>
                      <a:pt x="81863" y="96066"/>
                    </a:cubicBezTo>
                    <a:cubicBezTo>
                      <a:pt x="81761" y="95110"/>
                      <a:pt x="81720" y="94133"/>
                      <a:pt x="81781" y="93177"/>
                    </a:cubicBezTo>
                    <a:cubicBezTo>
                      <a:pt x="81842" y="92220"/>
                      <a:pt x="81639" y="91325"/>
                      <a:pt x="81557" y="90409"/>
                    </a:cubicBezTo>
                    <a:cubicBezTo>
                      <a:pt x="81456" y="89473"/>
                      <a:pt x="81720" y="88456"/>
                      <a:pt x="82025" y="87601"/>
                    </a:cubicBezTo>
                    <a:cubicBezTo>
                      <a:pt x="82432" y="86482"/>
                      <a:pt x="82778" y="85363"/>
                      <a:pt x="83328" y="84305"/>
                    </a:cubicBezTo>
                    <a:cubicBezTo>
                      <a:pt x="83307" y="85607"/>
                      <a:pt x="83267" y="86930"/>
                      <a:pt x="83348" y="88232"/>
                    </a:cubicBezTo>
                    <a:close/>
                    <a:moveTo>
                      <a:pt x="86014" y="106994"/>
                    </a:moveTo>
                    <a:cubicBezTo>
                      <a:pt x="86156" y="107319"/>
                      <a:pt x="86299" y="107665"/>
                      <a:pt x="86339" y="108011"/>
                    </a:cubicBezTo>
                    <a:cubicBezTo>
                      <a:pt x="86400" y="108621"/>
                      <a:pt x="85932" y="109212"/>
                      <a:pt x="85525" y="109619"/>
                    </a:cubicBezTo>
                    <a:cubicBezTo>
                      <a:pt x="84488" y="110677"/>
                      <a:pt x="82615" y="111348"/>
                      <a:pt x="81150" y="110962"/>
                    </a:cubicBezTo>
                    <a:cubicBezTo>
                      <a:pt x="80438" y="110778"/>
                      <a:pt x="79604" y="110534"/>
                      <a:pt x="79034" y="110026"/>
                    </a:cubicBezTo>
                    <a:cubicBezTo>
                      <a:pt x="78424" y="109476"/>
                      <a:pt x="77793" y="108988"/>
                      <a:pt x="77406" y="108235"/>
                    </a:cubicBezTo>
                    <a:cubicBezTo>
                      <a:pt x="76898" y="107217"/>
                      <a:pt x="77691" y="106180"/>
                      <a:pt x="78159" y="105345"/>
                    </a:cubicBezTo>
                    <a:cubicBezTo>
                      <a:pt x="78220" y="105325"/>
                      <a:pt x="78241" y="105325"/>
                      <a:pt x="78281" y="105345"/>
                    </a:cubicBezTo>
                    <a:cubicBezTo>
                      <a:pt x="78342" y="105345"/>
                      <a:pt x="78810" y="106302"/>
                      <a:pt x="78871" y="106424"/>
                    </a:cubicBezTo>
                    <a:cubicBezTo>
                      <a:pt x="79461" y="107238"/>
                      <a:pt x="80174" y="107991"/>
                      <a:pt x="81110" y="108377"/>
                    </a:cubicBezTo>
                    <a:cubicBezTo>
                      <a:pt x="81761" y="108642"/>
                      <a:pt x="82575" y="109008"/>
                      <a:pt x="83267" y="108805"/>
                    </a:cubicBezTo>
                    <a:cubicBezTo>
                      <a:pt x="83816" y="108642"/>
                      <a:pt x="84528" y="108276"/>
                      <a:pt x="84752" y="107706"/>
                    </a:cubicBezTo>
                    <a:cubicBezTo>
                      <a:pt x="84325" y="107930"/>
                      <a:pt x="84040" y="108255"/>
                      <a:pt x="83552" y="108418"/>
                    </a:cubicBezTo>
                    <a:cubicBezTo>
                      <a:pt x="82799" y="108662"/>
                      <a:pt x="81557" y="108479"/>
                      <a:pt x="80906" y="107991"/>
                    </a:cubicBezTo>
                    <a:cubicBezTo>
                      <a:pt x="80560" y="107726"/>
                      <a:pt x="80153" y="107543"/>
                      <a:pt x="79828" y="107238"/>
                    </a:cubicBezTo>
                    <a:cubicBezTo>
                      <a:pt x="79258" y="106709"/>
                      <a:pt x="78993" y="106017"/>
                      <a:pt x="78749" y="105284"/>
                    </a:cubicBezTo>
                    <a:cubicBezTo>
                      <a:pt x="78546" y="104735"/>
                      <a:pt x="79054" y="104043"/>
                      <a:pt x="79238" y="103534"/>
                    </a:cubicBezTo>
                    <a:cubicBezTo>
                      <a:pt x="79299" y="103392"/>
                      <a:pt x="79746" y="101825"/>
                      <a:pt x="79746" y="101825"/>
                    </a:cubicBezTo>
                    <a:cubicBezTo>
                      <a:pt x="79909" y="101825"/>
                      <a:pt x="79950" y="102069"/>
                      <a:pt x="80011" y="102212"/>
                    </a:cubicBezTo>
                    <a:cubicBezTo>
                      <a:pt x="80133" y="102456"/>
                      <a:pt x="80357" y="102680"/>
                      <a:pt x="80336" y="102985"/>
                    </a:cubicBezTo>
                    <a:cubicBezTo>
                      <a:pt x="80316" y="103229"/>
                      <a:pt x="80092" y="103473"/>
                      <a:pt x="80153" y="103717"/>
                    </a:cubicBezTo>
                    <a:cubicBezTo>
                      <a:pt x="80153" y="103717"/>
                      <a:pt x="80418" y="103249"/>
                      <a:pt x="80479" y="103229"/>
                    </a:cubicBezTo>
                    <a:cubicBezTo>
                      <a:pt x="80743" y="103860"/>
                      <a:pt x="80560" y="104328"/>
                      <a:pt x="80520" y="104979"/>
                    </a:cubicBezTo>
                    <a:cubicBezTo>
                      <a:pt x="80499" y="105508"/>
                      <a:pt x="80662" y="106159"/>
                      <a:pt x="81110" y="106465"/>
                    </a:cubicBezTo>
                    <a:cubicBezTo>
                      <a:pt x="81476" y="106729"/>
                      <a:pt x="81964" y="106607"/>
                      <a:pt x="82412" y="106648"/>
                    </a:cubicBezTo>
                    <a:cubicBezTo>
                      <a:pt x="82371" y="106770"/>
                      <a:pt x="82412" y="106933"/>
                      <a:pt x="82351" y="107075"/>
                    </a:cubicBezTo>
                    <a:cubicBezTo>
                      <a:pt x="82371" y="107075"/>
                      <a:pt x="82371" y="107095"/>
                      <a:pt x="82392" y="107095"/>
                    </a:cubicBezTo>
                    <a:cubicBezTo>
                      <a:pt x="82554" y="106912"/>
                      <a:pt x="82554" y="106709"/>
                      <a:pt x="82717" y="106505"/>
                    </a:cubicBezTo>
                    <a:cubicBezTo>
                      <a:pt x="82860" y="106342"/>
                      <a:pt x="83063" y="106200"/>
                      <a:pt x="83226" y="106037"/>
                    </a:cubicBezTo>
                    <a:cubicBezTo>
                      <a:pt x="83409" y="105834"/>
                      <a:pt x="83572" y="105671"/>
                      <a:pt x="83613" y="105406"/>
                    </a:cubicBezTo>
                    <a:cubicBezTo>
                      <a:pt x="83674" y="105101"/>
                      <a:pt x="83694" y="104796"/>
                      <a:pt x="83979" y="104633"/>
                    </a:cubicBezTo>
                    <a:cubicBezTo>
                      <a:pt x="84060" y="104918"/>
                      <a:pt x="84020" y="105366"/>
                      <a:pt x="84142" y="105590"/>
                    </a:cubicBezTo>
                    <a:cubicBezTo>
                      <a:pt x="84203" y="105020"/>
                      <a:pt x="83999" y="104470"/>
                      <a:pt x="84203" y="103941"/>
                    </a:cubicBezTo>
                    <a:cubicBezTo>
                      <a:pt x="84325" y="103595"/>
                      <a:pt x="84528" y="103290"/>
                      <a:pt x="84650" y="102924"/>
                    </a:cubicBezTo>
                    <a:cubicBezTo>
                      <a:pt x="84732" y="102680"/>
                      <a:pt x="84833" y="102395"/>
                      <a:pt x="84956" y="102171"/>
                    </a:cubicBezTo>
                    <a:cubicBezTo>
                      <a:pt x="85098" y="102435"/>
                      <a:pt x="85098" y="102965"/>
                      <a:pt x="85118" y="103290"/>
                    </a:cubicBezTo>
                    <a:cubicBezTo>
                      <a:pt x="85179" y="103717"/>
                      <a:pt x="85139" y="104165"/>
                      <a:pt x="85200" y="104572"/>
                    </a:cubicBezTo>
                    <a:cubicBezTo>
                      <a:pt x="85322" y="105366"/>
                      <a:pt x="85668" y="106119"/>
                      <a:pt x="85973" y="106871"/>
                    </a:cubicBezTo>
                    <a:cubicBezTo>
                      <a:pt x="85973" y="106912"/>
                      <a:pt x="85993" y="106953"/>
                      <a:pt x="86014" y="106994"/>
                    </a:cubicBezTo>
                    <a:close/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2"/>
              <p:cNvSpPr/>
              <p:nvPr/>
            </p:nvSpPr>
            <p:spPr>
              <a:xfrm>
                <a:off x="6880140" y="2730883"/>
                <a:ext cx="5899" cy="901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530" extrusionOk="0">
                    <a:moveTo>
                      <a:pt x="224" y="1"/>
                    </a:moveTo>
                    <a:lnTo>
                      <a:pt x="346" y="82"/>
                    </a:lnTo>
                    <a:lnTo>
                      <a:pt x="123" y="530"/>
                    </a:lnTo>
                    <a:lnTo>
                      <a:pt x="0" y="448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2"/>
              <p:cNvSpPr/>
              <p:nvPr/>
            </p:nvSpPr>
            <p:spPr>
              <a:xfrm>
                <a:off x="6845205" y="2722230"/>
                <a:ext cx="6579" cy="7973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9" extrusionOk="0">
                    <a:moveTo>
                      <a:pt x="0" y="42"/>
                    </a:moveTo>
                    <a:lnTo>
                      <a:pt x="102" y="21"/>
                    </a:lnTo>
                    <a:lnTo>
                      <a:pt x="285" y="286"/>
                    </a:lnTo>
                    <a:lnTo>
                      <a:pt x="346" y="1"/>
                    </a:lnTo>
                    <a:lnTo>
                      <a:pt x="387" y="1"/>
                    </a:lnTo>
                    <a:lnTo>
                      <a:pt x="367" y="469"/>
                    </a:lnTo>
                    <a:lnTo>
                      <a:pt x="204" y="428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2"/>
              <p:cNvSpPr/>
              <p:nvPr/>
            </p:nvSpPr>
            <p:spPr>
              <a:xfrm>
                <a:off x="7154112" y="2684881"/>
                <a:ext cx="240788" cy="688415"/>
              </a:xfrm>
              <a:custGeom>
                <a:avLst/>
                <a:gdLst/>
                <a:ahLst/>
                <a:cxnLst/>
                <a:rect l="l" t="t" r="r" b="b"/>
                <a:pathLst>
                  <a:path w="14164" h="40495" extrusionOk="0">
                    <a:moveTo>
                      <a:pt x="9915" y="2483"/>
                    </a:moveTo>
                    <a:lnTo>
                      <a:pt x="9915" y="2483"/>
                    </a:lnTo>
                    <a:cubicBezTo>
                      <a:pt x="9916" y="2547"/>
                      <a:pt x="9915" y="2609"/>
                      <a:pt x="9910" y="2666"/>
                    </a:cubicBezTo>
                    <a:cubicBezTo>
                      <a:pt x="9850" y="3250"/>
                      <a:pt x="9390" y="4054"/>
                      <a:pt x="9105" y="4663"/>
                    </a:cubicBezTo>
                    <a:lnTo>
                      <a:pt x="9105" y="4663"/>
                    </a:lnTo>
                    <a:cubicBezTo>
                      <a:pt x="9120" y="4530"/>
                      <a:pt x="8661" y="3829"/>
                      <a:pt x="8264" y="3038"/>
                    </a:cubicBezTo>
                    <a:lnTo>
                      <a:pt x="8264" y="3038"/>
                    </a:lnTo>
                    <a:cubicBezTo>
                      <a:pt x="8820" y="2750"/>
                      <a:pt x="9380" y="2531"/>
                      <a:pt x="9915" y="2483"/>
                    </a:cubicBezTo>
                    <a:close/>
                    <a:moveTo>
                      <a:pt x="3775" y="6238"/>
                    </a:moveTo>
                    <a:cubicBezTo>
                      <a:pt x="3772" y="6238"/>
                      <a:pt x="3771" y="6252"/>
                      <a:pt x="3771" y="6276"/>
                    </a:cubicBezTo>
                    <a:lnTo>
                      <a:pt x="3771" y="6276"/>
                    </a:lnTo>
                    <a:cubicBezTo>
                      <a:pt x="3776" y="6273"/>
                      <a:pt x="3781" y="6270"/>
                      <a:pt x="3785" y="6268"/>
                    </a:cubicBezTo>
                    <a:cubicBezTo>
                      <a:pt x="3781" y="6247"/>
                      <a:pt x="3778" y="6238"/>
                      <a:pt x="3775" y="6238"/>
                    </a:cubicBezTo>
                    <a:close/>
                    <a:moveTo>
                      <a:pt x="10250" y="2475"/>
                    </a:moveTo>
                    <a:cubicBezTo>
                      <a:pt x="10440" y="2485"/>
                      <a:pt x="10625" y="2520"/>
                      <a:pt x="10806" y="2585"/>
                    </a:cubicBezTo>
                    <a:cubicBezTo>
                      <a:pt x="11396" y="2788"/>
                      <a:pt x="12779" y="3215"/>
                      <a:pt x="13370" y="3439"/>
                    </a:cubicBezTo>
                    <a:cubicBezTo>
                      <a:pt x="13777" y="3582"/>
                      <a:pt x="13838" y="3785"/>
                      <a:pt x="13838" y="4294"/>
                    </a:cubicBezTo>
                    <a:cubicBezTo>
                      <a:pt x="13777" y="5494"/>
                      <a:pt x="13085" y="6044"/>
                      <a:pt x="12067" y="6227"/>
                    </a:cubicBezTo>
                    <a:cubicBezTo>
                      <a:pt x="11594" y="6312"/>
                      <a:pt x="11076" y="6341"/>
                      <a:pt x="10561" y="6341"/>
                    </a:cubicBezTo>
                    <a:cubicBezTo>
                      <a:pt x="9724" y="6341"/>
                      <a:pt x="8892" y="6265"/>
                      <a:pt x="8262" y="6227"/>
                    </a:cubicBezTo>
                    <a:cubicBezTo>
                      <a:pt x="8608" y="5901"/>
                      <a:pt x="9035" y="5189"/>
                      <a:pt x="9259" y="4721"/>
                    </a:cubicBezTo>
                    <a:cubicBezTo>
                      <a:pt x="9503" y="4212"/>
                      <a:pt x="9849" y="3785"/>
                      <a:pt x="10093" y="2788"/>
                    </a:cubicBezTo>
                    <a:cubicBezTo>
                      <a:pt x="10157" y="2661"/>
                      <a:pt x="10208" y="2559"/>
                      <a:pt x="10250" y="2475"/>
                    </a:cubicBezTo>
                    <a:close/>
                    <a:moveTo>
                      <a:pt x="6309" y="0"/>
                    </a:moveTo>
                    <a:cubicBezTo>
                      <a:pt x="6288" y="550"/>
                      <a:pt x="7591" y="1750"/>
                      <a:pt x="7713" y="2320"/>
                    </a:cubicBezTo>
                    <a:cubicBezTo>
                      <a:pt x="7685" y="2329"/>
                      <a:pt x="7654" y="2333"/>
                      <a:pt x="7620" y="2333"/>
                    </a:cubicBezTo>
                    <a:cubicBezTo>
                      <a:pt x="6963" y="2333"/>
                      <a:pt x="5245" y="716"/>
                      <a:pt x="4742" y="387"/>
                    </a:cubicBezTo>
                    <a:lnTo>
                      <a:pt x="4742" y="387"/>
                    </a:lnTo>
                    <a:cubicBezTo>
                      <a:pt x="5149" y="1038"/>
                      <a:pt x="6634" y="2422"/>
                      <a:pt x="7794" y="2605"/>
                    </a:cubicBezTo>
                    <a:cubicBezTo>
                      <a:pt x="7865" y="2746"/>
                      <a:pt x="7919" y="2858"/>
                      <a:pt x="7969" y="2959"/>
                    </a:cubicBezTo>
                    <a:lnTo>
                      <a:pt x="7969" y="2959"/>
                    </a:lnTo>
                    <a:cubicBezTo>
                      <a:pt x="7249" y="3398"/>
                      <a:pt x="6532" y="3975"/>
                      <a:pt x="5434" y="4396"/>
                    </a:cubicBezTo>
                    <a:cubicBezTo>
                      <a:pt x="4788" y="4650"/>
                      <a:pt x="3257" y="5130"/>
                      <a:pt x="2924" y="5130"/>
                    </a:cubicBezTo>
                    <a:cubicBezTo>
                      <a:pt x="2911" y="5130"/>
                      <a:pt x="2899" y="5130"/>
                      <a:pt x="2890" y="5128"/>
                    </a:cubicBezTo>
                    <a:cubicBezTo>
                      <a:pt x="2781" y="5120"/>
                      <a:pt x="2626" y="5110"/>
                      <a:pt x="2474" y="5110"/>
                    </a:cubicBezTo>
                    <a:cubicBezTo>
                      <a:pt x="2230" y="5110"/>
                      <a:pt x="1992" y="5137"/>
                      <a:pt x="1954" y="5250"/>
                    </a:cubicBezTo>
                    <a:cubicBezTo>
                      <a:pt x="1690" y="5840"/>
                      <a:pt x="1628" y="6247"/>
                      <a:pt x="1628" y="6492"/>
                    </a:cubicBezTo>
                    <a:cubicBezTo>
                      <a:pt x="1649" y="6532"/>
                      <a:pt x="1" y="7346"/>
                      <a:pt x="1" y="7387"/>
                    </a:cubicBezTo>
                    <a:cubicBezTo>
                      <a:pt x="1" y="7388"/>
                      <a:pt x="3" y="7389"/>
                      <a:pt x="6" y="7389"/>
                    </a:cubicBezTo>
                    <a:cubicBezTo>
                      <a:pt x="107" y="7389"/>
                      <a:pt x="1603" y="6734"/>
                      <a:pt x="1705" y="6734"/>
                    </a:cubicBezTo>
                    <a:cubicBezTo>
                      <a:pt x="1708" y="6734"/>
                      <a:pt x="1709" y="6735"/>
                      <a:pt x="1710" y="6736"/>
                    </a:cubicBezTo>
                    <a:cubicBezTo>
                      <a:pt x="1771" y="6837"/>
                      <a:pt x="1873" y="6858"/>
                      <a:pt x="1974" y="6878"/>
                    </a:cubicBezTo>
                    <a:cubicBezTo>
                      <a:pt x="2503" y="6878"/>
                      <a:pt x="3338" y="6858"/>
                      <a:pt x="3785" y="6675"/>
                    </a:cubicBezTo>
                    <a:cubicBezTo>
                      <a:pt x="3787" y="6687"/>
                      <a:pt x="3788" y="6693"/>
                      <a:pt x="3789" y="6693"/>
                    </a:cubicBezTo>
                    <a:cubicBezTo>
                      <a:pt x="3794" y="6693"/>
                      <a:pt x="3770" y="6384"/>
                      <a:pt x="3771" y="6276"/>
                    </a:cubicBezTo>
                    <a:lnTo>
                      <a:pt x="3771" y="6276"/>
                    </a:lnTo>
                    <a:cubicBezTo>
                      <a:pt x="3175" y="6601"/>
                      <a:pt x="2613" y="6751"/>
                      <a:pt x="2262" y="6751"/>
                    </a:cubicBezTo>
                    <a:cubicBezTo>
                      <a:pt x="2137" y="6751"/>
                      <a:pt x="2038" y="6732"/>
                      <a:pt x="1974" y="6695"/>
                    </a:cubicBezTo>
                    <a:cubicBezTo>
                      <a:pt x="1730" y="6553"/>
                      <a:pt x="1934" y="5576"/>
                      <a:pt x="2035" y="5454"/>
                    </a:cubicBezTo>
                    <a:cubicBezTo>
                      <a:pt x="2154" y="5344"/>
                      <a:pt x="2280" y="5313"/>
                      <a:pt x="2411" y="5313"/>
                    </a:cubicBezTo>
                    <a:cubicBezTo>
                      <a:pt x="2573" y="5313"/>
                      <a:pt x="2742" y="5361"/>
                      <a:pt x="2910" y="5372"/>
                    </a:cubicBezTo>
                    <a:cubicBezTo>
                      <a:pt x="2923" y="5374"/>
                      <a:pt x="2940" y="5375"/>
                      <a:pt x="2959" y="5375"/>
                    </a:cubicBezTo>
                    <a:cubicBezTo>
                      <a:pt x="3340" y="5375"/>
                      <a:pt x="4917" y="5009"/>
                      <a:pt x="5556" y="4660"/>
                    </a:cubicBezTo>
                    <a:cubicBezTo>
                      <a:pt x="6291" y="4283"/>
                      <a:pt x="7166" y="3639"/>
                      <a:pt x="8062" y="3147"/>
                    </a:cubicBezTo>
                    <a:lnTo>
                      <a:pt x="8062" y="3147"/>
                    </a:lnTo>
                    <a:cubicBezTo>
                      <a:pt x="8215" y="3452"/>
                      <a:pt x="8388" y="3771"/>
                      <a:pt x="8954" y="4742"/>
                    </a:cubicBezTo>
                    <a:cubicBezTo>
                      <a:pt x="8812" y="5128"/>
                      <a:pt x="8466" y="5637"/>
                      <a:pt x="7977" y="6085"/>
                    </a:cubicBezTo>
                    <a:cubicBezTo>
                      <a:pt x="7909" y="6087"/>
                      <a:pt x="7840" y="6089"/>
                      <a:pt x="7768" y="6089"/>
                    </a:cubicBezTo>
                    <a:cubicBezTo>
                      <a:pt x="6817" y="6089"/>
                      <a:pt x="5609" y="5847"/>
                      <a:pt x="4966" y="5657"/>
                    </a:cubicBezTo>
                    <a:lnTo>
                      <a:pt x="4966" y="5657"/>
                    </a:lnTo>
                    <a:lnTo>
                      <a:pt x="5230" y="6329"/>
                    </a:lnTo>
                    <a:cubicBezTo>
                      <a:pt x="5535" y="6471"/>
                      <a:pt x="6594" y="6553"/>
                      <a:pt x="7000" y="6614"/>
                    </a:cubicBezTo>
                    <a:cubicBezTo>
                      <a:pt x="7428" y="7000"/>
                      <a:pt x="8405" y="8648"/>
                      <a:pt x="8954" y="10989"/>
                    </a:cubicBezTo>
                    <a:cubicBezTo>
                      <a:pt x="9463" y="13186"/>
                      <a:pt x="9381" y="14305"/>
                      <a:pt x="9300" y="17459"/>
                    </a:cubicBezTo>
                    <a:cubicBezTo>
                      <a:pt x="8959" y="17630"/>
                      <a:pt x="8591" y="17757"/>
                      <a:pt x="8262" y="17757"/>
                    </a:cubicBezTo>
                    <a:cubicBezTo>
                      <a:pt x="7886" y="17757"/>
                      <a:pt x="7561" y="17590"/>
                      <a:pt x="7387" y="17134"/>
                    </a:cubicBezTo>
                    <a:lnTo>
                      <a:pt x="7387" y="17134"/>
                    </a:lnTo>
                    <a:cubicBezTo>
                      <a:pt x="7509" y="17500"/>
                      <a:pt x="7713" y="17765"/>
                      <a:pt x="7998" y="18009"/>
                    </a:cubicBezTo>
                    <a:cubicBezTo>
                      <a:pt x="7814" y="18029"/>
                      <a:pt x="7570" y="18151"/>
                      <a:pt x="7469" y="18294"/>
                    </a:cubicBezTo>
                    <a:cubicBezTo>
                      <a:pt x="7937" y="18131"/>
                      <a:pt x="8405" y="18070"/>
                      <a:pt x="8893" y="17887"/>
                    </a:cubicBezTo>
                    <a:cubicBezTo>
                      <a:pt x="8923" y="17878"/>
                      <a:pt x="8949" y="17875"/>
                      <a:pt x="8975" y="17875"/>
                    </a:cubicBezTo>
                    <a:cubicBezTo>
                      <a:pt x="9045" y="17875"/>
                      <a:pt x="9107" y="17899"/>
                      <a:pt x="9218" y="17899"/>
                    </a:cubicBezTo>
                    <a:cubicBezTo>
                      <a:pt x="9258" y="17899"/>
                      <a:pt x="9305" y="17895"/>
                      <a:pt x="9361" y="17887"/>
                    </a:cubicBezTo>
                    <a:lnTo>
                      <a:pt x="9361" y="17887"/>
                    </a:lnTo>
                    <a:cubicBezTo>
                      <a:pt x="8893" y="20898"/>
                      <a:pt x="8628" y="24622"/>
                      <a:pt x="8140" y="26922"/>
                    </a:cubicBezTo>
                    <a:cubicBezTo>
                      <a:pt x="7713" y="27390"/>
                      <a:pt x="7306" y="27776"/>
                      <a:pt x="6695" y="28285"/>
                    </a:cubicBezTo>
                    <a:cubicBezTo>
                      <a:pt x="7184" y="28041"/>
                      <a:pt x="7550" y="27939"/>
                      <a:pt x="8059" y="27430"/>
                    </a:cubicBezTo>
                    <a:lnTo>
                      <a:pt x="8059" y="27430"/>
                    </a:lnTo>
                    <a:cubicBezTo>
                      <a:pt x="8079" y="28122"/>
                      <a:pt x="7407" y="31561"/>
                      <a:pt x="7245" y="33881"/>
                    </a:cubicBezTo>
                    <a:cubicBezTo>
                      <a:pt x="6817" y="34288"/>
                      <a:pt x="6044" y="35203"/>
                      <a:pt x="5719" y="35712"/>
                    </a:cubicBezTo>
                    <a:cubicBezTo>
                      <a:pt x="6187" y="35122"/>
                      <a:pt x="6858" y="34654"/>
                      <a:pt x="7306" y="34084"/>
                    </a:cubicBezTo>
                    <a:lnTo>
                      <a:pt x="7306" y="34084"/>
                    </a:lnTo>
                    <a:cubicBezTo>
                      <a:pt x="7285" y="34552"/>
                      <a:pt x="7204" y="35041"/>
                      <a:pt x="7143" y="35509"/>
                    </a:cubicBezTo>
                    <a:cubicBezTo>
                      <a:pt x="7102" y="36058"/>
                      <a:pt x="7062" y="36607"/>
                      <a:pt x="7102" y="37157"/>
                    </a:cubicBezTo>
                    <a:cubicBezTo>
                      <a:pt x="7143" y="37706"/>
                      <a:pt x="7245" y="38215"/>
                      <a:pt x="7224" y="38764"/>
                    </a:cubicBezTo>
                    <a:cubicBezTo>
                      <a:pt x="7184" y="39375"/>
                      <a:pt x="7163" y="39965"/>
                      <a:pt x="6858" y="40494"/>
                    </a:cubicBezTo>
                    <a:cubicBezTo>
                      <a:pt x="7652" y="39985"/>
                      <a:pt x="7326" y="37889"/>
                      <a:pt x="7285" y="37096"/>
                    </a:cubicBezTo>
                    <a:cubicBezTo>
                      <a:pt x="7550" y="28020"/>
                      <a:pt x="11213" y="16788"/>
                      <a:pt x="9503" y="10785"/>
                    </a:cubicBezTo>
                    <a:cubicBezTo>
                      <a:pt x="8649" y="7835"/>
                      <a:pt x="7835" y="6837"/>
                      <a:pt x="7448" y="6410"/>
                    </a:cubicBezTo>
                    <a:lnTo>
                      <a:pt x="7448" y="6410"/>
                    </a:lnTo>
                    <a:cubicBezTo>
                      <a:pt x="8343" y="6488"/>
                      <a:pt x="9470" y="6640"/>
                      <a:pt x="10475" y="6640"/>
                    </a:cubicBezTo>
                    <a:cubicBezTo>
                      <a:pt x="11046" y="6640"/>
                      <a:pt x="11578" y="6591"/>
                      <a:pt x="12006" y="6451"/>
                    </a:cubicBezTo>
                    <a:cubicBezTo>
                      <a:pt x="13492" y="6186"/>
                      <a:pt x="13838" y="5739"/>
                      <a:pt x="14082" y="4416"/>
                    </a:cubicBezTo>
                    <a:cubicBezTo>
                      <a:pt x="14163" y="3826"/>
                      <a:pt x="14000" y="3521"/>
                      <a:pt x="13431" y="3276"/>
                    </a:cubicBezTo>
                    <a:cubicBezTo>
                      <a:pt x="12657" y="2910"/>
                      <a:pt x="11782" y="2666"/>
                      <a:pt x="10968" y="2422"/>
                    </a:cubicBezTo>
                    <a:cubicBezTo>
                      <a:pt x="10738" y="2375"/>
                      <a:pt x="10524" y="2345"/>
                      <a:pt x="10322" y="2329"/>
                    </a:cubicBezTo>
                    <a:lnTo>
                      <a:pt x="10322" y="2329"/>
                    </a:lnTo>
                    <a:cubicBezTo>
                      <a:pt x="10478" y="2016"/>
                      <a:pt x="10454" y="2051"/>
                      <a:pt x="10684" y="1547"/>
                    </a:cubicBezTo>
                    <a:lnTo>
                      <a:pt x="10684" y="1547"/>
                    </a:lnTo>
                    <a:cubicBezTo>
                      <a:pt x="10181" y="1977"/>
                      <a:pt x="10280" y="2044"/>
                      <a:pt x="10129" y="2319"/>
                    </a:cubicBezTo>
                    <a:lnTo>
                      <a:pt x="10129" y="2319"/>
                    </a:lnTo>
                    <a:cubicBezTo>
                      <a:pt x="10102" y="2318"/>
                      <a:pt x="10076" y="2318"/>
                      <a:pt x="10050" y="2318"/>
                    </a:cubicBezTo>
                    <a:lnTo>
                      <a:pt x="10050" y="2318"/>
                    </a:lnTo>
                    <a:cubicBezTo>
                      <a:pt x="10014" y="1887"/>
                      <a:pt x="9752" y="1119"/>
                      <a:pt x="9728" y="1119"/>
                    </a:cubicBezTo>
                    <a:cubicBezTo>
                      <a:pt x="9728" y="1119"/>
                      <a:pt x="9727" y="1119"/>
                      <a:pt x="9727" y="1120"/>
                    </a:cubicBezTo>
                    <a:cubicBezTo>
                      <a:pt x="9727" y="1120"/>
                      <a:pt x="9875" y="1777"/>
                      <a:pt x="9909" y="2319"/>
                    </a:cubicBezTo>
                    <a:lnTo>
                      <a:pt x="9909" y="2319"/>
                    </a:lnTo>
                    <a:cubicBezTo>
                      <a:pt x="9217" y="2338"/>
                      <a:pt x="8683" y="2548"/>
                      <a:pt x="8168" y="2841"/>
                    </a:cubicBezTo>
                    <a:lnTo>
                      <a:pt x="8168" y="2841"/>
                    </a:lnTo>
                    <a:cubicBezTo>
                      <a:pt x="8092" y="2682"/>
                      <a:pt x="8020" y="2520"/>
                      <a:pt x="7957" y="2361"/>
                    </a:cubicBezTo>
                    <a:cubicBezTo>
                      <a:pt x="7387" y="936"/>
                      <a:pt x="6370" y="102"/>
                      <a:pt x="6309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2"/>
              <p:cNvSpPr/>
              <p:nvPr/>
            </p:nvSpPr>
            <p:spPr>
              <a:xfrm>
                <a:off x="7154112" y="2684881"/>
                <a:ext cx="240788" cy="688415"/>
              </a:xfrm>
              <a:custGeom>
                <a:avLst/>
                <a:gdLst/>
                <a:ahLst/>
                <a:cxnLst/>
                <a:rect l="l" t="t" r="r" b="b"/>
                <a:pathLst>
                  <a:path w="14164" h="40495" fill="none" extrusionOk="0">
                    <a:moveTo>
                      <a:pt x="5230" y="6329"/>
                    </a:moveTo>
                    <a:cubicBezTo>
                      <a:pt x="5535" y="6471"/>
                      <a:pt x="6594" y="6553"/>
                      <a:pt x="7000" y="6614"/>
                    </a:cubicBezTo>
                    <a:cubicBezTo>
                      <a:pt x="7428" y="7000"/>
                      <a:pt x="8405" y="8648"/>
                      <a:pt x="8954" y="10989"/>
                    </a:cubicBezTo>
                    <a:cubicBezTo>
                      <a:pt x="9463" y="13186"/>
                      <a:pt x="9381" y="14305"/>
                      <a:pt x="9300" y="17459"/>
                    </a:cubicBezTo>
                    <a:cubicBezTo>
                      <a:pt x="8567" y="17826"/>
                      <a:pt x="7713" y="17989"/>
                      <a:pt x="7387" y="17134"/>
                    </a:cubicBezTo>
                    <a:cubicBezTo>
                      <a:pt x="7509" y="17500"/>
                      <a:pt x="7713" y="17765"/>
                      <a:pt x="7998" y="18009"/>
                    </a:cubicBezTo>
                    <a:cubicBezTo>
                      <a:pt x="7814" y="18029"/>
                      <a:pt x="7570" y="18151"/>
                      <a:pt x="7469" y="18294"/>
                    </a:cubicBezTo>
                    <a:cubicBezTo>
                      <a:pt x="7937" y="18131"/>
                      <a:pt x="8405" y="18070"/>
                      <a:pt x="8893" y="17887"/>
                    </a:cubicBezTo>
                    <a:cubicBezTo>
                      <a:pt x="9035" y="17846"/>
                      <a:pt x="9096" y="17927"/>
                      <a:pt x="9361" y="17887"/>
                    </a:cubicBezTo>
                    <a:cubicBezTo>
                      <a:pt x="8893" y="20898"/>
                      <a:pt x="8628" y="24622"/>
                      <a:pt x="8140" y="26922"/>
                    </a:cubicBezTo>
                    <a:cubicBezTo>
                      <a:pt x="7713" y="27390"/>
                      <a:pt x="7306" y="27776"/>
                      <a:pt x="6695" y="28285"/>
                    </a:cubicBezTo>
                    <a:cubicBezTo>
                      <a:pt x="7184" y="28041"/>
                      <a:pt x="7550" y="27939"/>
                      <a:pt x="8059" y="27430"/>
                    </a:cubicBezTo>
                    <a:cubicBezTo>
                      <a:pt x="8079" y="28122"/>
                      <a:pt x="7407" y="31561"/>
                      <a:pt x="7245" y="33881"/>
                    </a:cubicBezTo>
                    <a:cubicBezTo>
                      <a:pt x="6817" y="34288"/>
                      <a:pt x="6044" y="35203"/>
                      <a:pt x="5719" y="35712"/>
                    </a:cubicBezTo>
                    <a:cubicBezTo>
                      <a:pt x="6187" y="35122"/>
                      <a:pt x="6858" y="34654"/>
                      <a:pt x="7306" y="34084"/>
                    </a:cubicBezTo>
                    <a:cubicBezTo>
                      <a:pt x="7285" y="34552"/>
                      <a:pt x="7204" y="35041"/>
                      <a:pt x="7143" y="35509"/>
                    </a:cubicBezTo>
                    <a:cubicBezTo>
                      <a:pt x="7102" y="36058"/>
                      <a:pt x="7062" y="36607"/>
                      <a:pt x="7102" y="37157"/>
                    </a:cubicBezTo>
                    <a:cubicBezTo>
                      <a:pt x="7143" y="37706"/>
                      <a:pt x="7245" y="38215"/>
                      <a:pt x="7224" y="38764"/>
                    </a:cubicBezTo>
                    <a:cubicBezTo>
                      <a:pt x="7184" y="39375"/>
                      <a:pt x="7163" y="39965"/>
                      <a:pt x="6858" y="40494"/>
                    </a:cubicBezTo>
                    <a:cubicBezTo>
                      <a:pt x="7652" y="39985"/>
                      <a:pt x="7326" y="37889"/>
                      <a:pt x="7285" y="37096"/>
                    </a:cubicBezTo>
                    <a:cubicBezTo>
                      <a:pt x="7550" y="28020"/>
                      <a:pt x="11213" y="16788"/>
                      <a:pt x="9503" y="10785"/>
                    </a:cubicBezTo>
                    <a:cubicBezTo>
                      <a:pt x="8649" y="7835"/>
                      <a:pt x="7835" y="6837"/>
                      <a:pt x="7448" y="6410"/>
                    </a:cubicBezTo>
                    <a:cubicBezTo>
                      <a:pt x="8852" y="6532"/>
                      <a:pt x="10826" y="6837"/>
                      <a:pt x="12006" y="6451"/>
                    </a:cubicBezTo>
                    <a:cubicBezTo>
                      <a:pt x="13492" y="6186"/>
                      <a:pt x="13838" y="5739"/>
                      <a:pt x="14082" y="4416"/>
                    </a:cubicBezTo>
                    <a:cubicBezTo>
                      <a:pt x="14163" y="3826"/>
                      <a:pt x="14000" y="3521"/>
                      <a:pt x="13431" y="3276"/>
                    </a:cubicBezTo>
                    <a:cubicBezTo>
                      <a:pt x="12657" y="2910"/>
                      <a:pt x="11782" y="2666"/>
                      <a:pt x="10968" y="2422"/>
                    </a:cubicBezTo>
                    <a:cubicBezTo>
                      <a:pt x="8384" y="1893"/>
                      <a:pt x="7774" y="3500"/>
                      <a:pt x="5434" y="4396"/>
                    </a:cubicBezTo>
                    <a:cubicBezTo>
                      <a:pt x="4762" y="4660"/>
                      <a:pt x="3134" y="5169"/>
                      <a:pt x="2890" y="5128"/>
                    </a:cubicBezTo>
                    <a:cubicBezTo>
                      <a:pt x="2605" y="5108"/>
                      <a:pt x="2015" y="5067"/>
                      <a:pt x="1954" y="5250"/>
                    </a:cubicBezTo>
                    <a:cubicBezTo>
                      <a:pt x="1690" y="5840"/>
                      <a:pt x="1628" y="6247"/>
                      <a:pt x="1628" y="6492"/>
                    </a:cubicBezTo>
                    <a:cubicBezTo>
                      <a:pt x="1649" y="6532"/>
                      <a:pt x="1" y="7346"/>
                      <a:pt x="1" y="7387"/>
                    </a:cubicBezTo>
                    <a:cubicBezTo>
                      <a:pt x="21" y="7428"/>
                      <a:pt x="1690" y="6695"/>
                      <a:pt x="1710" y="6736"/>
                    </a:cubicBezTo>
                    <a:cubicBezTo>
                      <a:pt x="1771" y="6837"/>
                      <a:pt x="1873" y="6858"/>
                      <a:pt x="1974" y="6878"/>
                    </a:cubicBezTo>
                    <a:cubicBezTo>
                      <a:pt x="2503" y="6878"/>
                      <a:pt x="3338" y="6858"/>
                      <a:pt x="3785" y="6675"/>
                    </a:cubicBezTo>
                    <a:cubicBezTo>
                      <a:pt x="3806" y="6817"/>
                      <a:pt x="3745" y="6085"/>
                      <a:pt x="3785" y="6268"/>
                    </a:cubicBezTo>
                    <a:cubicBezTo>
                      <a:pt x="2971" y="6715"/>
                      <a:pt x="2219" y="6837"/>
                      <a:pt x="1974" y="6695"/>
                    </a:cubicBezTo>
                    <a:cubicBezTo>
                      <a:pt x="1730" y="6553"/>
                      <a:pt x="1934" y="5576"/>
                      <a:pt x="2035" y="5454"/>
                    </a:cubicBezTo>
                    <a:cubicBezTo>
                      <a:pt x="2300" y="5210"/>
                      <a:pt x="2605" y="5352"/>
                      <a:pt x="2910" y="5372"/>
                    </a:cubicBezTo>
                    <a:cubicBezTo>
                      <a:pt x="3175" y="5413"/>
                      <a:pt x="4884" y="5026"/>
                      <a:pt x="5556" y="4660"/>
                    </a:cubicBezTo>
                    <a:cubicBezTo>
                      <a:pt x="7062" y="3887"/>
                      <a:pt x="9157" y="1994"/>
                      <a:pt x="10806" y="2585"/>
                    </a:cubicBezTo>
                    <a:cubicBezTo>
                      <a:pt x="11396" y="2788"/>
                      <a:pt x="12779" y="3215"/>
                      <a:pt x="13370" y="3439"/>
                    </a:cubicBezTo>
                    <a:cubicBezTo>
                      <a:pt x="13777" y="3582"/>
                      <a:pt x="13838" y="3785"/>
                      <a:pt x="13838" y="4294"/>
                    </a:cubicBezTo>
                    <a:cubicBezTo>
                      <a:pt x="13777" y="5494"/>
                      <a:pt x="13085" y="6044"/>
                      <a:pt x="12067" y="6227"/>
                    </a:cubicBezTo>
                    <a:cubicBezTo>
                      <a:pt x="10826" y="6451"/>
                      <a:pt x="9280" y="6288"/>
                      <a:pt x="8262" y="6227"/>
                    </a:cubicBezTo>
                    <a:cubicBezTo>
                      <a:pt x="8608" y="5901"/>
                      <a:pt x="9035" y="5189"/>
                      <a:pt x="9259" y="4721"/>
                    </a:cubicBezTo>
                    <a:cubicBezTo>
                      <a:pt x="9503" y="4212"/>
                      <a:pt x="9849" y="3785"/>
                      <a:pt x="10093" y="2788"/>
                    </a:cubicBezTo>
                    <a:cubicBezTo>
                      <a:pt x="10521" y="1933"/>
                      <a:pt x="10378" y="2218"/>
                      <a:pt x="10684" y="1547"/>
                    </a:cubicBezTo>
                    <a:cubicBezTo>
                      <a:pt x="10114" y="2035"/>
                      <a:pt x="10317" y="2056"/>
                      <a:pt x="10053" y="2442"/>
                    </a:cubicBezTo>
                    <a:cubicBezTo>
                      <a:pt x="10073" y="2056"/>
                      <a:pt x="9748" y="1099"/>
                      <a:pt x="9727" y="1120"/>
                    </a:cubicBezTo>
                    <a:cubicBezTo>
                      <a:pt x="9727" y="1120"/>
                      <a:pt x="9951" y="2117"/>
                      <a:pt x="9910" y="2666"/>
                    </a:cubicBezTo>
                    <a:cubicBezTo>
                      <a:pt x="9849" y="3256"/>
                      <a:pt x="9381" y="4070"/>
                      <a:pt x="9096" y="4681"/>
                    </a:cubicBezTo>
                    <a:cubicBezTo>
                      <a:pt x="9198" y="4599"/>
                      <a:pt x="8384" y="3439"/>
                      <a:pt x="7957" y="2361"/>
                    </a:cubicBezTo>
                    <a:cubicBezTo>
                      <a:pt x="7387" y="936"/>
                      <a:pt x="6370" y="102"/>
                      <a:pt x="6309" y="0"/>
                    </a:cubicBezTo>
                    <a:cubicBezTo>
                      <a:pt x="6288" y="550"/>
                      <a:pt x="7591" y="1750"/>
                      <a:pt x="7713" y="2320"/>
                    </a:cubicBezTo>
                    <a:cubicBezTo>
                      <a:pt x="7143" y="2503"/>
                      <a:pt x="5271" y="733"/>
                      <a:pt x="4742" y="387"/>
                    </a:cubicBezTo>
                    <a:cubicBezTo>
                      <a:pt x="5149" y="1038"/>
                      <a:pt x="6634" y="2422"/>
                      <a:pt x="7794" y="2605"/>
                    </a:cubicBezTo>
                    <a:cubicBezTo>
                      <a:pt x="8140" y="3297"/>
                      <a:pt x="8099" y="3276"/>
                      <a:pt x="8954" y="4742"/>
                    </a:cubicBezTo>
                    <a:cubicBezTo>
                      <a:pt x="8812" y="5128"/>
                      <a:pt x="8466" y="5637"/>
                      <a:pt x="7977" y="6085"/>
                    </a:cubicBezTo>
                    <a:cubicBezTo>
                      <a:pt x="7000" y="6125"/>
                      <a:pt x="5657" y="5861"/>
                      <a:pt x="4966" y="5657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2"/>
              <p:cNvSpPr/>
              <p:nvPr/>
            </p:nvSpPr>
            <p:spPr>
              <a:xfrm>
                <a:off x="6944128" y="3628908"/>
                <a:ext cx="6936" cy="53635"/>
              </a:xfrm>
              <a:custGeom>
                <a:avLst/>
                <a:gdLst/>
                <a:ahLst/>
                <a:cxnLst/>
                <a:rect l="l" t="t" r="r" b="b"/>
                <a:pathLst>
                  <a:path w="408" h="3155" extrusionOk="0">
                    <a:moveTo>
                      <a:pt x="1" y="1079"/>
                    </a:moveTo>
                    <a:lnTo>
                      <a:pt x="245" y="1"/>
                    </a:lnTo>
                    <a:lnTo>
                      <a:pt x="408" y="2463"/>
                    </a:lnTo>
                    <a:lnTo>
                      <a:pt x="266" y="315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2"/>
              <p:cNvSpPr/>
              <p:nvPr/>
            </p:nvSpPr>
            <p:spPr>
              <a:xfrm>
                <a:off x="6963848" y="3573556"/>
                <a:ext cx="7293" cy="5018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2952" extrusionOk="0">
                    <a:moveTo>
                      <a:pt x="1" y="856"/>
                    </a:moveTo>
                    <a:lnTo>
                      <a:pt x="408" y="1"/>
                    </a:lnTo>
                    <a:lnTo>
                      <a:pt x="428" y="2138"/>
                    </a:lnTo>
                    <a:lnTo>
                      <a:pt x="82" y="29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6978043" y="2697325"/>
                <a:ext cx="16269" cy="19057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121" extrusionOk="0">
                    <a:moveTo>
                      <a:pt x="0" y="225"/>
                    </a:moveTo>
                    <a:lnTo>
                      <a:pt x="143" y="1"/>
                    </a:lnTo>
                    <a:lnTo>
                      <a:pt x="957" y="937"/>
                    </a:lnTo>
                    <a:lnTo>
                      <a:pt x="855" y="1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6985642" y="2684524"/>
                <a:ext cx="15249" cy="19397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41" extrusionOk="0">
                    <a:moveTo>
                      <a:pt x="1" y="225"/>
                    </a:moveTo>
                    <a:lnTo>
                      <a:pt x="123" y="1"/>
                    </a:lnTo>
                    <a:lnTo>
                      <a:pt x="896" y="957"/>
                    </a:lnTo>
                    <a:lnTo>
                      <a:pt x="794" y="1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7189047" y="2683487"/>
                <a:ext cx="14552" cy="20094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182" extrusionOk="0">
                    <a:moveTo>
                      <a:pt x="855" y="225"/>
                    </a:moveTo>
                    <a:lnTo>
                      <a:pt x="774" y="1"/>
                    </a:lnTo>
                    <a:lnTo>
                      <a:pt x="1" y="978"/>
                    </a:lnTo>
                    <a:lnTo>
                      <a:pt x="62" y="1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2"/>
              <p:cNvSpPr/>
              <p:nvPr/>
            </p:nvSpPr>
            <p:spPr>
              <a:xfrm>
                <a:off x="7183862" y="2671740"/>
                <a:ext cx="14195" cy="1868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99" extrusionOk="0">
                    <a:moveTo>
                      <a:pt x="835" y="244"/>
                    </a:moveTo>
                    <a:lnTo>
                      <a:pt x="713" y="0"/>
                    </a:lnTo>
                    <a:lnTo>
                      <a:pt x="1" y="855"/>
                    </a:lnTo>
                    <a:lnTo>
                      <a:pt x="62" y="10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2"/>
              <p:cNvSpPr/>
              <p:nvPr/>
            </p:nvSpPr>
            <p:spPr>
              <a:xfrm>
                <a:off x="7039617" y="2140388"/>
                <a:ext cx="5202" cy="23188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364" extrusionOk="0">
                    <a:moveTo>
                      <a:pt x="102" y="1"/>
                    </a:moveTo>
                    <a:lnTo>
                      <a:pt x="305" y="41"/>
                    </a:lnTo>
                    <a:lnTo>
                      <a:pt x="244" y="1364"/>
                    </a:lnTo>
                    <a:lnTo>
                      <a:pt x="0" y="1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7054135" y="2141425"/>
                <a:ext cx="4862" cy="22508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324" extrusionOk="0">
                    <a:moveTo>
                      <a:pt x="62" y="1"/>
                    </a:moveTo>
                    <a:lnTo>
                      <a:pt x="286" y="21"/>
                    </a:lnTo>
                    <a:lnTo>
                      <a:pt x="204" y="1303"/>
                    </a:lnTo>
                    <a:lnTo>
                      <a:pt x="1" y="13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7110184" y="1758143"/>
                <a:ext cx="9010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568" extrusionOk="0">
                    <a:moveTo>
                      <a:pt x="163" y="0"/>
                    </a:moveTo>
                    <a:lnTo>
                      <a:pt x="0" y="0"/>
                    </a:lnTo>
                    <a:lnTo>
                      <a:pt x="346" y="1567"/>
                    </a:lnTo>
                    <a:lnTo>
                      <a:pt x="529" y="15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7046179" y="1763328"/>
                <a:ext cx="16286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3420" extrusionOk="0">
                    <a:moveTo>
                      <a:pt x="143" y="41"/>
                    </a:moveTo>
                    <a:lnTo>
                      <a:pt x="1" y="1"/>
                    </a:lnTo>
                    <a:cubicBezTo>
                      <a:pt x="62" y="1140"/>
                      <a:pt x="225" y="2280"/>
                      <a:pt x="794" y="3419"/>
                    </a:cubicBezTo>
                    <a:lnTo>
                      <a:pt x="957" y="3297"/>
                    </a:lnTo>
                    <a:cubicBezTo>
                      <a:pt x="489" y="2239"/>
                      <a:pt x="245" y="1140"/>
                      <a:pt x="143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2"/>
              <p:cNvSpPr/>
              <p:nvPr/>
            </p:nvSpPr>
            <p:spPr>
              <a:xfrm>
                <a:off x="7125739" y="1764722"/>
                <a:ext cx="44642" cy="20757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1221" extrusionOk="0">
                    <a:moveTo>
                      <a:pt x="2626" y="122"/>
                    </a:moveTo>
                    <a:lnTo>
                      <a:pt x="2484" y="0"/>
                    </a:lnTo>
                    <a:cubicBezTo>
                      <a:pt x="1670" y="387"/>
                      <a:pt x="856" y="855"/>
                      <a:pt x="1" y="1038"/>
                    </a:cubicBezTo>
                    <a:lnTo>
                      <a:pt x="42" y="1221"/>
                    </a:lnTo>
                    <a:cubicBezTo>
                      <a:pt x="978" y="1099"/>
                      <a:pt x="1812" y="549"/>
                      <a:pt x="2626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2"/>
              <p:cNvSpPr/>
              <p:nvPr/>
            </p:nvSpPr>
            <p:spPr>
              <a:xfrm>
                <a:off x="7016429" y="1519803"/>
                <a:ext cx="7633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222" extrusionOk="0">
                    <a:moveTo>
                      <a:pt x="1" y="326"/>
                    </a:moveTo>
                    <a:lnTo>
                      <a:pt x="245" y="0"/>
                    </a:lnTo>
                    <a:lnTo>
                      <a:pt x="449" y="855"/>
                    </a:lnTo>
                    <a:lnTo>
                      <a:pt x="225" y="12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2"/>
              <p:cNvSpPr/>
              <p:nvPr/>
            </p:nvSpPr>
            <p:spPr>
              <a:xfrm>
                <a:off x="7033735" y="1496275"/>
                <a:ext cx="8653" cy="2526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486" extrusionOk="0">
                    <a:moveTo>
                      <a:pt x="0" y="346"/>
                    </a:moveTo>
                    <a:lnTo>
                      <a:pt x="326" y="1"/>
                    </a:lnTo>
                    <a:lnTo>
                      <a:pt x="509" y="1059"/>
                    </a:lnTo>
                    <a:lnTo>
                      <a:pt x="183" y="14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22"/>
              <p:cNvSpPr/>
              <p:nvPr/>
            </p:nvSpPr>
            <p:spPr>
              <a:xfrm>
                <a:off x="7125059" y="1502497"/>
                <a:ext cx="4165" cy="20774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222" extrusionOk="0">
                    <a:moveTo>
                      <a:pt x="21" y="1"/>
                    </a:moveTo>
                    <a:lnTo>
                      <a:pt x="244" y="143"/>
                    </a:lnTo>
                    <a:lnTo>
                      <a:pt x="244" y="1222"/>
                    </a:lnTo>
                    <a:lnTo>
                      <a:pt x="0" y="9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22"/>
              <p:cNvSpPr/>
              <p:nvPr/>
            </p:nvSpPr>
            <p:spPr>
              <a:xfrm>
                <a:off x="7147890" y="1518409"/>
                <a:ext cx="5202" cy="27693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629" extrusionOk="0">
                    <a:moveTo>
                      <a:pt x="21" y="1"/>
                    </a:moveTo>
                    <a:lnTo>
                      <a:pt x="306" y="510"/>
                    </a:lnTo>
                    <a:lnTo>
                      <a:pt x="204" y="1629"/>
                    </a:lnTo>
                    <a:lnTo>
                      <a:pt x="0" y="12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7210161" y="3634790"/>
                <a:ext cx="9690" cy="6089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3582" extrusionOk="0">
                    <a:moveTo>
                      <a:pt x="570" y="1140"/>
                    </a:moveTo>
                    <a:lnTo>
                      <a:pt x="305" y="1"/>
                    </a:lnTo>
                    <a:lnTo>
                      <a:pt x="0" y="2504"/>
                    </a:lnTo>
                    <a:lnTo>
                      <a:pt x="285" y="358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7196663" y="3588091"/>
                <a:ext cx="7276" cy="5606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298" extrusionOk="0">
                    <a:moveTo>
                      <a:pt x="428" y="1099"/>
                    </a:moveTo>
                    <a:lnTo>
                      <a:pt x="82" y="1"/>
                    </a:lnTo>
                    <a:lnTo>
                      <a:pt x="0" y="2381"/>
                    </a:lnTo>
                    <a:lnTo>
                      <a:pt x="245" y="329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6844440" y="1703743"/>
                <a:ext cx="411349" cy="270419"/>
              </a:xfrm>
              <a:custGeom>
                <a:avLst/>
                <a:gdLst/>
                <a:ahLst/>
                <a:cxnLst/>
                <a:rect l="l" t="t" r="r" b="b"/>
                <a:pathLst>
                  <a:path w="24197" h="15907" extrusionOk="0">
                    <a:moveTo>
                      <a:pt x="7147" y="0"/>
                    </a:moveTo>
                    <a:cubicBezTo>
                      <a:pt x="7146" y="0"/>
                      <a:pt x="7146" y="2"/>
                      <a:pt x="7147" y="6"/>
                    </a:cubicBezTo>
                    <a:cubicBezTo>
                      <a:pt x="7391" y="1186"/>
                      <a:pt x="7554" y="2549"/>
                      <a:pt x="7534" y="2590"/>
                    </a:cubicBezTo>
                    <a:cubicBezTo>
                      <a:pt x="7521" y="2618"/>
                      <a:pt x="7492" y="2630"/>
                      <a:pt x="7451" y="2630"/>
                    </a:cubicBezTo>
                    <a:cubicBezTo>
                      <a:pt x="7076" y="2630"/>
                      <a:pt x="5650" y="1614"/>
                      <a:pt x="5261" y="1614"/>
                    </a:cubicBezTo>
                    <a:cubicBezTo>
                      <a:pt x="5218" y="1614"/>
                      <a:pt x="5188" y="1626"/>
                      <a:pt x="5173" y="1654"/>
                    </a:cubicBezTo>
                    <a:cubicBezTo>
                      <a:pt x="5641" y="1898"/>
                      <a:pt x="6618" y="2570"/>
                      <a:pt x="7045" y="2895"/>
                    </a:cubicBezTo>
                    <a:cubicBezTo>
                      <a:pt x="6536" y="3038"/>
                      <a:pt x="6028" y="3119"/>
                      <a:pt x="5519" y="3241"/>
                    </a:cubicBezTo>
                    <a:cubicBezTo>
                      <a:pt x="4807" y="3404"/>
                      <a:pt x="4176" y="3526"/>
                      <a:pt x="3464" y="3567"/>
                    </a:cubicBezTo>
                    <a:cubicBezTo>
                      <a:pt x="3458" y="3644"/>
                      <a:pt x="3604" y="3671"/>
                      <a:pt x="3821" y="3671"/>
                    </a:cubicBezTo>
                    <a:cubicBezTo>
                      <a:pt x="4274" y="3671"/>
                      <a:pt x="5039" y="3556"/>
                      <a:pt x="5384" y="3556"/>
                    </a:cubicBezTo>
                    <a:cubicBezTo>
                      <a:pt x="5480" y="3556"/>
                      <a:pt x="5544" y="3565"/>
                      <a:pt x="5560" y="3587"/>
                    </a:cubicBezTo>
                    <a:cubicBezTo>
                      <a:pt x="5656" y="3761"/>
                      <a:pt x="4035" y="4428"/>
                      <a:pt x="4159" y="4428"/>
                    </a:cubicBezTo>
                    <a:cubicBezTo>
                      <a:pt x="4166" y="4428"/>
                      <a:pt x="4178" y="4426"/>
                      <a:pt x="4196" y="4421"/>
                    </a:cubicBezTo>
                    <a:cubicBezTo>
                      <a:pt x="5010" y="4218"/>
                      <a:pt x="6048" y="3831"/>
                      <a:pt x="6862" y="3668"/>
                    </a:cubicBezTo>
                    <a:lnTo>
                      <a:pt x="6862" y="3668"/>
                    </a:lnTo>
                    <a:cubicBezTo>
                      <a:pt x="6516" y="4055"/>
                      <a:pt x="5845" y="5296"/>
                      <a:pt x="5723" y="5663"/>
                    </a:cubicBezTo>
                    <a:cubicBezTo>
                      <a:pt x="6272" y="5337"/>
                      <a:pt x="7025" y="3770"/>
                      <a:pt x="7737" y="3689"/>
                    </a:cubicBezTo>
                    <a:cubicBezTo>
                      <a:pt x="7798" y="3683"/>
                      <a:pt x="7863" y="3679"/>
                      <a:pt x="7932" y="3679"/>
                    </a:cubicBezTo>
                    <a:cubicBezTo>
                      <a:pt x="8767" y="3679"/>
                      <a:pt x="10123" y="4139"/>
                      <a:pt x="9691" y="5154"/>
                    </a:cubicBezTo>
                    <a:cubicBezTo>
                      <a:pt x="9487" y="5642"/>
                      <a:pt x="9161" y="6171"/>
                      <a:pt x="8856" y="6619"/>
                    </a:cubicBezTo>
                    <a:cubicBezTo>
                      <a:pt x="8449" y="7229"/>
                      <a:pt x="8063" y="7820"/>
                      <a:pt x="7554" y="8349"/>
                    </a:cubicBezTo>
                    <a:cubicBezTo>
                      <a:pt x="7175" y="8727"/>
                      <a:pt x="6884" y="8859"/>
                      <a:pt x="6403" y="8859"/>
                    </a:cubicBezTo>
                    <a:cubicBezTo>
                      <a:pt x="6367" y="8859"/>
                      <a:pt x="6330" y="8859"/>
                      <a:pt x="6292" y="8857"/>
                    </a:cubicBezTo>
                    <a:cubicBezTo>
                      <a:pt x="5580" y="8817"/>
                      <a:pt x="3199" y="7596"/>
                      <a:pt x="2467" y="7474"/>
                    </a:cubicBezTo>
                    <a:lnTo>
                      <a:pt x="2467" y="7474"/>
                    </a:lnTo>
                    <a:cubicBezTo>
                      <a:pt x="2874" y="8084"/>
                      <a:pt x="4868" y="8735"/>
                      <a:pt x="4949" y="9224"/>
                    </a:cubicBezTo>
                    <a:cubicBezTo>
                      <a:pt x="4705" y="9549"/>
                      <a:pt x="1226" y="10099"/>
                      <a:pt x="1246" y="10282"/>
                    </a:cubicBezTo>
                    <a:cubicBezTo>
                      <a:pt x="2609" y="10186"/>
                      <a:pt x="5259" y="9727"/>
                      <a:pt x="6101" y="9727"/>
                    </a:cubicBezTo>
                    <a:cubicBezTo>
                      <a:pt x="6151" y="9727"/>
                      <a:pt x="6195" y="9729"/>
                      <a:pt x="6231" y="9732"/>
                    </a:cubicBezTo>
                    <a:cubicBezTo>
                      <a:pt x="6516" y="9773"/>
                      <a:pt x="6903" y="9814"/>
                      <a:pt x="7127" y="10017"/>
                    </a:cubicBezTo>
                    <a:cubicBezTo>
                      <a:pt x="7432" y="10322"/>
                      <a:pt x="7167" y="10506"/>
                      <a:pt x="6984" y="10790"/>
                    </a:cubicBezTo>
                    <a:cubicBezTo>
                      <a:pt x="6821" y="11035"/>
                      <a:pt x="6760" y="11238"/>
                      <a:pt x="6455" y="11319"/>
                    </a:cubicBezTo>
                    <a:cubicBezTo>
                      <a:pt x="6150" y="11401"/>
                      <a:pt x="3891" y="11645"/>
                      <a:pt x="3566" y="11645"/>
                    </a:cubicBezTo>
                    <a:cubicBezTo>
                      <a:pt x="3659" y="11756"/>
                      <a:pt x="3905" y="11792"/>
                      <a:pt x="4215" y="11792"/>
                    </a:cubicBezTo>
                    <a:cubicBezTo>
                      <a:pt x="4766" y="11792"/>
                      <a:pt x="5519" y="11680"/>
                      <a:pt x="5978" y="11680"/>
                    </a:cubicBezTo>
                    <a:cubicBezTo>
                      <a:pt x="6160" y="11680"/>
                      <a:pt x="6296" y="11697"/>
                      <a:pt x="6353" y="11747"/>
                    </a:cubicBezTo>
                    <a:cubicBezTo>
                      <a:pt x="6130" y="12072"/>
                      <a:pt x="228" y="15572"/>
                      <a:pt x="5" y="15898"/>
                    </a:cubicBezTo>
                    <a:cubicBezTo>
                      <a:pt x="1" y="15904"/>
                      <a:pt x="2" y="15907"/>
                      <a:pt x="8" y="15907"/>
                    </a:cubicBezTo>
                    <a:cubicBezTo>
                      <a:pt x="190" y="15907"/>
                      <a:pt x="4717" y="13342"/>
                      <a:pt x="5682" y="12988"/>
                    </a:cubicBezTo>
                    <a:lnTo>
                      <a:pt x="5682" y="12988"/>
                    </a:lnTo>
                    <a:cubicBezTo>
                      <a:pt x="5641" y="13578"/>
                      <a:pt x="5560" y="14921"/>
                      <a:pt x="5600" y="15287"/>
                    </a:cubicBezTo>
                    <a:cubicBezTo>
                      <a:pt x="5682" y="15043"/>
                      <a:pt x="5845" y="14168"/>
                      <a:pt x="6313" y="12642"/>
                    </a:cubicBezTo>
                    <a:cubicBezTo>
                      <a:pt x="6496" y="12459"/>
                      <a:pt x="6740" y="12133"/>
                      <a:pt x="6882" y="11930"/>
                    </a:cubicBezTo>
                    <a:cubicBezTo>
                      <a:pt x="7595" y="10953"/>
                      <a:pt x="8266" y="9956"/>
                      <a:pt x="8938" y="8959"/>
                    </a:cubicBezTo>
                    <a:cubicBezTo>
                      <a:pt x="9406" y="8247"/>
                      <a:pt x="9853" y="7555"/>
                      <a:pt x="10382" y="6883"/>
                    </a:cubicBezTo>
                    <a:cubicBezTo>
                      <a:pt x="10993" y="6090"/>
                      <a:pt x="11664" y="5825"/>
                      <a:pt x="12254" y="5663"/>
                    </a:cubicBezTo>
                    <a:cubicBezTo>
                      <a:pt x="12502" y="5617"/>
                      <a:pt x="12688" y="5596"/>
                      <a:pt x="12865" y="5596"/>
                    </a:cubicBezTo>
                    <a:cubicBezTo>
                      <a:pt x="13082" y="5596"/>
                      <a:pt x="13286" y="5627"/>
                      <a:pt x="13577" y="5683"/>
                    </a:cubicBezTo>
                    <a:cubicBezTo>
                      <a:pt x="14269" y="5785"/>
                      <a:pt x="14086" y="6436"/>
                      <a:pt x="14350" y="7006"/>
                    </a:cubicBezTo>
                    <a:cubicBezTo>
                      <a:pt x="14571" y="7495"/>
                      <a:pt x="15129" y="7609"/>
                      <a:pt x="15703" y="7609"/>
                    </a:cubicBezTo>
                    <a:cubicBezTo>
                      <a:pt x="16084" y="7609"/>
                      <a:pt x="16472" y="7559"/>
                      <a:pt x="16772" y="7535"/>
                    </a:cubicBezTo>
                    <a:cubicBezTo>
                      <a:pt x="16731" y="6965"/>
                      <a:pt x="16975" y="7189"/>
                      <a:pt x="16690" y="6477"/>
                    </a:cubicBezTo>
                    <a:cubicBezTo>
                      <a:pt x="16589" y="5703"/>
                      <a:pt x="16853" y="3994"/>
                      <a:pt x="17301" y="3974"/>
                    </a:cubicBezTo>
                    <a:cubicBezTo>
                      <a:pt x="17346" y="3960"/>
                      <a:pt x="17389" y="3954"/>
                      <a:pt x="17432" y="3954"/>
                    </a:cubicBezTo>
                    <a:cubicBezTo>
                      <a:pt x="17896" y="3954"/>
                      <a:pt x="18258" y="4698"/>
                      <a:pt x="18705" y="4828"/>
                    </a:cubicBezTo>
                    <a:cubicBezTo>
                      <a:pt x="19234" y="4991"/>
                      <a:pt x="19519" y="5602"/>
                      <a:pt x="19967" y="5968"/>
                    </a:cubicBezTo>
                    <a:cubicBezTo>
                      <a:pt x="20699" y="6639"/>
                      <a:pt x="20821" y="7555"/>
                      <a:pt x="20801" y="8410"/>
                    </a:cubicBezTo>
                    <a:cubicBezTo>
                      <a:pt x="20780" y="8756"/>
                      <a:pt x="20943" y="10974"/>
                      <a:pt x="21187" y="11258"/>
                    </a:cubicBezTo>
                    <a:cubicBezTo>
                      <a:pt x="21330" y="11096"/>
                      <a:pt x="21269" y="8878"/>
                      <a:pt x="21411" y="8735"/>
                    </a:cubicBezTo>
                    <a:cubicBezTo>
                      <a:pt x="21574" y="8857"/>
                      <a:pt x="21513" y="9224"/>
                      <a:pt x="21655" y="9346"/>
                    </a:cubicBezTo>
                    <a:cubicBezTo>
                      <a:pt x="21717" y="9407"/>
                      <a:pt x="22775" y="12133"/>
                      <a:pt x="22876" y="12133"/>
                    </a:cubicBezTo>
                    <a:cubicBezTo>
                      <a:pt x="22632" y="11747"/>
                      <a:pt x="21920" y="9020"/>
                      <a:pt x="21778" y="8552"/>
                    </a:cubicBezTo>
                    <a:cubicBezTo>
                      <a:pt x="21696" y="8247"/>
                      <a:pt x="21350" y="7352"/>
                      <a:pt x="21310" y="7026"/>
                    </a:cubicBezTo>
                    <a:cubicBezTo>
                      <a:pt x="21269" y="6863"/>
                      <a:pt x="21167" y="6415"/>
                      <a:pt x="21208" y="6293"/>
                    </a:cubicBezTo>
                    <a:cubicBezTo>
                      <a:pt x="21247" y="6177"/>
                      <a:pt x="21301" y="6130"/>
                      <a:pt x="21363" y="6130"/>
                    </a:cubicBezTo>
                    <a:cubicBezTo>
                      <a:pt x="21595" y="6130"/>
                      <a:pt x="21937" y="6780"/>
                      <a:pt x="22001" y="6924"/>
                    </a:cubicBezTo>
                    <a:cubicBezTo>
                      <a:pt x="22164" y="7311"/>
                      <a:pt x="22917" y="8918"/>
                      <a:pt x="23263" y="9244"/>
                    </a:cubicBezTo>
                    <a:cubicBezTo>
                      <a:pt x="23182" y="8922"/>
                      <a:pt x="22204" y="6903"/>
                      <a:pt x="22639" y="6903"/>
                    </a:cubicBezTo>
                    <a:cubicBezTo>
                      <a:pt x="22644" y="6903"/>
                      <a:pt x="22648" y="6903"/>
                      <a:pt x="22653" y="6904"/>
                    </a:cubicBezTo>
                    <a:cubicBezTo>
                      <a:pt x="23161" y="6945"/>
                      <a:pt x="23548" y="8267"/>
                      <a:pt x="24057" y="8308"/>
                    </a:cubicBezTo>
                    <a:cubicBezTo>
                      <a:pt x="24057" y="8267"/>
                      <a:pt x="23467" y="7616"/>
                      <a:pt x="23487" y="7433"/>
                    </a:cubicBezTo>
                    <a:cubicBezTo>
                      <a:pt x="23493" y="7404"/>
                      <a:pt x="23512" y="7392"/>
                      <a:pt x="23541" y="7392"/>
                    </a:cubicBezTo>
                    <a:cubicBezTo>
                      <a:pt x="23657" y="7392"/>
                      <a:pt x="23925" y="7578"/>
                      <a:pt x="24075" y="7578"/>
                    </a:cubicBezTo>
                    <a:cubicBezTo>
                      <a:pt x="24150" y="7578"/>
                      <a:pt x="24196" y="7532"/>
                      <a:pt x="24179" y="7392"/>
                    </a:cubicBezTo>
                    <a:cubicBezTo>
                      <a:pt x="23792" y="7372"/>
                      <a:pt x="23060" y="6883"/>
                      <a:pt x="22937" y="6456"/>
                    </a:cubicBezTo>
                    <a:cubicBezTo>
                      <a:pt x="22815" y="6029"/>
                      <a:pt x="23711" y="5683"/>
                      <a:pt x="23996" y="5520"/>
                    </a:cubicBezTo>
                    <a:cubicBezTo>
                      <a:pt x="23955" y="5418"/>
                      <a:pt x="23894" y="5317"/>
                      <a:pt x="23873" y="5215"/>
                    </a:cubicBezTo>
                    <a:lnTo>
                      <a:pt x="23873" y="5215"/>
                    </a:lnTo>
                    <a:cubicBezTo>
                      <a:pt x="23894" y="5317"/>
                      <a:pt x="23121" y="5622"/>
                      <a:pt x="23019" y="5622"/>
                    </a:cubicBezTo>
                    <a:cubicBezTo>
                      <a:pt x="22953" y="5633"/>
                      <a:pt x="22885" y="5638"/>
                      <a:pt x="22815" y="5638"/>
                    </a:cubicBezTo>
                    <a:cubicBezTo>
                      <a:pt x="22625" y="5638"/>
                      <a:pt x="22424" y="5600"/>
                      <a:pt x="22246" y="5540"/>
                    </a:cubicBezTo>
                    <a:cubicBezTo>
                      <a:pt x="21717" y="5398"/>
                      <a:pt x="21249" y="5072"/>
                      <a:pt x="20740" y="4828"/>
                    </a:cubicBezTo>
                    <a:cubicBezTo>
                      <a:pt x="20150" y="4564"/>
                      <a:pt x="19844" y="3913"/>
                      <a:pt x="19315" y="3587"/>
                    </a:cubicBezTo>
                    <a:cubicBezTo>
                      <a:pt x="18705" y="3221"/>
                      <a:pt x="19112" y="3241"/>
                      <a:pt x="18359" y="2570"/>
                    </a:cubicBezTo>
                    <a:cubicBezTo>
                      <a:pt x="18465" y="2498"/>
                      <a:pt x="18674" y="2470"/>
                      <a:pt x="18940" y="2470"/>
                    </a:cubicBezTo>
                    <a:cubicBezTo>
                      <a:pt x="19801" y="2470"/>
                      <a:pt x="21251" y="2762"/>
                      <a:pt x="21655" y="2793"/>
                    </a:cubicBezTo>
                    <a:cubicBezTo>
                      <a:pt x="21635" y="2732"/>
                      <a:pt x="21981" y="2488"/>
                      <a:pt x="21472" y="2224"/>
                    </a:cubicBezTo>
                    <a:cubicBezTo>
                      <a:pt x="21147" y="2081"/>
                      <a:pt x="19376" y="2102"/>
                      <a:pt x="19173" y="2020"/>
                    </a:cubicBezTo>
                    <a:cubicBezTo>
                      <a:pt x="18969" y="1918"/>
                      <a:pt x="20231" y="881"/>
                      <a:pt x="21228" y="820"/>
                    </a:cubicBezTo>
                    <a:cubicBezTo>
                      <a:pt x="21676" y="779"/>
                      <a:pt x="21065" y="555"/>
                      <a:pt x="21025" y="453"/>
                    </a:cubicBezTo>
                    <a:cubicBezTo>
                      <a:pt x="21016" y="432"/>
                      <a:pt x="20987" y="422"/>
                      <a:pt x="20942" y="422"/>
                    </a:cubicBezTo>
                    <a:cubicBezTo>
                      <a:pt x="20481" y="422"/>
                      <a:pt x="18319" y="1459"/>
                      <a:pt x="18115" y="1552"/>
                    </a:cubicBezTo>
                    <a:cubicBezTo>
                      <a:pt x="16935" y="2183"/>
                      <a:pt x="15734" y="2834"/>
                      <a:pt x="14432" y="3139"/>
                    </a:cubicBezTo>
                    <a:cubicBezTo>
                      <a:pt x="13708" y="3306"/>
                      <a:pt x="13120" y="3575"/>
                      <a:pt x="12390" y="3575"/>
                    </a:cubicBezTo>
                    <a:cubicBezTo>
                      <a:pt x="12319" y="3575"/>
                      <a:pt x="12247" y="3572"/>
                      <a:pt x="12173" y="3567"/>
                    </a:cubicBezTo>
                    <a:lnTo>
                      <a:pt x="12153" y="3567"/>
                    </a:lnTo>
                    <a:cubicBezTo>
                      <a:pt x="12153" y="3546"/>
                      <a:pt x="12153" y="3526"/>
                      <a:pt x="12153" y="3526"/>
                    </a:cubicBezTo>
                    <a:cubicBezTo>
                      <a:pt x="11868" y="3542"/>
                      <a:pt x="11673" y="3573"/>
                      <a:pt x="11434" y="3573"/>
                    </a:cubicBezTo>
                    <a:cubicBezTo>
                      <a:pt x="11058" y="3573"/>
                      <a:pt x="10574" y="3496"/>
                      <a:pt x="9467" y="3160"/>
                    </a:cubicBezTo>
                    <a:cubicBezTo>
                      <a:pt x="9039" y="3099"/>
                      <a:pt x="8409" y="2692"/>
                      <a:pt x="8185" y="2671"/>
                    </a:cubicBezTo>
                    <a:cubicBezTo>
                      <a:pt x="8006" y="2632"/>
                      <a:pt x="7170" y="0"/>
                      <a:pt x="7147" y="0"/>
                    </a:cubicBezTo>
                    <a:close/>
                  </a:path>
                </a:pathLst>
              </a:custGeom>
              <a:solidFill>
                <a:srgbClr val="0060B6"/>
              </a:solidFill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6893978" y="3322415"/>
                <a:ext cx="392989" cy="122893"/>
              </a:xfrm>
              <a:custGeom>
                <a:avLst/>
                <a:gdLst/>
                <a:ahLst/>
                <a:cxnLst/>
                <a:rect l="l" t="t" r="r" b="b"/>
                <a:pathLst>
                  <a:path w="23117" h="7229" extrusionOk="0">
                    <a:moveTo>
                      <a:pt x="4152" y="143"/>
                    </a:moveTo>
                    <a:lnTo>
                      <a:pt x="4152" y="143"/>
                    </a:lnTo>
                    <a:cubicBezTo>
                      <a:pt x="3968" y="265"/>
                      <a:pt x="3216" y="367"/>
                      <a:pt x="2870" y="571"/>
                    </a:cubicBezTo>
                    <a:cubicBezTo>
                      <a:pt x="2320" y="876"/>
                      <a:pt x="1730" y="1201"/>
                      <a:pt x="1242" y="1608"/>
                    </a:cubicBezTo>
                    <a:cubicBezTo>
                      <a:pt x="428" y="2260"/>
                      <a:pt x="0" y="3196"/>
                      <a:pt x="936" y="3989"/>
                    </a:cubicBezTo>
                    <a:cubicBezTo>
                      <a:pt x="1201" y="4213"/>
                      <a:pt x="1527" y="4416"/>
                      <a:pt x="1893" y="4559"/>
                    </a:cubicBezTo>
                    <a:cubicBezTo>
                      <a:pt x="2096" y="4640"/>
                      <a:pt x="2279" y="4681"/>
                      <a:pt x="2503" y="4742"/>
                    </a:cubicBezTo>
                    <a:cubicBezTo>
                      <a:pt x="3114" y="4925"/>
                      <a:pt x="3704" y="5088"/>
                      <a:pt x="4274" y="5169"/>
                    </a:cubicBezTo>
                    <a:lnTo>
                      <a:pt x="5169" y="5291"/>
                    </a:lnTo>
                    <a:cubicBezTo>
                      <a:pt x="5372" y="5353"/>
                      <a:pt x="5556" y="5475"/>
                      <a:pt x="5779" y="5617"/>
                    </a:cubicBezTo>
                    <a:cubicBezTo>
                      <a:pt x="5934" y="5717"/>
                      <a:pt x="6108" y="5780"/>
                      <a:pt x="6272" y="5780"/>
                    </a:cubicBezTo>
                    <a:cubicBezTo>
                      <a:pt x="6476" y="5780"/>
                      <a:pt x="6664" y="5682"/>
                      <a:pt x="6777" y="5434"/>
                    </a:cubicBezTo>
                    <a:cubicBezTo>
                      <a:pt x="6727" y="5403"/>
                      <a:pt x="6688" y="5390"/>
                      <a:pt x="6655" y="5390"/>
                    </a:cubicBezTo>
                    <a:cubicBezTo>
                      <a:pt x="6537" y="5390"/>
                      <a:pt x="6497" y="5549"/>
                      <a:pt x="6370" y="5597"/>
                    </a:cubicBezTo>
                    <a:cubicBezTo>
                      <a:pt x="6322" y="5609"/>
                      <a:pt x="6274" y="5614"/>
                      <a:pt x="6228" y="5614"/>
                    </a:cubicBezTo>
                    <a:cubicBezTo>
                      <a:pt x="6115" y="5614"/>
                      <a:pt x="6008" y="5585"/>
                      <a:pt x="5922" y="5556"/>
                    </a:cubicBezTo>
                    <a:cubicBezTo>
                      <a:pt x="5637" y="5454"/>
                      <a:pt x="5454" y="5230"/>
                      <a:pt x="5189" y="5108"/>
                    </a:cubicBezTo>
                    <a:lnTo>
                      <a:pt x="4274" y="4925"/>
                    </a:lnTo>
                    <a:cubicBezTo>
                      <a:pt x="3724" y="4823"/>
                      <a:pt x="3195" y="4661"/>
                      <a:pt x="2605" y="4498"/>
                    </a:cubicBezTo>
                    <a:lnTo>
                      <a:pt x="2137" y="4355"/>
                    </a:lnTo>
                    <a:cubicBezTo>
                      <a:pt x="1852" y="4254"/>
                      <a:pt x="1404" y="4091"/>
                      <a:pt x="1323" y="3867"/>
                    </a:cubicBezTo>
                    <a:cubicBezTo>
                      <a:pt x="1405" y="3862"/>
                      <a:pt x="1485" y="3859"/>
                      <a:pt x="1564" y="3859"/>
                    </a:cubicBezTo>
                    <a:cubicBezTo>
                      <a:pt x="1781" y="3859"/>
                      <a:pt x="1990" y="3878"/>
                      <a:pt x="2198" y="3908"/>
                    </a:cubicBezTo>
                    <a:lnTo>
                      <a:pt x="3032" y="4071"/>
                    </a:lnTo>
                    <a:cubicBezTo>
                      <a:pt x="3439" y="4152"/>
                      <a:pt x="3663" y="4193"/>
                      <a:pt x="4091" y="4213"/>
                    </a:cubicBezTo>
                    <a:cubicBezTo>
                      <a:pt x="4152" y="4233"/>
                      <a:pt x="4233" y="4233"/>
                      <a:pt x="4314" y="4233"/>
                    </a:cubicBezTo>
                    <a:lnTo>
                      <a:pt x="5210" y="4111"/>
                    </a:lnTo>
                    <a:cubicBezTo>
                      <a:pt x="5698" y="3989"/>
                      <a:pt x="6146" y="3725"/>
                      <a:pt x="6268" y="3277"/>
                    </a:cubicBezTo>
                    <a:lnTo>
                      <a:pt x="6268" y="3277"/>
                    </a:lnTo>
                    <a:cubicBezTo>
                      <a:pt x="6085" y="3419"/>
                      <a:pt x="5942" y="3623"/>
                      <a:pt x="5739" y="3765"/>
                    </a:cubicBezTo>
                    <a:cubicBezTo>
                      <a:pt x="5596" y="3867"/>
                      <a:pt x="5413" y="3928"/>
                      <a:pt x="5210" y="3969"/>
                    </a:cubicBezTo>
                    <a:lnTo>
                      <a:pt x="4335" y="4050"/>
                    </a:lnTo>
                    <a:lnTo>
                      <a:pt x="4233" y="4050"/>
                    </a:lnTo>
                    <a:cubicBezTo>
                      <a:pt x="3785" y="4030"/>
                      <a:pt x="3419" y="3847"/>
                      <a:pt x="3012" y="3765"/>
                    </a:cubicBezTo>
                    <a:lnTo>
                      <a:pt x="2239" y="3643"/>
                    </a:lnTo>
                    <a:cubicBezTo>
                      <a:pt x="2122" y="3622"/>
                      <a:pt x="2009" y="3615"/>
                      <a:pt x="1900" y="3615"/>
                    </a:cubicBezTo>
                    <a:cubicBezTo>
                      <a:pt x="1708" y="3615"/>
                      <a:pt x="1530" y="3636"/>
                      <a:pt x="1368" y="3636"/>
                    </a:cubicBezTo>
                    <a:cubicBezTo>
                      <a:pt x="1189" y="3636"/>
                      <a:pt x="1030" y="3610"/>
                      <a:pt x="896" y="3501"/>
                    </a:cubicBezTo>
                    <a:cubicBezTo>
                      <a:pt x="265" y="2911"/>
                      <a:pt x="1120" y="2015"/>
                      <a:pt x="1588" y="1690"/>
                    </a:cubicBezTo>
                    <a:cubicBezTo>
                      <a:pt x="2137" y="1283"/>
                      <a:pt x="3480" y="1018"/>
                      <a:pt x="4111" y="815"/>
                    </a:cubicBezTo>
                    <a:lnTo>
                      <a:pt x="4152" y="143"/>
                    </a:lnTo>
                    <a:close/>
                    <a:moveTo>
                      <a:pt x="5128" y="1"/>
                    </a:moveTo>
                    <a:lnTo>
                      <a:pt x="5250" y="937"/>
                    </a:lnTo>
                    <a:cubicBezTo>
                      <a:pt x="6146" y="1222"/>
                      <a:pt x="7021" y="1771"/>
                      <a:pt x="7346" y="2443"/>
                    </a:cubicBezTo>
                    <a:cubicBezTo>
                      <a:pt x="7529" y="2829"/>
                      <a:pt x="7468" y="3358"/>
                      <a:pt x="7224" y="3704"/>
                    </a:cubicBezTo>
                    <a:cubicBezTo>
                      <a:pt x="6960" y="4071"/>
                      <a:pt x="6410" y="4091"/>
                      <a:pt x="6146" y="4396"/>
                    </a:cubicBezTo>
                    <a:cubicBezTo>
                      <a:pt x="6160" y="4398"/>
                      <a:pt x="6176" y="4399"/>
                      <a:pt x="6192" y="4399"/>
                    </a:cubicBezTo>
                    <a:cubicBezTo>
                      <a:pt x="6478" y="4399"/>
                      <a:pt x="7053" y="4081"/>
                      <a:pt x="7265" y="3908"/>
                    </a:cubicBezTo>
                    <a:cubicBezTo>
                      <a:pt x="7570" y="3623"/>
                      <a:pt x="7509" y="3297"/>
                      <a:pt x="7550" y="2931"/>
                    </a:cubicBezTo>
                    <a:lnTo>
                      <a:pt x="7550" y="2931"/>
                    </a:lnTo>
                    <a:cubicBezTo>
                      <a:pt x="7855" y="3033"/>
                      <a:pt x="8160" y="4132"/>
                      <a:pt x="8282" y="4478"/>
                    </a:cubicBezTo>
                    <a:cubicBezTo>
                      <a:pt x="8526" y="5129"/>
                      <a:pt x="8506" y="5841"/>
                      <a:pt x="7896" y="6268"/>
                    </a:cubicBezTo>
                    <a:cubicBezTo>
                      <a:pt x="7286" y="6699"/>
                      <a:pt x="6265" y="7019"/>
                      <a:pt x="5390" y="7019"/>
                    </a:cubicBezTo>
                    <a:cubicBezTo>
                      <a:pt x="5273" y="7019"/>
                      <a:pt x="5158" y="7013"/>
                      <a:pt x="5047" y="7001"/>
                    </a:cubicBezTo>
                    <a:lnTo>
                      <a:pt x="4233" y="6777"/>
                    </a:lnTo>
                    <a:cubicBezTo>
                      <a:pt x="3643" y="6492"/>
                      <a:pt x="3134" y="5983"/>
                      <a:pt x="2463" y="5963"/>
                    </a:cubicBezTo>
                    <a:lnTo>
                      <a:pt x="2463" y="5963"/>
                    </a:lnTo>
                    <a:cubicBezTo>
                      <a:pt x="3073" y="6207"/>
                      <a:pt x="3500" y="6512"/>
                      <a:pt x="4029" y="6899"/>
                    </a:cubicBezTo>
                    <a:cubicBezTo>
                      <a:pt x="4111" y="6940"/>
                      <a:pt x="4172" y="6980"/>
                      <a:pt x="4233" y="7021"/>
                    </a:cubicBezTo>
                    <a:lnTo>
                      <a:pt x="5067" y="7102"/>
                    </a:lnTo>
                    <a:cubicBezTo>
                      <a:pt x="5242" y="7102"/>
                      <a:pt x="5409" y="7116"/>
                      <a:pt x="5578" y="7116"/>
                    </a:cubicBezTo>
                    <a:cubicBezTo>
                      <a:pt x="5705" y="7116"/>
                      <a:pt x="5832" y="7108"/>
                      <a:pt x="5963" y="7082"/>
                    </a:cubicBezTo>
                    <a:cubicBezTo>
                      <a:pt x="6878" y="6960"/>
                      <a:pt x="8058" y="6736"/>
                      <a:pt x="8547" y="5882"/>
                    </a:cubicBezTo>
                    <a:cubicBezTo>
                      <a:pt x="9015" y="5088"/>
                      <a:pt x="8526" y="4172"/>
                      <a:pt x="8181" y="3460"/>
                    </a:cubicBezTo>
                    <a:cubicBezTo>
                      <a:pt x="7814" y="2687"/>
                      <a:pt x="7489" y="1873"/>
                      <a:pt x="6817" y="1323"/>
                    </a:cubicBezTo>
                    <a:cubicBezTo>
                      <a:pt x="6471" y="1018"/>
                      <a:pt x="6044" y="855"/>
                      <a:pt x="5657" y="591"/>
                    </a:cubicBezTo>
                    <a:cubicBezTo>
                      <a:pt x="5434" y="428"/>
                      <a:pt x="5210" y="204"/>
                      <a:pt x="5128" y="1"/>
                    </a:cubicBezTo>
                    <a:close/>
                    <a:moveTo>
                      <a:pt x="18843" y="489"/>
                    </a:moveTo>
                    <a:lnTo>
                      <a:pt x="18782" y="1527"/>
                    </a:lnTo>
                    <a:cubicBezTo>
                      <a:pt x="20023" y="2076"/>
                      <a:pt x="22343" y="3806"/>
                      <a:pt x="21692" y="4498"/>
                    </a:cubicBezTo>
                    <a:cubicBezTo>
                      <a:pt x="21550" y="4620"/>
                      <a:pt x="21326" y="4620"/>
                      <a:pt x="21163" y="4640"/>
                    </a:cubicBezTo>
                    <a:lnTo>
                      <a:pt x="20369" y="4498"/>
                    </a:lnTo>
                    <a:cubicBezTo>
                      <a:pt x="20288" y="4457"/>
                      <a:pt x="20146" y="4396"/>
                      <a:pt x="20064" y="4355"/>
                    </a:cubicBezTo>
                    <a:cubicBezTo>
                      <a:pt x="19800" y="4193"/>
                      <a:pt x="19576" y="3989"/>
                      <a:pt x="19271" y="3887"/>
                    </a:cubicBezTo>
                    <a:cubicBezTo>
                      <a:pt x="19210" y="3887"/>
                      <a:pt x="19006" y="3887"/>
                      <a:pt x="18945" y="3867"/>
                    </a:cubicBezTo>
                    <a:lnTo>
                      <a:pt x="18945" y="3867"/>
                    </a:lnTo>
                    <a:cubicBezTo>
                      <a:pt x="19372" y="4111"/>
                      <a:pt x="20003" y="4600"/>
                      <a:pt x="20471" y="4762"/>
                    </a:cubicBezTo>
                    <a:lnTo>
                      <a:pt x="21285" y="4844"/>
                    </a:lnTo>
                    <a:cubicBezTo>
                      <a:pt x="21407" y="4823"/>
                      <a:pt x="21570" y="4864"/>
                      <a:pt x="21692" y="4762"/>
                    </a:cubicBezTo>
                    <a:cubicBezTo>
                      <a:pt x="21855" y="4620"/>
                      <a:pt x="22302" y="3969"/>
                      <a:pt x="22099" y="3765"/>
                    </a:cubicBezTo>
                    <a:lnTo>
                      <a:pt x="22099" y="3765"/>
                    </a:lnTo>
                    <a:cubicBezTo>
                      <a:pt x="23116" y="4294"/>
                      <a:pt x="22750" y="5536"/>
                      <a:pt x="22018" y="6350"/>
                    </a:cubicBezTo>
                    <a:cubicBezTo>
                      <a:pt x="21692" y="6696"/>
                      <a:pt x="21244" y="7041"/>
                      <a:pt x="20797" y="7082"/>
                    </a:cubicBezTo>
                    <a:cubicBezTo>
                      <a:pt x="20759" y="7084"/>
                      <a:pt x="20722" y="7085"/>
                      <a:pt x="20685" y="7085"/>
                    </a:cubicBezTo>
                    <a:cubicBezTo>
                      <a:pt x="20356" y="7085"/>
                      <a:pt x="20029" y="7007"/>
                      <a:pt x="19718" y="6879"/>
                    </a:cubicBezTo>
                    <a:lnTo>
                      <a:pt x="18782" y="6492"/>
                    </a:lnTo>
                    <a:cubicBezTo>
                      <a:pt x="18579" y="6390"/>
                      <a:pt x="18335" y="6248"/>
                      <a:pt x="18111" y="6187"/>
                    </a:cubicBezTo>
                    <a:cubicBezTo>
                      <a:pt x="17887" y="6105"/>
                      <a:pt x="17643" y="6065"/>
                      <a:pt x="17398" y="6024"/>
                    </a:cubicBezTo>
                    <a:lnTo>
                      <a:pt x="17398" y="6024"/>
                    </a:lnTo>
                    <a:cubicBezTo>
                      <a:pt x="17683" y="6126"/>
                      <a:pt x="17948" y="6248"/>
                      <a:pt x="18151" y="6350"/>
                    </a:cubicBezTo>
                    <a:cubicBezTo>
                      <a:pt x="18375" y="6451"/>
                      <a:pt x="18558" y="6553"/>
                      <a:pt x="18762" y="6655"/>
                    </a:cubicBezTo>
                    <a:lnTo>
                      <a:pt x="19739" y="7041"/>
                    </a:lnTo>
                    <a:cubicBezTo>
                      <a:pt x="20084" y="7143"/>
                      <a:pt x="20410" y="7204"/>
                      <a:pt x="20776" y="7204"/>
                    </a:cubicBezTo>
                    <a:cubicBezTo>
                      <a:pt x="21082" y="7204"/>
                      <a:pt x="21387" y="7123"/>
                      <a:pt x="21672" y="6980"/>
                    </a:cubicBezTo>
                    <a:lnTo>
                      <a:pt x="22119" y="6634"/>
                    </a:lnTo>
                    <a:cubicBezTo>
                      <a:pt x="22689" y="6105"/>
                      <a:pt x="23076" y="5291"/>
                      <a:pt x="22994" y="4579"/>
                    </a:cubicBezTo>
                    <a:cubicBezTo>
                      <a:pt x="22852" y="3541"/>
                      <a:pt x="21997" y="3358"/>
                      <a:pt x="21366" y="2748"/>
                    </a:cubicBezTo>
                    <a:cubicBezTo>
                      <a:pt x="20858" y="2260"/>
                      <a:pt x="19352" y="957"/>
                      <a:pt x="18843" y="489"/>
                    </a:cubicBezTo>
                    <a:close/>
                    <a:moveTo>
                      <a:pt x="17618" y="244"/>
                    </a:moveTo>
                    <a:cubicBezTo>
                      <a:pt x="17560" y="244"/>
                      <a:pt x="17445" y="1246"/>
                      <a:pt x="16462" y="1995"/>
                    </a:cubicBezTo>
                    <a:cubicBezTo>
                      <a:pt x="15689" y="2565"/>
                      <a:pt x="14835" y="3033"/>
                      <a:pt x="14285" y="3867"/>
                    </a:cubicBezTo>
                    <a:cubicBezTo>
                      <a:pt x="13756" y="4661"/>
                      <a:pt x="13390" y="5698"/>
                      <a:pt x="14224" y="6451"/>
                    </a:cubicBezTo>
                    <a:cubicBezTo>
                      <a:pt x="14589" y="6790"/>
                      <a:pt x="15737" y="7228"/>
                      <a:pt x="16628" y="7228"/>
                    </a:cubicBezTo>
                    <a:cubicBezTo>
                      <a:pt x="17129" y="7228"/>
                      <a:pt x="17550" y="7090"/>
                      <a:pt x="17704" y="6716"/>
                    </a:cubicBezTo>
                    <a:lnTo>
                      <a:pt x="17704" y="6716"/>
                    </a:lnTo>
                    <a:cubicBezTo>
                      <a:pt x="17324" y="6866"/>
                      <a:pt x="16963" y="6937"/>
                      <a:pt x="16594" y="6937"/>
                    </a:cubicBezTo>
                    <a:cubicBezTo>
                      <a:pt x="16211" y="6937"/>
                      <a:pt x="15819" y="6861"/>
                      <a:pt x="15384" y="6716"/>
                    </a:cubicBezTo>
                    <a:cubicBezTo>
                      <a:pt x="14855" y="6512"/>
                      <a:pt x="14468" y="6350"/>
                      <a:pt x="14183" y="5821"/>
                    </a:cubicBezTo>
                    <a:cubicBezTo>
                      <a:pt x="13960" y="5414"/>
                      <a:pt x="13878" y="4844"/>
                      <a:pt x="14367" y="4579"/>
                    </a:cubicBezTo>
                    <a:cubicBezTo>
                      <a:pt x="14794" y="5088"/>
                      <a:pt x="15425" y="5475"/>
                      <a:pt x="16157" y="5475"/>
                    </a:cubicBezTo>
                    <a:cubicBezTo>
                      <a:pt x="16788" y="5454"/>
                      <a:pt x="18457" y="5210"/>
                      <a:pt x="18436" y="5149"/>
                    </a:cubicBezTo>
                    <a:cubicBezTo>
                      <a:pt x="18436" y="5141"/>
                      <a:pt x="18406" y="5137"/>
                      <a:pt x="18351" y="5137"/>
                    </a:cubicBezTo>
                    <a:cubicBezTo>
                      <a:pt x="18143" y="5137"/>
                      <a:pt x="17581" y="5187"/>
                      <a:pt x="17026" y="5187"/>
                    </a:cubicBezTo>
                    <a:cubicBezTo>
                      <a:pt x="16686" y="5187"/>
                      <a:pt x="16349" y="5168"/>
                      <a:pt x="16096" y="5108"/>
                    </a:cubicBezTo>
                    <a:cubicBezTo>
                      <a:pt x="15262" y="4925"/>
                      <a:pt x="14122" y="4254"/>
                      <a:pt x="15119" y="3460"/>
                    </a:cubicBezTo>
                    <a:cubicBezTo>
                      <a:pt x="15872" y="2870"/>
                      <a:pt x="16951" y="2158"/>
                      <a:pt x="17887" y="1893"/>
                    </a:cubicBezTo>
                    <a:cubicBezTo>
                      <a:pt x="17669" y="676"/>
                      <a:pt x="17656" y="244"/>
                      <a:pt x="17618" y="244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6893978" y="3302355"/>
                <a:ext cx="3929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23117" h="8934" fill="none" extrusionOk="0">
                    <a:moveTo>
                      <a:pt x="21692" y="5942"/>
                    </a:moveTo>
                    <a:cubicBezTo>
                      <a:pt x="21855" y="5800"/>
                      <a:pt x="22302" y="5149"/>
                      <a:pt x="22099" y="4945"/>
                    </a:cubicBezTo>
                    <a:cubicBezTo>
                      <a:pt x="23116" y="5474"/>
                      <a:pt x="22750" y="6716"/>
                      <a:pt x="22018" y="7530"/>
                    </a:cubicBezTo>
                    <a:cubicBezTo>
                      <a:pt x="21692" y="7876"/>
                      <a:pt x="21244" y="8221"/>
                      <a:pt x="20797" y="8262"/>
                    </a:cubicBezTo>
                    <a:cubicBezTo>
                      <a:pt x="20430" y="8282"/>
                      <a:pt x="20064" y="8201"/>
                      <a:pt x="19718" y="8059"/>
                    </a:cubicBezTo>
                    <a:lnTo>
                      <a:pt x="18782" y="7672"/>
                    </a:lnTo>
                    <a:cubicBezTo>
                      <a:pt x="18579" y="7570"/>
                      <a:pt x="18335" y="7428"/>
                      <a:pt x="18111" y="7367"/>
                    </a:cubicBezTo>
                    <a:cubicBezTo>
                      <a:pt x="17887" y="7285"/>
                      <a:pt x="17643" y="7245"/>
                      <a:pt x="17398" y="7204"/>
                    </a:cubicBezTo>
                    <a:cubicBezTo>
                      <a:pt x="17683" y="7306"/>
                      <a:pt x="17948" y="7428"/>
                      <a:pt x="18151" y="7530"/>
                    </a:cubicBezTo>
                    <a:cubicBezTo>
                      <a:pt x="18375" y="7631"/>
                      <a:pt x="18558" y="7733"/>
                      <a:pt x="18762" y="7835"/>
                    </a:cubicBezTo>
                    <a:lnTo>
                      <a:pt x="19739" y="8221"/>
                    </a:lnTo>
                    <a:cubicBezTo>
                      <a:pt x="20084" y="8323"/>
                      <a:pt x="20410" y="8384"/>
                      <a:pt x="20776" y="8384"/>
                    </a:cubicBezTo>
                    <a:cubicBezTo>
                      <a:pt x="21082" y="8384"/>
                      <a:pt x="21387" y="8303"/>
                      <a:pt x="21672" y="8160"/>
                    </a:cubicBezTo>
                    <a:lnTo>
                      <a:pt x="22119" y="7814"/>
                    </a:lnTo>
                    <a:cubicBezTo>
                      <a:pt x="22689" y="7285"/>
                      <a:pt x="23076" y="6471"/>
                      <a:pt x="22994" y="5759"/>
                    </a:cubicBezTo>
                    <a:cubicBezTo>
                      <a:pt x="22852" y="4721"/>
                      <a:pt x="21997" y="4538"/>
                      <a:pt x="21366" y="3928"/>
                    </a:cubicBezTo>
                    <a:cubicBezTo>
                      <a:pt x="20858" y="3440"/>
                      <a:pt x="19352" y="2137"/>
                      <a:pt x="18843" y="1669"/>
                    </a:cubicBezTo>
                    <a:lnTo>
                      <a:pt x="18782" y="2707"/>
                    </a:lnTo>
                    <a:cubicBezTo>
                      <a:pt x="20023" y="3256"/>
                      <a:pt x="22343" y="4986"/>
                      <a:pt x="21692" y="5678"/>
                    </a:cubicBezTo>
                    <a:cubicBezTo>
                      <a:pt x="21550" y="5800"/>
                      <a:pt x="21326" y="5800"/>
                      <a:pt x="21163" y="5820"/>
                    </a:cubicBezTo>
                    <a:lnTo>
                      <a:pt x="20369" y="5678"/>
                    </a:lnTo>
                    <a:cubicBezTo>
                      <a:pt x="20288" y="5637"/>
                      <a:pt x="20146" y="5576"/>
                      <a:pt x="20064" y="5535"/>
                    </a:cubicBezTo>
                    <a:cubicBezTo>
                      <a:pt x="19800" y="5373"/>
                      <a:pt x="19576" y="5169"/>
                      <a:pt x="19271" y="5067"/>
                    </a:cubicBezTo>
                    <a:cubicBezTo>
                      <a:pt x="19210" y="5067"/>
                      <a:pt x="19006" y="5067"/>
                      <a:pt x="18945" y="5047"/>
                    </a:cubicBezTo>
                    <a:cubicBezTo>
                      <a:pt x="19372" y="5291"/>
                      <a:pt x="20003" y="5780"/>
                      <a:pt x="20471" y="5942"/>
                    </a:cubicBezTo>
                    <a:lnTo>
                      <a:pt x="21285" y="6024"/>
                    </a:lnTo>
                    <a:cubicBezTo>
                      <a:pt x="21407" y="6003"/>
                      <a:pt x="21570" y="6044"/>
                      <a:pt x="21692" y="5942"/>
                    </a:cubicBezTo>
                    <a:moveTo>
                      <a:pt x="16096" y="6288"/>
                    </a:moveTo>
                    <a:cubicBezTo>
                      <a:pt x="15262" y="6105"/>
                      <a:pt x="14122" y="5434"/>
                      <a:pt x="15119" y="4640"/>
                    </a:cubicBezTo>
                    <a:cubicBezTo>
                      <a:pt x="15872" y="4050"/>
                      <a:pt x="16951" y="3338"/>
                      <a:pt x="17887" y="3073"/>
                    </a:cubicBezTo>
                    <a:cubicBezTo>
                      <a:pt x="17337" y="1"/>
                      <a:pt x="18090" y="1934"/>
                      <a:pt x="16462" y="3175"/>
                    </a:cubicBezTo>
                    <a:cubicBezTo>
                      <a:pt x="15689" y="3745"/>
                      <a:pt x="14835" y="4213"/>
                      <a:pt x="14285" y="5047"/>
                    </a:cubicBezTo>
                    <a:cubicBezTo>
                      <a:pt x="13756" y="5841"/>
                      <a:pt x="13390" y="6878"/>
                      <a:pt x="14224" y="7631"/>
                    </a:cubicBezTo>
                    <a:cubicBezTo>
                      <a:pt x="14794" y="8160"/>
                      <a:pt x="17276" y="8934"/>
                      <a:pt x="17704" y="7896"/>
                    </a:cubicBezTo>
                    <a:cubicBezTo>
                      <a:pt x="16930" y="8201"/>
                      <a:pt x="16239" y="8181"/>
                      <a:pt x="15384" y="7896"/>
                    </a:cubicBezTo>
                    <a:cubicBezTo>
                      <a:pt x="14855" y="7692"/>
                      <a:pt x="14468" y="7530"/>
                      <a:pt x="14183" y="7001"/>
                    </a:cubicBezTo>
                    <a:cubicBezTo>
                      <a:pt x="13960" y="6594"/>
                      <a:pt x="13878" y="6024"/>
                      <a:pt x="14367" y="5759"/>
                    </a:cubicBezTo>
                    <a:cubicBezTo>
                      <a:pt x="14794" y="6268"/>
                      <a:pt x="15425" y="6655"/>
                      <a:pt x="16157" y="6655"/>
                    </a:cubicBezTo>
                    <a:cubicBezTo>
                      <a:pt x="16788" y="6634"/>
                      <a:pt x="18457" y="6390"/>
                      <a:pt x="18436" y="6329"/>
                    </a:cubicBezTo>
                    <a:cubicBezTo>
                      <a:pt x="18436" y="6268"/>
                      <a:pt x="16869" y="6471"/>
                      <a:pt x="16096" y="6288"/>
                    </a:cubicBezTo>
                    <a:close/>
                    <a:moveTo>
                      <a:pt x="4152" y="1323"/>
                    </a:moveTo>
                    <a:cubicBezTo>
                      <a:pt x="3968" y="1445"/>
                      <a:pt x="3216" y="1547"/>
                      <a:pt x="2870" y="1751"/>
                    </a:cubicBezTo>
                    <a:cubicBezTo>
                      <a:pt x="2320" y="2056"/>
                      <a:pt x="1730" y="2381"/>
                      <a:pt x="1242" y="2788"/>
                    </a:cubicBezTo>
                    <a:cubicBezTo>
                      <a:pt x="428" y="3440"/>
                      <a:pt x="0" y="4376"/>
                      <a:pt x="936" y="5169"/>
                    </a:cubicBezTo>
                    <a:cubicBezTo>
                      <a:pt x="1201" y="5393"/>
                      <a:pt x="1527" y="5596"/>
                      <a:pt x="1893" y="5739"/>
                    </a:cubicBezTo>
                    <a:cubicBezTo>
                      <a:pt x="2096" y="5820"/>
                      <a:pt x="2279" y="5861"/>
                      <a:pt x="2503" y="5922"/>
                    </a:cubicBezTo>
                    <a:cubicBezTo>
                      <a:pt x="3114" y="6105"/>
                      <a:pt x="3704" y="6268"/>
                      <a:pt x="4274" y="6349"/>
                    </a:cubicBezTo>
                    <a:lnTo>
                      <a:pt x="5169" y="6471"/>
                    </a:lnTo>
                    <a:cubicBezTo>
                      <a:pt x="5372" y="6533"/>
                      <a:pt x="5556" y="6655"/>
                      <a:pt x="5779" y="6797"/>
                    </a:cubicBezTo>
                    <a:cubicBezTo>
                      <a:pt x="6125" y="7021"/>
                      <a:pt x="6573" y="7062"/>
                      <a:pt x="6777" y="6614"/>
                    </a:cubicBezTo>
                    <a:cubicBezTo>
                      <a:pt x="6553" y="6471"/>
                      <a:pt x="6532" y="6716"/>
                      <a:pt x="6370" y="6777"/>
                    </a:cubicBezTo>
                    <a:cubicBezTo>
                      <a:pt x="6207" y="6817"/>
                      <a:pt x="6044" y="6777"/>
                      <a:pt x="5922" y="6736"/>
                    </a:cubicBezTo>
                    <a:cubicBezTo>
                      <a:pt x="5637" y="6634"/>
                      <a:pt x="5454" y="6410"/>
                      <a:pt x="5189" y="6288"/>
                    </a:cubicBezTo>
                    <a:lnTo>
                      <a:pt x="4274" y="6105"/>
                    </a:lnTo>
                    <a:cubicBezTo>
                      <a:pt x="3724" y="6003"/>
                      <a:pt x="3195" y="5841"/>
                      <a:pt x="2605" y="5678"/>
                    </a:cubicBezTo>
                    <a:lnTo>
                      <a:pt x="2137" y="5535"/>
                    </a:lnTo>
                    <a:cubicBezTo>
                      <a:pt x="1852" y="5434"/>
                      <a:pt x="1404" y="5271"/>
                      <a:pt x="1323" y="5047"/>
                    </a:cubicBezTo>
                    <a:cubicBezTo>
                      <a:pt x="1628" y="5027"/>
                      <a:pt x="1913" y="5047"/>
                      <a:pt x="2198" y="5088"/>
                    </a:cubicBezTo>
                    <a:lnTo>
                      <a:pt x="3032" y="5251"/>
                    </a:lnTo>
                    <a:cubicBezTo>
                      <a:pt x="3439" y="5332"/>
                      <a:pt x="3663" y="5373"/>
                      <a:pt x="4091" y="5393"/>
                    </a:cubicBezTo>
                    <a:cubicBezTo>
                      <a:pt x="4152" y="5413"/>
                      <a:pt x="4233" y="5413"/>
                      <a:pt x="4314" y="5413"/>
                    </a:cubicBezTo>
                    <a:lnTo>
                      <a:pt x="4314" y="5413"/>
                    </a:lnTo>
                    <a:lnTo>
                      <a:pt x="5210" y="5291"/>
                    </a:lnTo>
                    <a:cubicBezTo>
                      <a:pt x="5698" y="5169"/>
                      <a:pt x="6146" y="4905"/>
                      <a:pt x="6268" y="4457"/>
                    </a:cubicBezTo>
                    <a:cubicBezTo>
                      <a:pt x="6085" y="4599"/>
                      <a:pt x="5942" y="4803"/>
                      <a:pt x="5739" y="4945"/>
                    </a:cubicBezTo>
                    <a:cubicBezTo>
                      <a:pt x="5596" y="5047"/>
                      <a:pt x="5413" y="5108"/>
                      <a:pt x="5210" y="5149"/>
                    </a:cubicBezTo>
                    <a:lnTo>
                      <a:pt x="4335" y="5230"/>
                    </a:lnTo>
                    <a:lnTo>
                      <a:pt x="4233" y="5230"/>
                    </a:lnTo>
                    <a:cubicBezTo>
                      <a:pt x="3785" y="5210"/>
                      <a:pt x="3419" y="5027"/>
                      <a:pt x="3012" y="4945"/>
                    </a:cubicBezTo>
                    <a:lnTo>
                      <a:pt x="2239" y="4823"/>
                    </a:lnTo>
                    <a:cubicBezTo>
                      <a:pt x="1689" y="4721"/>
                      <a:pt x="1221" y="4945"/>
                      <a:pt x="896" y="4681"/>
                    </a:cubicBezTo>
                    <a:lnTo>
                      <a:pt x="896" y="4681"/>
                    </a:lnTo>
                    <a:cubicBezTo>
                      <a:pt x="265" y="4091"/>
                      <a:pt x="1120" y="3195"/>
                      <a:pt x="1588" y="2870"/>
                    </a:cubicBezTo>
                    <a:cubicBezTo>
                      <a:pt x="2137" y="2463"/>
                      <a:pt x="3480" y="2198"/>
                      <a:pt x="4111" y="1995"/>
                    </a:cubicBezTo>
                    <a:close/>
                    <a:moveTo>
                      <a:pt x="5250" y="2117"/>
                    </a:moveTo>
                    <a:cubicBezTo>
                      <a:pt x="6146" y="2402"/>
                      <a:pt x="7021" y="2951"/>
                      <a:pt x="7346" y="3623"/>
                    </a:cubicBezTo>
                    <a:cubicBezTo>
                      <a:pt x="7529" y="4009"/>
                      <a:pt x="7468" y="4538"/>
                      <a:pt x="7224" y="4884"/>
                    </a:cubicBezTo>
                    <a:cubicBezTo>
                      <a:pt x="6960" y="5251"/>
                      <a:pt x="6410" y="5271"/>
                      <a:pt x="6146" y="5576"/>
                    </a:cubicBezTo>
                    <a:cubicBezTo>
                      <a:pt x="6410" y="5617"/>
                      <a:pt x="7041" y="5271"/>
                      <a:pt x="7265" y="5088"/>
                    </a:cubicBezTo>
                    <a:cubicBezTo>
                      <a:pt x="7570" y="4803"/>
                      <a:pt x="7509" y="4477"/>
                      <a:pt x="7550" y="4111"/>
                    </a:cubicBezTo>
                    <a:cubicBezTo>
                      <a:pt x="7855" y="4213"/>
                      <a:pt x="8160" y="5312"/>
                      <a:pt x="8282" y="5658"/>
                    </a:cubicBezTo>
                    <a:cubicBezTo>
                      <a:pt x="8526" y="6309"/>
                      <a:pt x="8506" y="7021"/>
                      <a:pt x="7896" y="7448"/>
                    </a:cubicBezTo>
                    <a:cubicBezTo>
                      <a:pt x="7204" y="7937"/>
                      <a:pt x="5983" y="8282"/>
                      <a:pt x="5047" y="8181"/>
                    </a:cubicBezTo>
                    <a:lnTo>
                      <a:pt x="4233" y="7957"/>
                    </a:lnTo>
                    <a:cubicBezTo>
                      <a:pt x="3643" y="7672"/>
                      <a:pt x="3134" y="7163"/>
                      <a:pt x="2463" y="7143"/>
                    </a:cubicBezTo>
                    <a:cubicBezTo>
                      <a:pt x="3073" y="7387"/>
                      <a:pt x="3500" y="7692"/>
                      <a:pt x="4029" y="8079"/>
                    </a:cubicBezTo>
                    <a:cubicBezTo>
                      <a:pt x="4111" y="8120"/>
                      <a:pt x="4172" y="8160"/>
                      <a:pt x="4233" y="8201"/>
                    </a:cubicBezTo>
                    <a:lnTo>
                      <a:pt x="5067" y="8282"/>
                    </a:lnTo>
                    <a:cubicBezTo>
                      <a:pt x="5372" y="8282"/>
                      <a:pt x="5657" y="8323"/>
                      <a:pt x="5963" y="8262"/>
                    </a:cubicBezTo>
                    <a:cubicBezTo>
                      <a:pt x="6878" y="8140"/>
                      <a:pt x="8058" y="7916"/>
                      <a:pt x="8547" y="7062"/>
                    </a:cubicBezTo>
                    <a:cubicBezTo>
                      <a:pt x="9015" y="6268"/>
                      <a:pt x="8526" y="5352"/>
                      <a:pt x="8181" y="4640"/>
                    </a:cubicBezTo>
                    <a:cubicBezTo>
                      <a:pt x="7814" y="3867"/>
                      <a:pt x="7489" y="3053"/>
                      <a:pt x="6817" y="2503"/>
                    </a:cubicBezTo>
                    <a:cubicBezTo>
                      <a:pt x="6471" y="2198"/>
                      <a:pt x="6044" y="2035"/>
                      <a:pt x="5657" y="1771"/>
                    </a:cubicBezTo>
                    <a:cubicBezTo>
                      <a:pt x="5434" y="1608"/>
                      <a:pt x="5210" y="1384"/>
                      <a:pt x="5128" y="1181"/>
                    </a:cubicBezTo>
                    <a:close/>
                  </a:path>
                </a:pathLst>
              </a:custGeom>
              <a:noFill/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22"/>
              <p:cNvSpPr/>
              <p:nvPr/>
            </p:nvSpPr>
            <p:spPr>
              <a:xfrm>
                <a:off x="6978723" y="3396790"/>
                <a:ext cx="66793" cy="665584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39152" fill="none" extrusionOk="0">
                    <a:moveTo>
                      <a:pt x="1" y="1"/>
                    </a:moveTo>
                    <a:cubicBezTo>
                      <a:pt x="571" y="2321"/>
                      <a:pt x="1018" y="7957"/>
                      <a:pt x="1486" y="12942"/>
                    </a:cubicBezTo>
                    <a:cubicBezTo>
                      <a:pt x="1669" y="14998"/>
                      <a:pt x="1914" y="17094"/>
                      <a:pt x="2219" y="19047"/>
                    </a:cubicBezTo>
                    <a:cubicBezTo>
                      <a:pt x="3399" y="26373"/>
                      <a:pt x="3440" y="33576"/>
                      <a:pt x="3887" y="38256"/>
                    </a:cubicBezTo>
                    <a:cubicBezTo>
                      <a:pt x="3928" y="38887"/>
                      <a:pt x="2890" y="38602"/>
                      <a:pt x="2972" y="39152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22"/>
              <p:cNvSpPr/>
              <p:nvPr/>
            </p:nvSpPr>
            <p:spPr>
              <a:xfrm>
                <a:off x="6981154" y="3346980"/>
                <a:ext cx="75072" cy="805341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47373" fill="none" extrusionOk="0">
                    <a:moveTo>
                      <a:pt x="0" y="1"/>
                    </a:moveTo>
                    <a:cubicBezTo>
                      <a:pt x="1262" y="3765"/>
                      <a:pt x="1587" y="12922"/>
                      <a:pt x="2625" y="21631"/>
                    </a:cubicBezTo>
                    <a:cubicBezTo>
                      <a:pt x="3460" y="28489"/>
                      <a:pt x="4416" y="41308"/>
                      <a:pt x="4029" y="47372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22"/>
              <p:cNvSpPr/>
              <p:nvPr/>
            </p:nvSpPr>
            <p:spPr>
              <a:xfrm>
                <a:off x="6958323" y="3412022"/>
                <a:ext cx="66436" cy="750329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44137" fill="none" extrusionOk="0">
                    <a:moveTo>
                      <a:pt x="1180" y="0"/>
                    </a:moveTo>
                    <a:lnTo>
                      <a:pt x="143" y="6756"/>
                    </a:lnTo>
                    <a:cubicBezTo>
                      <a:pt x="0" y="11802"/>
                      <a:pt x="387" y="17154"/>
                      <a:pt x="1303" y="21916"/>
                    </a:cubicBezTo>
                    <a:cubicBezTo>
                      <a:pt x="2320" y="27084"/>
                      <a:pt x="3419" y="32619"/>
                      <a:pt x="3582" y="37665"/>
                    </a:cubicBezTo>
                    <a:cubicBezTo>
                      <a:pt x="3867" y="39375"/>
                      <a:pt x="3907" y="40697"/>
                      <a:pt x="3805" y="41817"/>
                    </a:cubicBezTo>
                    <a:cubicBezTo>
                      <a:pt x="3744" y="43058"/>
                      <a:pt x="3541" y="43750"/>
                      <a:pt x="3236" y="44136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22"/>
              <p:cNvSpPr/>
              <p:nvPr/>
            </p:nvSpPr>
            <p:spPr>
              <a:xfrm>
                <a:off x="6943091" y="3408894"/>
                <a:ext cx="73015" cy="756568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44504" fill="none" extrusionOk="0">
                    <a:moveTo>
                      <a:pt x="1588" y="1"/>
                    </a:moveTo>
                    <a:lnTo>
                      <a:pt x="367" y="6696"/>
                    </a:lnTo>
                    <a:cubicBezTo>
                      <a:pt x="1" y="11417"/>
                      <a:pt x="489" y="17419"/>
                      <a:pt x="1588" y="22181"/>
                    </a:cubicBezTo>
                    <a:cubicBezTo>
                      <a:pt x="2280" y="27411"/>
                      <a:pt x="3826" y="32620"/>
                      <a:pt x="3989" y="37687"/>
                    </a:cubicBezTo>
                    <a:cubicBezTo>
                      <a:pt x="4274" y="39396"/>
                      <a:pt x="4294" y="40719"/>
                      <a:pt x="4213" y="41838"/>
                    </a:cubicBezTo>
                    <a:cubicBezTo>
                      <a:pt x="4152" y="43059"/>
                      <a:pt x="3765" y="44096"/>
                      <a:pt x="3460" y="44503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22"/>
              <p:cNvSpPr/>
              <p:nvPr/>
            </p:nvSpPr>
            <p:spPr>
              <a:xfrm>
                <a:off x="6935832" y="3540695"/>
                <a:ext cx="73355" cy="628218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36954" fill="none" extrusionOk="0">
                    <a:moveTo>
                      <a:pt x="4315" y="1"/>
                    </a:moveTo>
                    <a:cubicBezTo>
                      <a:pt x="3440" y="1079"/>
                      <a:pt x="2483" y="2382"/>
                      <a:pt x="2015" y="3786"/>
                    </a:cubicBezTo>
                    <a:lnTo>
                      <a:pt x="652" y="8629"/>
                    </a:lnTo>
                    <a:cubicBezTo>
                      <a:pt x="1" y="10969"/>
                      <a:pt x="652" y="13634"/>
                      <a:pt x="1201" y="16219"/>
                    </a:cubicBezTo>
                    <a:lnTo>
                      <a:pt x="3175" y="25884"/>
                    </a:lnTo>
                    <a:cubicBezTo>
                      <a:pt x="3582" y="27858"/>
                      <a:pt x="3908" y="30117"/>
                      <a:pt x="3378" y="32070"/>
                    </a:cubicBezTo>
                    <a:cubicBezTo>
                      <a:pt x="2788" y="34207"/>
                      <a:pt x="2849" y="35570"/>
                      <a:pt x="1201" y="36954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22"/>
              <p:cNvSpPr/>
              <p:nvPr/>
            </p:nvSpPr>
            <p:spPr>
              <a:xfrm>
                <a:off x="6922691" y="3538621"/>
                <a:ext cx="74035" cy="630292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37076" fill="none" extrusionOk="0">
                    <a:moveTo>
                      <a:pt x="4355" y="1"/>
                    </a:moveTo>
                    <a:cubicBezTo>
                      <a:pt x="3480" y="1059"/>
                      <a:pt x="2768" y="2036"/>
                      <a:pt x="2320" y="3440"/>
                    </a:cubicBezTo>
                    <a:lnTo>
                      <a:pt x="957" y="8262"/>
                    </a:lnTo>
                    <a:cubicBezTo>
                      <a:pt x="306" y="10623"/>
                      <a:pt x="896" y="13288"/>
                      <a:pt x="1425" y="15873"/>
                    </a:cubicBezTo>
                    <a:lnTo>
                      <a:pt x="3419" y="25681"/>
                    </a:lnTo>
                    <a:cubicBezTo>
                      <a:pt x="3826" y="27675"/>
                      <a:pt x="4253" y="29750"/>
                      <a:pt x="3806" y="31724"/>
                    </a:cubicBezTo>
                    <a:cubicBezTo>
                      <a:pt x="3276" y="34024"/>
                      <a:pt x="2056" y="36099"/>
                      <a:pt x="0" y="37076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22"/>
              <p:cNvSpPr/>
              <p:nvPr/>
            </p:nvSpPr>
            <p:spPr>
              <a:xfrm>
                <a:off x="7152735" y="3407857"/>
                <a:ext cx="58820" cy="776628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45684" fill="none" extrusionOk="0">
                    <a:moveTo>
                      <a:pt x="2707" y="1"/>
                    </a:moveTo>
                    <a:cubicBezTo>
                      <a:pt x="2829" y="3175"/>
                      <a:pt x="3459" y="5373"/>
                      <a:pt x="3276" y="7245"/>
                    </a:cubicBezTo>
                    <a:cubicBezTo>
                      <a:pt x="3073" y="9137"/>
                      <a:pt x="2503" y="16768"/>
                      <a:pt x="2157" y="21937"/>
                    </a:cubicBezTo>
                    <a:cubicBezTo>
                      <a:pt x="1791" y="27105"/>
                      <a:pt x="448" y="32844"/>
                      <a:pt x="122" y="37890"/>
                    </a:cubicBezTo>
                    <a:cubicBezTo>
                      <a:pt x="0" y="39620"/>
                      <a:pt x="82" y="40942"/>
                      <a:pt x="163" y="42062"/>
                    </a:cubicBezTo>
                    <a:cubicBezTo>
                      <a:pt x="244" y="43303"/>
                      <a:pt x="1547" y="45277"/>
                      <a:pt x="1852" y="45684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22"/>
              <p:cNvSpPr/>
              <p:nvPr/>
            </p:nvSpPr>
            <p:spPr>
              <a:xfrm>
                <a:off x="7162765" y="3419621"/>
                <a:ext cx="59517" cy="76245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44850" fill="none" extrusionOk="0">
                    <a:moveTo>
                      <a:pt x="2666" y="1"/>
                    </a:moveTo>
                    <a:cubicBezTo>
                      <a:pt x="3154" y="2158"/>
                      <a:pt x="3500" y="4742"/>
                      <a:pt x="3276" y="7428"/>
                    </a:cubicBezTo>
                    <a:cubicBezTo>
                      <a:pt x="2829" y="12678"/>
                      <a:pt x="2585" y="16565"/>
                      <a:pt x="2137" y="21530"/>
                    </a:cubicBezTo>
                    <a:cubicBezTo>
                      <a:pt x="1608" y="27268"/>
                      <a:pt x="509" y="32091"/>
                      <a:pt x="122" y="37096"/>
                    </a:cubicBezTo>
                    <a:cubicBezTo>
                      <a:pt x="0" y="38826"/>
                      <a:pt x="143" y="40169"/>
                      <a:pt x="224" y="41288"/>
                    </a:cubicBezTo>
                    <a:cubicBezTo>
                      <a:pt x="285" y="42529"/>
                      <a:pt x="1547" y="44463"/>
                      <a:pt x="1852" y="44849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22"/>
              <p:cNvSpPr/>
              <p:nvPr/>
            </p:nvSpPr>
            <p:spPr>
              <a:xfrm>
                <a:off x="7168647" y="3509228"/>
                <a:ext cx="99637" cy="67422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39660" fill="none" extrusionOk="0">
                    <a:moveTo>
                      <a:pt x="0" y="0"/>
                    </a:moveTo>
                    <a:cubicBezTo>
                      <a:pt x="387" y="1302"/>
                      <a:pt x="1547" y="4151"/>
                      <a:pt x="2015" y="5555"/>
                    </a:cubicBezTo>
                    <a:lnTo>
                      <a:pt x="3276" y="9686"/>
                    </a:lnTo>
                    <a:cubicBezTo>
                      <a:pt x="3989" y="12067"/>
                      <a:pt x="3683" y="15017"/>
                      <a:pt x="3215" y="17520"/>
                    </a:cubicBezTo>
                    <a:lnTo>
                      <a:pt x="1323" y="27410"/>
                    </a:lnTo>
                    <a:cubicBezTo>
                      <a:pt x="936" y="29404"/>
                      <a:pt x="1038" y="31479"/>
                      <a:pt x="1119" y="33494"/>
                    </a:cubicBezTo>
                    <a:cubicBezTo>
                      <a:pt x="1241" y="37157"/>
                      <a:pt x="3643" y="39334"/>
                      <a:pt x="5861" y="39660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2"/>
              <p:cNvSpPr/>
              <p:nvPr/>
            </p:nvSpPr>
            <p:spPr>
              <a:xfrm>
                <a:off x="7172795" y="3544163"/>
                <a:ext cx="59160" cy="637908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37524" fill="none" extrusionOk="0">
                    <a:moveTo>
                      <a:pt x="0" y="0"/>
                    </a:moveTo>
                    <a:cubicBezTo>
                      <a:pt x="346" y="1771"/>
                      <a:pt x="631" y="2279"/>
                      <a:pt x="1059" y="3399"/>
                    </a:cubicBezTo>
                    <a:lnTo>
                      <a:pt x="2544" y="7936"/>
                    </a:lnTo>
                    <a:cubicBezTo>
                      <a:pt x="3195" y="10297"/>
                      <a:pt x="2870" y="13329"/>
                      <a:pt x="2381" y="15933"/>
                    </a:cubicBezTo>
                    <a:lnTo>
                      <a:pt x="652" y="25355"/>
                    </a:lnTo>
                    <a:cubicBezTo>
                      <a:pt x="285" y="27349"/>
                      <a:pt x="143" y="30360"/>
                      <a:pt x="591" y="32334"/>
                    </a:cubicBezTo>
                    <a:cubicBezTo>
                      <a:pt x="1120" y="34634"/>
                      <a:pt x="1445" y="36526"/>
                      <a:pt x="3480" y="37523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22"/>
              <p:cNvSpPr/>
              <p:nvPr/>
            </p:nvSpPr>
            <p:spPr>
              <a:xfrm>
                <a:off x="7136466" y="3416170"/>
                <a:ext cx="65399" cy="730609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42977" fill="none" extrusionOk="0">
                    <a:moveTo>
                      <a:pt x="3847" y="0"/>
                    </a:moveTo>
                    <a:cubicBezTo>
                      <a:pt x="3277" y="2320"/>
                      <a:pt x="1934" y="7590"/>
                      <a:pt x="1486" y="12555"/>
                    </a:cubicBezTo>
                    <a:cubicBezTo>
                      <a:pt x="1283" y="14611"/>
                      <a:pt x="1120" y="17073"/>
                      <a:pt x="998" y="19047"/>
                    </a:cubicBezTo>
                    <a:cubicBezTo>
                      <a:pt x="774" y="22363"/>
                      <a:pt x="937" y="25477"/>
                      <a:pt x="855" y="28061"/>
                    </a:cubicBezTo>
                    <a:cubicBezTo>
                      <a:pt x="713" y="32578"/>
                      <a:pt x="489" y="36200"/>
                      <a:pt x="103" y="38744"/>
                    </a:cubicBezTo>
                    <a:cubicBezTo>
                      <a:pt x="1" y="39395"/>
                      <a:pt x="1323" y="42427"/>
                      <a:pt x="1242" y="42977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22"/>
              <p:cNvSpPr/>
              <p:nvPr/>
            </p:nvSpPr>
            <p:spPr>
              <a:xfrm>
                <a:off x="7127473" y="3366360"/>
                <a:ext cx="71978" cy="808435"/>
              </a:xfrm>
              <a:custGeom>
                <a:avLst/>
                <a:gdLst/>
                <a:ahLst/>
                <a:cxnLst/>
                <a:rect l="l" t="t" r="r" b="b"/>
                <a:pathLst>
                  <a:path w="4234" h="47555" fill="none" extrusionOk="0">
                    <a:moveTo>
                      <a:pt x="4233" y="0"/>
                    </a:moveTo>
                    <a:cubicBezTo>
                      <a:pt x="3379" y="3622"/>
                      <a:pt x="1181" y="13125"/>
                      <a:pt x="916" y="21875"/>
                    </a:cubicBezTo>
                    <a:cubicBezTo>
                      <a:pt x="794" y="25497"/>
                      <a:pt x="1201" y="31235"/>
                      <a:pt x="652" y="36546"/>
                    </a:cubicBezTo>
                    <a:cubicBezTo>
                      <a:pt x="82" y="41837"/>
                      <a:pt x="1" y="45968"/>
                      <a:pt x="509" y="47555"/>
                    </a:cubicBez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22"/>
              <p:cNvSpPr/>
              <p:nvPr/>
            </p:nvSpPr>
            <p:spPr>
              <a:xfrm>
                <a:off x="7188367" y="1154150"/>
                <a:ext cx="22151" cy="12818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754" extrusionOk="0">
                    <a:moveTo>
                      <a:pt x="0" y="306"/>
                    </a:moveTo>
                    <a:lnTo>
                      <a:pt x="1302" y="1"/>
                    </a:lnTo>
                    <a:cubicBezTo>
                      <a:pt x="1302" y="225"/>
                      <a:pt x="1262" y="204"/>
                      <a:pt x="1180" y="408"/>
                    </a:cubicBezTo>
                    <a:lnTo>
                      <a:pt x="41" y="754"/>
                    </a:lnTo>
                    <a:cubicBezTo>
                      <a:pt x="81" y="611"/>
                      <a:pt x="61" y="469"/>
                      <a:pt x="0" y="306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22"/>
              <p:cNvSpPr/>
              <p:nvPr/>
            </p:nvSpPr>
            <p:spPr>
              <a:xfrm>
                <a:off x="6952441" y="1157618"/>
                <a:ext cx="25959" cy="6936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408" extrusionOk="0">
                    <a:moveTo>
                      <a:pt x="1526" y="61"/>
                    </a:moveTo>
                    <a:lnTo>
                      <a:pt x="0" y="0"/>
                    </a:lnTo>
                    <a:cubicBezTo>
                      <a:pt x="61" y="163"/>
                      <a:pt x="122" y="224"/>
                      <a:pt x="183" y="305"/>
                    </a:cubicBezTo>
                    <a:lnTo>
                      <a:pt x="1526" y="407"/>
                    </a:lnTo>
                    <a:cubicBezTo>
                      <a:pt x="1465" y="305"/>
                      <a:pt x="1425" y="224"/>
                      <a:pt x="1486" y="122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22"/>
              <p:cNvSpPr/>
              <p:nvPr/>
            </p:nvSpPr>
            <p:spPr>
              <a:xfrm>
                <a:off x="6786402" y="1899617"/>
                <a:ext cx="596734" cy="2445722"/>
              </a:xfrm>
              <a:custGeom>
                <a:avLst/>
                <a:gdLst/>
                <a:ahLst/>
                <a:cxnLst/>
                <a:rect l="l" t="t" r="r" b="b"/>
                <a:pathLst>
                  <a:path w="35102" h="143866" extrusionOk="0">
                    <a:moveTo>
                      <a:pt x="26107" y="18152"/>
                    </a:moveTo>
                    <a:lnTo>
                      <a:pt x="26107" y="18152"/>
                    </a:lnTo>
                    <a:cubicBezTo>
                      <a:pt x="26115" y="18278"/>
                      <a:pt x="26115" y="18368"/>
                      <a:pt x="26109" y="18431"/>
                    </a:cubicBezTo>
                    <a:lnTo>
                      <a:pt x="26109" y="18431"/>
                    </a:lnTo>
                    <a:cubicBezTo>
                      <a:pt x="26140" y="18337"/>
                      <a:pt x="26149" y="18243"/>
                      <a:pt x="26107" y="18152"/>
                    </a:cubicBezTo>
                    <a:close/>
                    <a:moveTo>
                      <a:pt x="26109" y="18431"/>
                    </a:moveTo>
                    <a:cubicBezTo>
                      <a:pt x="26093" y="18478"/>
                      <a:pt x="26073" y="18524"/>
                      <a:pt x="26050" y="18570"/>
                    </a:cubicBezTo>
                    <a:lnTo>
                      <a:pt x="26050" y="18570"/>
                    </a:lnTo>
                    <a:cubicBezTo>
                      <a:pt x="26077" y="18562"/>
                      <a:pt x="26100" y="18528"/>
                      <a:pt x="26109" y="18431"/>
                    </a:cubicBezTo>
                    <a:close/>
                    <a:moveTo>
                      <a:pt x="12637" y="20655"/>
                    </a:moveTo>
                    <a:cubicBezTo>
                      <a:pt x="12636" y="20655"/>
                      <a:pt x="12636" y="20655"/>
                      <a:pt x="12635" y="20655"/>
                    </a:cubicBezTo>
                    <a:lnTo>
                      <a:pt x="12635" y="20655"/>
                    </a:lnTo>
                    <a:cubicBezTo>
                      <a:pt x="12636" y="20655"/>
                      <a:pt x="12636" y="20655"/>
                      <a:pt x="12637" y="20655"/>
                    </a:cubicBezTo>
                    <a:close/>
                    <a:moveTo>
                      <a:pt x="26243" y="134459"/>
                    </a:moveTo>
                    <a:cubicBezTo>
                      <a:pt x="27344" y="134459"/>
                      <a:pt x="28479" y="134501"/>
                      <a:pt x="29078" y="134566"/>
                    </a:cubicBezTo>
                    <a:cubicBezTo>
                      <a:pt x="29160" y="134587"/>
                      <a:pt x="29261" y="134627"/>
                      <a:pt x="29343" y="134627"/>
                    </a:cubicBezTo>
                    <a:cubicBezTo>
                      <a:pt x="29411" y="134627"/>
                      <a:pt x="29478" y="134600"/>
                      <a:pt x="29546" y="134600"/>
                    </a:cubicBezTo>
                    <a:cubicBezTo>
                      <a:pt x="29580" y="134600"/>
                      <a:pt x="29614" y="134607"/>
                      <a:pt x="29648" y="134627"/>
                    </a:cubicBezTo>
                    <a:cubicBezTo>
                      <a:pt x="29770" y="134668"/>
                      <a:pt x="29831" y="134811"/>
                      <a:pt x="29872" y="134933"/>
                    </a:cubicBezTo>
                    <a:cubicBezTo>
                      <a:pt x="29949" y="135087"/>
                      <a:pt x="30049" y="136184"/>
                      <a:pt x="30093" y="136498"/>
                    </a:cubicBezTo>
                    <a:lnTo>
                      <a:pt x="30093" y="136498"/>
                    </a:lnTo>
                    <a:cubicBezTo>
                      <a:pt x="29797" y="136470"/>
                      <a:pt x="29519" y="136293"/>
                      <a:pt x="29261" y="136194"/>
                    </a:cubicBezTo>
                    <a:cubicBezTo>
                      <a:pt x="28427" y="135930"/>
                      <a:pt x="26128" y="135380"/>
                      <a:pt x="25314" y="135360"/>
                    </a:cubicBezTo>
                    <a:cubicBezTo>
                      <a:pt x="24968" y="135360"/>
                      <a:pt x="24744" y="135360"/>
                      <a:pt x="24439" y="135197"/>
                    </a:cubicBezTo>
                    <a:cubicBezTo>
                      <a:pt x="24174" y="135055"/>
                      <a:pt x="23930" y="134851"/>
                      <a:pt x="23828" y="134566"/>
                    </a:cubicBezTo>
                    <a:cubicBezTo>
                      <a:pt x="24358" y="134491"/>
                      <a:pt x="25288" y="134459"/>
                      <a:pt x="26243" y="134459"/>
                    </a:cubicBezTo>
                    <a:close/>
                    <a:moveTo>
                      <a:pt x="11885" y="133420"/>
                    </a:moveTo>
                    <a:cubicBezTo>
                      <a:pt x="12404" y="133420"/>
                      <a:pt x="12099" y="134362"/>
                      <a:pt x="11517" y="134749"/>
                    </a:cubicBezTo>
                    <a:cubicBezTo>
                      <a:pt x="10948" y="135563"/>
                      <a:pt x="8262" y="138005"/>
                      <a:pt x="7407" y="138311"/>
                    </a:cubicBezTo>
                    <a:cubicBezTo>
                      <a:pt x="7299" y="138347"/>
                      <a:pt x="7191" y="138363"/>
                      <a:pt x="7085" y="138363"/>
                    </a:cubicBezTo>
                    <a:cubicBezTo>
                      <a:pt x="6596" y="138363"/>
                      <a:pt x="6164" y="137999"/>
                      <a:pt x="6064" y="137497"/>
                    </a:cubicBezTo>
                    <a:cubicBezTo>
                      <a:pt x="5962" y="136967"/>
                      <a:pt x="5799" y="136418"/>
                      <a:pt x="5820" y="135848"/>
                    </a:cubicBezTo>
                    <a:cubicBezTo>
                      <a:pt x="6776" y="134892"/>
                      <a:pt x="6674" y="135014"/>
                      <a:pt x="7834" y="134159"/>
                    </a:cubicBezTo>
                    <a:cubicBezTo>
                      <a:pt x="8119" y="133997"/>
                      <a:pt x="8526" y="133773"/>
                      <a:pt x="8852" y="133691"/>
                    </a:cubicBezTo>
                    <a:cubicBezTo>
                      <a:pt x="9157" y="133610"/>
                      <a:pt x="11049" y="133488"/>
                      <a:pt x="11802" y="133427"/>
                    </a:cubicBezTo>
                    <a:cubicBezTo>
                      <a:pt x="11832" y="133422"/>
                      <a:pt x="11860" y="133420"/>
                      <a:pt x="11885" y="133420"/>
                    </a:cubicBezTo>
                    <a:close/>
                    <a:moveTo>
                      <a:pt x="12026" y="134912"/>
                    </a:moveTo>
                    <a:cubicBezTo>
                      <a:pt x="11680" y="136072"/>
                      <a:pt x="11517" y="136459"/>
                      <a:pt x="10825" y="137497"/>
                    </a:cubicBezTo>
                    <a:cubicBezTo>
                      <a:pt x="10825" y="137700"/>
                      <a:pt x="10907" y="137944"/>
                      <a:pt x="10744" y="138107"/>
                    </a:cubicBezTo>
                    <a:cubicBezTo>
                      <a:pt x="10541" y="138290"/>
                      <a:pt x="10357" y="138188"/>
                      <a:pt x="10113" y="138249"/>
                    </a:cubicBezTo>
                    <a:cubicBezTo>
                      <a:pt x="9950" y="138290"/>
                      <a:pt x="9767" y="138290"/>
                      <a:pt x="9584" y="138311"/>
                    </a:cubicBezTo>
                    <a:cubicBezTo>
                      <a:pt x="9420" y="138327"/>
                      <a:pt x="9268" y="138357"/>
                      <a:pt x="9109" y="138357"/>
                    </a:cubicBezTo>
                    <a:cubicBezTo>
                      <a:pt x="9071" y="138357"/>
                      <a:pt x="9033" y="138355"/>
                      <a:pt x="8994" y="138351"/>
                    </a:cubicBezTo>
                    <a:cubicBezTo>
                      <a:pt x="8965" y="138348"/>
                      <a:pt x="8936" y="138347"/>
                      <a:pt x="8906" y="138347"/>
                    </a:cubicBezTo>
                    <a:cubicBezTo>
                      <a:pt x="8727" y="138347"/>
                      <a:pt x="8538" y="138392"/>
                      <a:pt x="8363" y="138392"/>
                    </a:cubicBezTo>
                    <a:cubicBezTo>
                      <a:pt x="8326" y="138392"/>
                      <a:pt x="8249" y="138397"/>
                      <a:pt x="8165" y="138397"/>
                    </a:cubicBezTo>
                    <a:cubicBezTo>
                      <a:pt x="8019" y="138397"/>
                      <a:pt x="7855" y="138381"/>
                      <a:pt x="7855" y="138290"/>
                    </a:cubicBezTo>
                    <a:cubicBezTo>
                      <a:pt x="8038" y="138188"/>
                      <a:pt x="8180" y="138107"/>
                      <a:pt x="8302" y="138026"/>
                    </a:cubicBezTo>
                    <a:cubicBezTo>
                      <a:pt x="9157" y="137313"/>
                      <a:pt x="9849" y="137130"/>
                      <a:pt x="10541" y="136377"/>
                    </a:cubicBezTo>
                    <a:cubicBezTo>
                      <a:pt x="10602" y="136316"/>
                      <a:pt x="11924" y="134912"/>
                      <a:pt x="12026" y="134912"/>
                    </a:cubicBezTo>
                    <a:close/>
                    <a:moveTo>
                      <a:pt x="25049" y="135558"/>
                    </a:moveTo>
                    <a:cubicBezTo>
                      <a:pt x="25100" y="135558"/>
                      <a:pt x="25151" y="135563"/>
                      <a:pt x="25192" y="135563"/>
                    </a:cubicBezTo>
                    <a:cubicBezTo>
                      <a:pt x="26209" y="135584"/>
                      <a:pt x="28529" y="136215"/>
                      <a:pt x="29424" y="136561"/>
                    </a:cubicBezTo>
                    <a:cubicBezTo>
                      <a:pt x="29628" y="136642"/>
                      <a:pt x="30035" y="136642"/>
                      <a:pt x="30197" y="136825"/>
                    </a:cubicBezTo>
                    <a:cubicBezTo>
                      <a:pt x="30177" y="137212"/>
                      <a:pt x="29973" y="137578"/>
                      <a:pt x="29648" y="137842"/>
                    </a:cubicBezTo>
                    <a:cubicBezTo>
                      <a:pt x="29363" y="138066"/>
                      <a:pt x="29058" y="138270"/>
                      <a:pt x="28712" y="138433"/>
                    </a:cubicBezTo>
                    <a:cubicBezTo>
                      <a:pt x="28366" y="138595"/>
                      <a:pt x="28040" y="138616"/>
                      <a:pt x="27674" y="138656"/>
                    </a:cubicBezTo>
                    <a:cubicBezTo>
                      <a:pt x="27605" y="138666"/>
                      <a:pt x="27538" y="138670"/>
                      <a:pt x="27471" y="138670"/>
                    </a:cubicBezTo>
                    <a:cubicBezTo>
                      <a:pt x="27240" y="138670"/>
                      <a:pt x="27020" y="138622"/>
                      <a:pt x="26799" y="138575"/>
                    </a:cubicBezTo>
                    <a:cubicBezTo>
                      <a:pt x="26331" y="138494"/>
                      <a:pt x="25924" y="138473"/>
                      <a:pt x="25924" y="137904"/>
                    </a:cubicBezTo>
                    <a:cubicBezTo>
                      <a:pt x="25924" y="137619"/>
                      <a:pt x="25924" y="137313"/>
                      <a:pt x="25944" y="137029"/>
                    </a:cubicBezTo>
                    <a:cubicBezTo>
                      <a:pt x="25985" y="136703"/>
                      <a:pt x="24663" y="136337"/>
                      <a:pt x="24724" y="136031"/>
                    </a:cubicBezTo>
                    <a:cubicBezTo>
                      <a:pt x="24744" y="135869"/>
                      <a:pt x="24744" y="135645"/>
                      <a:pt x="24907" y="135584"/>
                    </a:cubicBezTo>
                    <a:cubicBezTo>
                      <a:pt x="24947" y="135563"/>
                      <a:pt x="24998" y="135558"/>
                      <a:pt x="25049" y="135558"/>
                    </a:cubicBezTo>
                    <a:close/>
                    <a:moveTo>
                      <a:pt x="418" y="139305"/>
                    </a:moveTo>
                    <a:cubicBezTo>
                      <a:pt x="411" y="139326"/>
                      <a:pt x="407" y="139347"/>
                      <a:pt x="407" y="139369"/>
                    </a:cubicBezTo>
                    <a:cubicBezTo>
                      <a:pt x="409" y="139348"/>
                      <a:pt x="412" y="139327"/>
                      <a:pt x="418" y="139305"/>
                    </a:cubicBezTo>
                    <a:close/>
                    <a:moveTo>
                      <a:pt x="1060" y="140046"/>
                    </a:moveTo>
                    <a:cubicBezTo>
                      <a:pt x="1052" y="140052"/>
                      <a:pt x="1045" y="140056"/>
                      <a:pt x="1038" y="140060"/>
                    </a:cubicBezTo>
                    <a:cubicBezTo>
                      <a:pt x="1042" y="140060"/>
                      <a:pt x="1050" y="140055"/>
                      <a:pt x="1060" y="140046"/>
                    </a:cubicBezTo>
                    <a:close/>
                    <a:moveTo>
                      <a:pt x="30476" y="141082"/>
                    </a:moveTo>
                    <a:cubicBezTo>
                      <a:pt x="30485" y="141100"/>
                      <a:pt x="30494" y="141119"/>
                      <a:pt x="30503" y="141139"/>
                    </a:cubicBezTo>
                    <a:cubicBezTo>
                      <a:pt x="30516" y="141173"/>
                      <a:pt x="30631" y="141293"/>
                      <a:pt x="30782" y="141443"/>
                    </a:cubicBezTo>
                    <a:lnTo>
                      <a:pt x="30782" y="141443"/>
                    </a:lnTo>
                    <a:cubicBezTo>
                      <a:pt x="30666" y="141306"/>
                      <a:pt x="30559" y="141181"/>
                      <a:pt x="30476" y="141082"/>
                    </a:cubicBezTo>
                    <a:close/>
                    <a:moveTo>
                      <a:pt x="1569" y="142093"/>
                    </a:moveTo>
                    <a:lnTo>
                      <a:pt x="1569" y="142093"/>
                    </a:lnTo>
                    <a:cubicBezTo>
                      <a:pt x="1562" y="142094"/>
                      <a:pt x="1554" y="142095"/>
                      <a:pt x="1547" y="142095"/>
                    </a:cubicBezTo>
                    <a:cubicBezTo>
                      <a:pt x="1554" y="142095"/>
                      <a:pt x="1562" y="142095"/>
                      <a:pt x="1569" y="142093"/>
                    </a:cubicBezTo>
                    <a:close/>
                    <a:moveTo>
                      <a:pt x="28707" y="141450"/>
                    </a:moveTo>
                    <a:cubicBezTo>
                      <a:pt x="28998" y="141751"/>
                      <a:pt x="29323" y="142098"/>
                      <a:pt x="29404" y="142156"/>
                    </a:cubicBezTo>
                    <a:cubicBezTo>
                      <a:pt x="29549" y="142235"/>
                      <a:pt x="29685" y="142314"/>
                      <a:pt x="29818" y="142393"/>
                    </a:cubicBezTo>
                    <a:lnTo>
                      <a:pt x="29818" y="142393"/>
                    </a:lnTo>
                    <a:cubicBezTo>
                      <a:pt x="29467" y="142076"/>
                      <a:pt x="29048" y="141712"/>
                      <a:pt x="28707" y="141450"/>
                    </a:cubicBezTo>
                    <a:close/>
                    <a:moveTo>
                      <a:pt x="30782" y="141443"/>
                    </a:moveTo>
                    <a:cubicBezTo>
                      <a:pt x="31131" y="141855"/>
                      <a:pt x="31557" y="142369"/>
                      <a:pt x="31622" y="142563"/>
                    </a:cubicBezTo>
                    <a:cubicBezTo>
                      <a:pt x="31691" y="142743"/>
                      <a:pt x="31778" y="142875"/>
                      <a:pt x="31878" y="143011"/>
                    </a:cubicBezTo>
                    <a:lnTo>
                      <a:pt x="31878" y="143011"/>
                    </a:lnTo>
                    <a:cubicBezTo>
                      <a:pt x="31729" y="142779"/>
                      <a:pt x="31639" y="142524"/>
                      <a:pt x="31561" y="142258"/>
                    </a:cubicBezTo>
                    <a:cubicBezTo>
                      <a:pt x="31533" y="142176"/>
                      <a:pt x="31086" y="141748"/>
                      <a:pt x="30782" y="141443"/>
                    </a:cubicBezTo>
                    <a:close/>
                    <a:moveTo>
                      <a:pt x="31878" y="143011"/>
                    </a:moveTo>
                    <a:cubicBezTo>
                      <a:pt x="31923" y="143081"/>
                      <a:pt x="31972" y="143149"/>
                      <a:pt x="32029" y="143215"/>
                    </a:cubicBezTo>
                    <a:cubicBezTo>
                      <a:pt x="31976" y="143142"/>
                      <a:pt x="31926" y="143076"/>
                      <a:pt x="31878" y="143011"/>
                    </a:cubicBezTo>
                    <a:close/>
                    <a:moveTo>
                      <a:pt x="13369" y="1"/>
                    </a:moveTo>
                    <a:lnTo>
                      <a:pt x="13369" y="1"/>
                    </a:lnTo>
                    <a:cubicBezTo>
                      <a:pt x="14244" y="5373"/>
                      <a:pt x="13918" y="1832"/>
                      <a:pt x="14305" y="6024"/>
                    </a:cubicBezTo>
                    <a:cubicBezTo>
                      <a:pt x="14325" y="6187"/>
                      <a:pt x="14346" y="6329"/>
                      <a:pt x="14346" y="6472"/>
                    </a:cubicBezTo>
                    <a:cubicBezTo>
                      <a:pt x="14264" y="6818"/>
                      <a:pt x="13837" y="7042"/>
                      <a:pt x="12942" y="7367"/>
                    </a:cubicBezTo>
                    <a:cubicBezTo>
                      <a:pt x="12494" y="7530"/>
                      <a:pt x="6817" y="9870"/>
                      <a:pt x="6145" y="10847"/>
                    </a:cubicBezTo>
                    <a:cubicBezTo>
                      <a:pt x="4924" y="11111"/>
                      <a:pt x="2605" y="14672"/>
                      <a:pt x="3215" y="16036"/>
                    </a:cubicBezTo>
                    <a:cubicBezTo>
                      <a:pt x="3174" y="14408"/>
                      <a:pt x="4965" y="11579"/>
                      <a:pt x="6023" y="11213"/>
                    </a:cubicBezTo>
                    <a:lnTo>
                      <a:pt x="6023" y="11213"/>
                    </a:lnTo>
                    <a:cubicBezTo>
                      <a:pt x="5820" y="11722"/>
                      <a:pt x="5433" y="12719"/>
                      <a:pt x="5616" y="13411"/>
                    </a:cubicBezTo>
                    <a:cubicBezTo>
                      <a:pt x="5860" y="12475"/>
                      <a:pt x="6003" y="11600"/>
                      <a:pt x="7122" y="10725"/>
                    </a:cubicBezTo>
                    <a:cubicBezTo>
                      <a:pt x="8221" y="9890"/>
                      <a:pt x="8648" y="9789"/>
                      <a:pt x="9299" y="9463"/>
                    </a:cubicBezTo>
                    <a:cubicBezTo>
                      <a:pt x="9971" y="9138"/>
                      <a:pt x="11131" y="8853"/>
                      <a:pt x="11131" y="8853"/>
                    </a:cubicBezTo>
                    <a:lnTo>
                      <a:pt x="11131" y="8853"/>
                    </a:lnTo>
                    <a:cubicBezTo>
                      <a:pt x="11151" y="8893"/>
                      <a:pt x="9767" y="9829"/>
                      <a:pt x="9014" y="10521"/>
                    </a:cubicBezTo>
                    <a:cubicBezTo>
                      <a:pt x="8343" y="11111"/>
                      <a:pt x="8160" y="11864"/>
                      <a:pt x="8180" y="12475"/>
                    </a:cubicBezTo>
                    <a:cubicBezTo>
                      <a:pt x="8424" y="12393"/>
                      <a:pt x="8424" y="11233"/>
                      <a:pt x="9279" y="10664"/>
                    </a:cubicBezTo>
                    <a:cubicBezTo>
                      <a:pt x="9765" y="10340"/>
                      <a:pt x="12062" y="8507"/>
                      <a:pt x="12107" y="8507"/>
                    </a:cubicBezTo>
                    <a:cubicBezTo>
                      <a:pt x="12107" y="8507"/>
                      <a:pt x="12107" y="8507"/>
                      <a:pt x="12107" y="8507"/>
                    </a:cubicBezTo>
                    <a:cubicBezTo>
                      <a:pt x="12596" y="8242"/>
                      <a:pt x="13227" y="8100"/>
                      <a:pt x="13491" y="7896"/>
                    </a:cubicBezTo>
                    <a:cubicBezTo>
                      <a:pt x="13756" y="7693"/>
                      <a:pt x="14203" y="7693"/>
                      <a:pt x="14549" y="7489"/>
                    </a:cubicBezTo>
                    <a:lnTo>
                      <a:pt x="14549" y="7489"/>
                    </a:lnTo>
                    <a:cubicBezTo>
                      <a:pt x="14549" y="7672"/>
                      <a:pt x="14509" y="9483"/>
                      <a:pt x="14529" y="9646"/>
                    </a:cubicBezTo>
                    <a:cubicBezTo>
                      <a:pt x="14590" y="11071"/>
                      <a:pt x="14814" y="20594"/>
                      <a:pt x="14712" y="21998"/>
                    </a:cubicBezTo>
                    <a:cubicBezTo>
                      <a:pt x="14631" y="23117"/>
                      <a:pt x="13593" y="23056"/>
                      <a:pt x="12677" y="23320"/>
                    </a:cubicBezTo>
                    <a:cubicBezTo>
                      <a:pt x="12401" y="23450"/>
                      <a:pt x="12224" y="23495"/>
                      <a:pt x="12099" y="23495"/>
                    </a:cubicBezTo>
                    <a:cubicBezTo>
                      <a:pt x="11929" y="23495"/>
                      <a:pt x="11855" y="23411"/>
                      <a:pt x="11762" y="23341"/>
                    </a:cubicBezTo>
                    <a:cubicBezTo>
                      <a:pt x="11273" y="23015"/>
                      <a:pt x="11558" y="23198"/>
                      <a:pt x="11090" y="22893"/>
                    </a:cubicBezTo>
                    <a:cubicBezTo>
                      <a:pt x="10948" y="22629"/>
                      <a:pt x="10988" y="22079"/>
                      <a:pt x="10927" y="21794"/>
                    </a:cubicBezTo>
                    <a:cubicBezTo>
                      <a:pt x="10968" y="21653"/>
                      <a:pt x="12584" y="20674"/>
                      <a:pt x="12635" y="20655"/>
                    </a:cubicBezTo>
                    <a:lnTo>
                      <a:pt x="12635" y="20655"/>
                    </a:lnTo>
                    <a:cubicBezTo>
                      <a:pt x="12107" y="20798"/>
                      <a:pt x="11558" y="21286"/>
                      <a:pt x="10846" y="21448"/>
                    </a:cubicBezTo>
                    <a:cubicBezTo>
                      <a:pt x="10777" y="21471"/>
                      <a:pt x="10742" y="21495"/>
                      <a:pt x="10716" y="21495"/>
                    </a:cubicBezTo>
                    <a:cubicBezTo>
                      <a:pt x="10674" y="21495"/>
                      <a:pt x="10655" y="21432"/>
                      <a:pt x="10541" y="21204"/>
                    </a:cubicBezTo>
                    <a:cubicBezTo>
                      <a:pt x="10317" y="20757"/>
                      <a:pt x="10154" y="20736"/>
                      <a:pt x="10256" y="20248"/>
                    </a:cubicBezTo>
                    <a:cubicBezTo>
                      <a:pt x="10296" y="20024"/>
                      <a:pt x="10480" y="19963"/>
                      <a:pt x="10642" y="19821"/>
                    </a:cubicBezTo>
                    <a:cubicBezTo>
                      <a:pt x="10825" y="19658"/>
                      <a:pt x="10887" y="19658"/>
                      <a:pt x="10907" y="19393"/>
                    </a:cubicBezTo>
                    <a:lnTo>
                      <a:pt x="10907" y="19393"/>
                    </a:lnTo>
                    <a:cubicBezTo>
                      <a:pt x="10703" y="19556"/>
                      <a:pt x="10357" y="19902"/>
                      <a:pt x="10134" y="19983"/>
                    </a:cubicBezTo>
                    <a:cubicBezTo>
                      <a:pt x="10052" y="19719"/>
                      <a:pt x="9950" y="19434"/>
                      <a:pt x="9645" y="19251"/>
                    </a:cubicBezTo>
                    <a:lnTo>
                      <a:pt x="9645" y="19251"/>
                    </a:lnTo>
                    <a:cubicBezTo>
                      <a:pt x="9930" y="19841"/>
                      <a:pt x="10174" y="20329"/>
                      <a:pt x="9950" y="20757"/>
                    </a:cubicBezTo>
                    <a:cubicBezTo>
                      <a:pt x="9523" y="20594"/>
                      <a:pt x="9116" y="20553"/>
                      <a:pt x="8689" y="20451"/>
                    </a:cubicBezTo>
                    <a:lnTo>
                      <a:pt x="8689" y="20451"/>
                    </a:lnTo>
                    <a:cubicBezTo>
                      <a:pt x="8994" y="20879"/>
                      <a:pt x="9950" y="20757"/>
                      <a:pt x="10154" y="20980"/>
                    </a:cubicBezTo>
                    <a:cubicBezTo>
                      <a:pt x="10398" y="21367"/>
                      <a:pt x="10480" y="21550"/>
                      <a:pt x="10520" y="21652"/>
                    </a:cubicBezTo>
                    <a:cubicBezTo>
                      <a:pt x="10337" y="21794"/>
                      <a:pt x="9381" y="21754"/>
                      <a:pt x="9096" y="21876"/>
                    </a:cubicBezTo>
                    <a:cubicBezTo>
                      <a:pt x="9267" y="21952"/>
                      <a:pt x="9527" y="21970"/>
                      <a:pt x="9782" y="21970"/>
                    </a:cubicBezTo>
                    <a:cubicBezTo>
                      <a:pt x="10020" y="21970"/>
                      <a:pt x="10253" y="21954"/>
                      <a:pt x="10407" y="21954"/>
                    </a:cubicBezTo>
                    <a:cubicBezTo>
                      <a:pt x="10443" y="21954"/>
                      <a:pt x="10474" y="21955"/>
                      <a:pt x="10500" y="21957"/>
                    </a:cubicBezTo>
                    <a:cubicBezTo>
                      <a:pt x="10785" y="21977"/>
                      <a:pt x="10663" y="22344"/>
                      <a:pt x="10703" y="22629"/>
                    </a:cubicBezTo>
                    <a:cubicBezTo>
                      <a:pt x="10480" y="22771"/>
                      <a:pt x="10174" y="23097"/>
                      <a:pt x="9889" y="23158"/>
                    </a:cubicBezTo>
                    <a:cubicBezTo>
                      <a:pt x="9855" y="23165"/>
                      <a:pt x="9821" y="23168"/>
                      <a:pt x="9789" y="23168"/>
                    </a:cubicBezTo>
                    <a:cubicBezTo>
                      <a:pt x="9590" y="23168"/>
                      <a:pt x="9436" y="23045"/>
                      <a:pt x="9237" y="23045"/>
                    </a:cubicBezTo>
                    <a:cubicBezTo>
                      <a:pt x="9205" y="23045"/>
                      <a:pt x="9171" y="23049"/>
                      <a:pt x="9137" y="23056"/>
                    </a:cubicBezTo>
                    <a:cubicBezTo>
                      <a:pt x="9340" y="23239"/>
                      <a:pt x="9442" y="23443"/>
                      <a:pt x="9727" y="23483"/>
                    </a:cubicBezTo>
                    <a:cubicBezTo>
                      <a:pt x="9741" y="23485"/>
                      <a:pt x="9756" y="23486"/>
                      <a:pt x="9771" y="23486"/>
                    </a:cubicBezTo>
                    <a:cubicBezTo>
                      <a:pt x="10111" y="23486"/>
                      <a:pt x="10481" y="23074"/>
                      <a:pt x="10786" y="23074"/>
                    </a:cubicBezTo>
                    <a:cubicBezTo>
                      <a:pt x="10799" y="23074"/>
                      <a:pt x="10812" y="23075"/>
                      <a:pt x="10825" y="23076"/>
                    </a:cubicBezTo>
                    <a:cubicBezTo>
                      <a:pt x="10988" y="23097"/>
                      <a:pt x="11436" y="23483"/>
                      <a:pt x="11375" y="23687"/>
                    </a:cubicBezTo>
                    <a:cubicBezTo>
                      <a:pt x="11355" y="23768"/>
                      <a:pt x="10846" y="24073"/>
                      <a:pt x="10785" y="24134"/>
                    </a:cubicBezTo>
                    <a:cubicBezTo>
                      <a:pt x="10423" y="24380"/>
                      <a:pt x="9990" y="24719"/>
                      <a:pt x="9594" y="24719"/>
                    </a:cubicBezTo>
                    <a:cubicBezTo>
                      <a:pt x="9433" y="24719"/>
                      <a:pt x="9278" y="24662"/>
                      <a:pt x="9137" y="24521"/>
                    </a:cubicBezTo>
                    <a:cubicBezTo>
                      <a:pt x="8791" y="24216"/>
                      <a:pt x="8791" y="23972"/>
                      <a:pt x="8445" y="23544"/>
                    </a:cubicBezTo>
                    <a:cubicBezTo>
                      <a:pt x="8302" y="23402"/>
                      <a:pt x="8160" y="23280"/>
                      <a:pt x="7895" y="23097"/>
                    </a:cubicBezTo>
                    <a:lnTo>
                      <a:pt x="7895" y="23097"/>
                    </a:lnTo>
                    <a:cubicBezTo>
                      <a:pt x="8078" y="23402"/>
                      <a:pt x="8485" y="24033"/>
                      <a:pt x="8791" y="24460"/>
                    </a:cubicBezTo>
                    <a:cubicBezTo>
                      <a:pt x="8465" y="24460"/>
                      <a:pt x="7794" y="24562"/>
                      <a:pt x="7326" y="24643"/>
                    </a:cubicBezTo>
                    <a:cubicBezTo>
                      <a:pt x="7895" y="24786"/>
                      <a:pt x="8933" y="24582"/>
                      <a:pt x="9360" y="24969"/>
                    </a:cubicBezTo>
                    <a:cubicBezTo>
                      <a:pt x="9116" y="25294"/>
                      <a:pt x="8343" y="25925"/>
                      <a:pt x="8424" y="26352"/>
                    </a:cubicBezTo>
                    <a:cubicBezTo>
                      <a:pt x="8811" y="26027"/>
                      <a:pt x="9198" y="25620"/>
                      <a:pt x="9625" y="25294"/>
                    </a:cubicBezTo>
                    <a:cubicBezTo>
                      <a:pt x="9779" y="25185"/>
                      <a:pt x="9891" y="25128"/>
                      <a:pt x="10022" y="25128"/>
                    </a:cubicBezTo>
                    <a:cubicBezTo>
                      <a:pt x="10134" y="25128"/>
                      <a:pt x="10261" y="25169"/>
                      <a:pt x="10439" y="25254"/>
                    </a:cubicBezTo>
                    <a:cubicBezTo>
                      <a:pt x="10419" y="25579"/>
                      <a:pt x="10296" y="25844"/>
                      <a:pt x="10276" y="26190"/>
                    </a:cubicBezTo>
                    <a:cubicBezTo>
                      <a:pt x="10276" y="26576"/>
                      <a:pt x="10296" y="26963"/>
                      <a:pt x="10276" y="27329"/>
                    </a:cubicBezTo>
                    <a:cubicBezTo>
                      <a:pt x="10245" y="27327"/>
                      <a:pt x="10208" y="27325"/>
                      <a:pt x="10166" y="27325"/>
                    </a:cubicBezTo>
                    <a:cubicBezTo>
                      <a:pt x="9883" y="27325"/>
                      <a:pt x="9378" y="27383"/>
                      <a:pt x="8811" y="27472"/>
                    </a:cubicBezTo>
                    <a:cubicBezTo>
                      <a:pt x="9788" y="27736"/>
                      <a:pt x="10378" y="27431"/>
                      <a:pt x="10459" y="27899"/>
                    </a:cubicBezTo>
                    <a:cubicBezTo>
                      <a:pt x="10459" y="27940"/>
                      <a:pt x="10317" y="28326"/>
                      <a:pt x="10296" y="28408"/>
                    </a:cubicBezTo>
                    <a:cubicBezTo>
                      <a:pt x="10235" y="28631"/>
                      <a:pt x="10154" y="28855"/>
                      <a:pt x="10113" y="29099"/>
                    </a:cubicBezTo>
                    <a:cubicBezTo>
                      <a:pt x="10215" y="28693"/>
                      <a:pt x="10500" y="28347"/>
                      <a:pt x="10622" y="27960"/>
                    </a:cubicBezTo>
                    <a:cubicBezTo>
                      <a:pt x="10785" y="27492"/>
                      <a:pt x="11049" y="25681"/>
                      <a:pt x="11029" y="25172"/>
                    </a:cubicBezTo>
                    <a:cubicBezTo>
                      <a:pt x="11884" y="24480"/>
                      <a:pt x="11436" y="24745"/>
                      <a:pt x="13105" y="24257"/>
                    </a:cubicBezTo>
                    <a:cubicBezTo>
                      <a:pt x="13528" y="24216"/>
                      <a:pt x="13980" y="23926"/>
                      <a:pt x="14255" y="23926"/>
                    </a:cubicBezTo>
                    <a:cubicBezTo>
                      <a:pt x="14390" y="23926"/>
                      <a:pt x="14482" y="23995"/>
                      <a:pt x="14509" y="24195"/>
                    </a:cubicBezTo>
                    <a:cubicBezTo>
                      <a:pt x="14366" y="26882"/>
                      <a:pt x="14793" y="27960"/>
                      <a:pt x="14875" y="30381"/>
                    </a:cubicBezTo>
                    <a:cubicBezTo>
                      <a:pt x="14977" y="33780"/>
                      <a:pt x="16788" y="35774"/>
                      <a:pt x="15953" y="38846"/>
                    </a:cubicBezTo>
                    <a:cubicBezTo>
                      <a:pt x="15791" y="39416"/>
                      <a:pt x="15791" y="40067"/>
                      <a:pt x="15343" y="40495"/>
                    </a:cubicBezTo>
                    <a:cubicBezTo>
                      <a:pt x="13003" y="42509"/>
                      <a:pt x="11375" y="45073"/>
                      <a:pt x="10500" y="46945"/>
                    </a:cubicBezTo>
                    <a:cubicBezTo>
                      <a:pt x="9991" y="48024"/>
                      <a:pt x="9889" y="49143"/>
                      <a:pt x="9849" y="50486"/>
                    </a:cubicBezTo>
                    <a:cubicBezTo>
                      <a:pt x="9442" y="50954"/>
                      <a:pt x="8913" y="51483"/>
                      <a:pt x="8363" y="51788"/>
                    </a:cubicBezTo>
                    <a:cubicBezTo>
                      <a:pt x="7936" y="52012"/>
                      <a:pt x="7570" y="52277"/>
                      <a:pt x="7122" y="52439"/>
                    </a:cubicBezTo>
                    <a:cubicBezTo>
                      <a:pt x="6866" y="52529"/>
                      <a:pt x="6532" y="52568"/>
                      <a:pt x="6174" y="52568"/>
                    </a:cubicBezTo>
                    <a:cubicBezTo>
                      <a:pt x="5480" y="52568"/>
                      <a:pt x="4696" y="52424"/>
                      <a:pt x="4212" y="52236"/>
                    </a:cubicBezTo>
                    <a:cubicBezTo>
                      <a:pt x="3093" y="51829"/>
                      <a:pt x="1384" y="50506"/>
                      <a:pt x="1791" y="49143"/>
                    </a:cubicBezTo>
                    <a:cubicBezTo>
                      <a:pt x="1845" y="48969"/>
                      <a:pt x="1939" y="48900"/>
                      <a:pt x="2059" y="48900"/>
                    </a:cubicBezTo>
                    <a:cubicBezTo>
                      <a:pt x="2346" y="48900"/>
                      <a:pt x="2781" y="49301"/>
                      <a:pt x="3154" y="49631"/>
                    </a:cubicBezTo>
                    <a:cubicBezTo>
                      <a:pt x="3040" y="49232"/>
                      <a:pt x="2606" y="48460"/>
                      <a:pt x="2334" y="48460"/>
                    </a:cubicBezTo>
                    <a:cubicBezTo>
                      <a:pt x="2315" y="48460"/>
                      <a:pt x="2296" y="48463"/>
                      <a:pt x="2279" y="48471"/>
                    </a:cubicBezTo>
                    <a:cubicBezTo>
                      <a:pt x="1974" y="48614"/>
                      <a:pt x="1831" y="49041"/>
                      <a:pt x="1547" y="49143"/>
                    </a:cubicBezTo>
                    <a:cubicBezTo>
                      <a:pt x="1221" y="48207"/>
                      <a:pt x="1099" y="47189"/>
                      <a:pt x="875" y="46192"/>
                    </a:cubicBezTo>
                    <a:cubicBezTo>
                      <a:pt x="712" y="45562"/>
                      <a:pt x="488" y="44625"/>
                      <a:pt x="0" y="44096"/>
                    </a:cubicBezTo>
                    <a:lnTo>
                      <a:pt x="0" y="44096"/>
                    </a:lnTo>
                    <a:cubicBezTo>
                      <a:pt x="427" y="44585"/>
                      <a:pt x="610" y="45521"/>
                      <a:pt x="733" y="46070"/>
                    </a:cubicBezTo>
                    <a:cubicBezTo>
                      <a:pt x="895" y="46843"/>
                      <a:pt x="956" y="47657"/>
                      <a:pt x="1099" y="48431"/>
                    </a:cubicBezTo>
                    <a:cubicBezTo>
                      <a:pt x="1241" y="49306"/>
                      <a:pt x="1547" y="50140"/>
                      <a:pt x="2035" y="50893"/>
                    </a:cubicBezTo>
                    <a:cubicBezTo>
                      <a:pt x="2544" y="51686"/>
                      <a:pt x="3235" y="52154"/>
                      <a:pt x="3948" y="52745"/>
                    </a:cubicBezTo>
                    <a:cubicBezTo>
                      <a:pt x="3541" y="52785"/>
                      <a:pt x="3073" y="53009"/>
                      <a:pt x="2767" y="53253"/>
                    </a:cubicBezTo>
                    <a:cubicBezTo>
                      <a:pt x="2381" y="53559"/>
                      <a:pt x="1994" y="54434"/>
                      <a:pt x="2035" y="54922"/>
                    </a:cubicBezTo>
                    <a:cubicBezTo>
                      <a:pt x="2076" y="54434"/>
                      <a:pt x="2401" y="53864"/>
                      <a:pt x="2727" y="53518"/>
                    </a:cubicBezTo>
                    <a:cubicBezTo>
                      <a:pt x="3206" y="53038"/>
                      <a:pt x="3847" y="52935"/>
                      <a:pt x="4486" y="52935"/>
                    </a:cubicBezTo>
                    <a:cubicBezTo>
                      <a:pt x="4633" y="52935"/>
                      <a:pt x="4780" y="52940"/>
                      <a:pt x="4924" y="52948"/>
                    </a:cubicBezTo>
                    <a:cubicBezTo>
                      <a:pt x="4992" y="52951"/>
                      <a:pt x="5069" y="52953"/>
                      <a:pt x="5153" y="52953"/>
                    </a:cubicBezTo>
                    <a:cubicBezTo>
                      <a:pt x="6179" y="52953"/>
                      <a:pt x="8314" y="52719"/>
                      <a:pt x="8953" y="52154"/>
                    </a:cubicBezTo>
                    <a:lnTo>
                      <a:pt x="8953" y="52154"/>
                    </a:lnTo>
                    <a:cubicBezTo>
                      <a:pt x="8730" y="52806"/>
                      <a:pt x="8302" y="53742"/>
                      <a:pt x="8099" y="54413"/>
                    </a:cubicBezTo>
                    <a:cubicBezTo>
                      <a:pt x="7448" y="56428"/>
                      <a:pt x="7448" y="58768"/>
                      <a:pt x="7631" y="60457"/>
                    </a:cubicBezTo>
                    <a:cubicBezTo>
                      <a:pt x="7732" y="62125"/>
                      <a:pt x="7916" y="64282"/>
                      <a:pt x="8201" y="65910"/>
                    </a:cubicBezTo>
                    <a:cubicBezTo>
                      <a:pt x="8221" y="65992"/>
                      <a:pt x="6125" y="66297"/>
                      <a:pt x="6145" y="66399"/>
                    </a:cubicBezTo>
                    <a:cubicBezTo>
                      <a:pt x="6149" y="66413"/>
                      <a:pt x="6216" y="66418"/>
                      <a:pt x="6325" y="66418"/>
                    </a:cubicBezTo>
                    <a:cubicBezTo>
                      <a:pt x="6710" y="66418"/>
                      <a:pt x="7614" y="66349"/>
                      <a:pt x="8053" y="66349"/>
                    </a:cubicBezTo>
                    <a:cubicBezTo>
                      <a:pt x="8202" y="66349"/>
                      <a:pt x="8298" y="66357"/>
                      <a:pt x="8302" y="66378"/>
                    </a:cubicBezTo>
                    <a:cubicBezTo>
                      <a:pt x="8384" y="66683"/>
                      <a:pt x="8445" y="66561"/>
                      <a:pt x="8485" y="66867"/>
                    </a:cubicBezTo>
                    <a:cubicBezTo>
                      <a:pt x="8669" y="67965"/>
                      <a:pt x="8933" y="70428"/>
                      <a:pt x="8974" y="70733"/>
                    </a:cubicBezTo>
                    <a:cubicBezTo>
                      <a:pt x="9238" y="72239"/>
                      <a:pt x="8587" y="73032"/>
                      <a:pt x="8343" y="74518"/>
                    </a:cubicBezTo>
                    <a:cubicBezTo>
                      <a:pt x="8343" y="74782"/>
                      <a:pt x="7448" y="75515"/>
                      <a:pt x="7427" y="75861"/>
                    </a:cubicBezTo>
                    <a:cubicBezTo>
                      <a:pt x="7488" y="75413"/>
                      <a:pt x="8526" y="75047"/>
                      <a:pt x="8526" y="74579"/>
                    </a:cubicBezTo>
                    <a:cubicBezTo>
                      <a:pt x="8669" y="73968"/>
                      <a:pt x="8913" y="73480"/>
                      <a:pt x="9096" y="72951"/>
                    </a:cubicBezTo>
                    <a:cubicBezTo>
                      <a:pt x="9096" y="72950"/>
                      <a:pt x="9096" y="72950"/>
                      <a:pt x="9097" y="72950"/>
                    </a:cubicBezTo>
                    <a:cubicBezTo>
                      <a:pt x="9120" y="72950"/>
                      <a:pt x="9279" y="74784"/>
                      <a:pt x="9320" y="76797"/>
                    </a:cubicBezTo>
                    <a:cubicBezTo>
                      <a:pt x="9378" y="79102"/>
                      <a:pt x="9159" y="81906"/>
                      <a:pt x="9366" y="81906"/>
                    </a:cubicBezTo>
                    <a:cubicBezTo>
                      <a:pt x="9377" y="81906"/>
                      <a:pt x="9388" y="81898"/>
                      <a:pt x="9401" y="81884"/>
                    </a:cubicBezTo>
                    <a:cubicBezTo>
                      <a:pt x="9503" y="81741"/>
                      <a:pt x="9706" y="79238"/>
                      <a:pt x="9666" y="76756"/>
                    </a:cubicBezTo>
                    <a:cubicBezTo>
                      <a:pt x="9645" y="74619"/>
                      <a:pt x="9482" y="72564"/>
                      <a:pt x="9401" y="72300"/>
                    </a:cubicBezTo>
                    <a:cubicBezTo>
                      <a:pt x="9320" y="72055"/>
                      <a:pt x="9442" y="71262"/>
                      <a:pt x="9340" y="70611"/>
                    </a:cubicBezTo>
                    <a:cubicBezTo>
                      <a:pt x="9137" y="69369"/>
                      <a:pt x="8994" y="67965"/>
                      <a:pt x="8852" y="66785"/>
                    </a:cubicBezTo>
                    <a:cubicBezTo>
                      <a:pt x="8648" y="65117"/>
                      <a:pt x="8282" y="62268"/>
                      <a:pt x="8099" y="60599"/>
                    </a:cubicBezTo>
                    <a:cubicBezTo>
                      <a:pt x="7875" y="58503"/>
                      <a:pt x="7977" y="56306"/>
                      <a:pt x="8567" y="54515"/>
                    </a:cubicBezTo>
                    <a:cubicBezTo>
                      <a:pt x="8994" y="53253"/>
                      <a:pt x="9116" y="52297"/>
                      <a:pt x="9869" y="51463"/>
                    </a:cubicBezTo>
                    <a:lnTo>
                      <a:pt x="9869" y="51463"/>
                    </a:lnTo>
                    <a:cubicBezTo>
                      <a:pt x="9767" y="52582"/>
                      <a:pt x="9584" y="54088"/>
                      <a:pt x="9503" y="55105"/>
                    </a:cubicBezTo>
                    <a:cubicBezTo>
                      <a:pt x="9360" y="57201"/>
                      <a:pt x="8974" y="60355"/>
                      <a:pt x="9299" y="62451"/>
                    </a:cubicBezTo>
                    <a:cubicBezTo>
                      <a:pt x="10174" y="68087"/>
                      <a:pt x="11110" y="71486"/>
                      <a:pt x="11009" y="76675"/>
                    </a:cubicBezTo>
                    <a:cubicBezTo>
                      <a:pt x="10948" y="78669"/>
                      <a:pt x="10480" y="82209"/>
                      <a:pt x="10439" y="84509"/>
                    </a:cubicBezTo>
                    <a:cubicBezTo>
                      <a:pt x="10296" y="85974"/>
                      <a:pt x="10764" y="87724"/>
                      <a:pt x="10703" y="88924"/>
                    </a:cubicBezTo>
                    <a:lnTo>
                      <a:pt x="12046" y="88599"/>
                    </a:lnTo>
                    <a:cubicBezTo>
                      <a:pt x="12006" y="87520"/>
                      <a:pt x="11497" y="87358"/>
                      <a:pt x="11538" y="85241"/>
                    </a:cubicBezTo>
                    <a:cubicBezTo>
                      <a:pt x="11538" y="84997"/>
                      <a:pt x="11558" y="84855"/>
                      <a:pt x="11558" y="84590"/>
                    </a:cubicBezTo>
                    <a:lnTo>
                      <a:pt x="11517" y="83613"/>
                    </a:lnTo>
                    <a:cubicBezTo>
                      <a:pt x="11517" y="81253"/>
                      <a:pt x="11985" y="79076"/>
                      <a:pt x="11884" y="76715"/>
                    </a:cubicBezTo>
                    <a:cubicBezTo>
                      <a:pt x="11680" y="71648"/>
                      <a:pt x="10500" y="66683"/>
                      <a:pt x="10093" y="62288"/>
                    </a:cubicBezTo>
                    <a:cubicBezTo>
                      <a:pt x="9910" y="60192"/>
                      <a:pt x="10195" y="56509"/>
                      <a:pt x="10439" y="54413"/>
                    </a:cubicBezTo>
                    <a:cubicBezTo>
                      <a:pt x="10581" y="53029"/>
                      <a:pt x="10581" y="52012"/>
                      <a:pt x="10602" y="50730"/>
                    </a:cubicBezTo>
                    <a:cubicBezTo>
                      <a:pt x="10622" y="50323"/>
                      <a:pt x="10561" y="49916"/>
                      <a:pt x="10703" y="49550"/>
                    </a:cubicBezTo>
                    <a:cubicBezTo>
                      <a:pt x="10846" y="50282"/>
                      <a:pt x="12189" y="52012"/>
                      <a:pt x="12535" y="52704"/>
                    </a:cubicBezTo>
                    <a:cubicBezTo>
                      <a:pt x="13125" y="54128"/>
                      <a:pt x="13247" y="55431"/>
                      <a:pt x="13918" y="56713"/>
                    </a:cubicBezTo>
                    <a:cubicBezTo>
                      <a:pt x="15302" y="59460"/>
                      <a:pt x="15180" y="70489"/>
                      <a:pt x="15852" y="77163"/>
                    </a:cubicBezTo>
                    <a:cubicBezTo>
                      <a:pt x="15933" y="79706"/>
                      <a:pt x="15933" y="82108"/>
                      <a:pt x="15750" y="84427"/>
                    </a:cubicBezTo>
                    <a:cubicBezTo>
                      <a:pt x="15689" y="85384"/>
                      <a:pt x="15526" y="86340"/>
                      <a:pt x="15363" y="87297"/>
                    </a:cubicBezTo>
                    <a:cubicBezTo>
                      <a:pt x="15119" y="88802"/>
                      <a:pt x="14875" y="90349"/>
                      <a:pt x="15017" y="91895"/>
                    </a:cubicBezTo>
                    <a:cubicBezTo>
                      <a:pt x="15139" y="93299"/>
                      <a:pt x="15404" y="94541"/>
                      <a:pt x="15729" y="95924"/>
                    </a:cubicBezTo>
                    <a:cubicBezTo>
                      <a:pt x="17337" y="104634"/>
                      <a:pt x="15689" y="112631"/>
                      <a:pt x="15892" y="120892"/>
                    </a:cubicBezTo>
                    <a:cubicBezTo>
                      <a:pt x="15933" y="122947"/>
                      <a:pt x="16360" y="125247"/>
                      <a:pt x="16401" y="127180"/>
                    </a:cubicBezTo>
                    <a:cubicBezTo>
                      <a:pt x="16421" y="128543"/>
                      <a:pt x="16075" y="129540"/>
                      <a:pt x="16055" y="130924"/>
                    </a:cubicBezTo>
                    <a:cubicBezTo>
                      <a:pt x="16055" y="132287"/>
                      <a:pt x="15628" y="133712"/>
                      <a:pt x="15160" y="134973"/>
                    </a:cubicBezTo>
                    <a:cubicBezTo>
                      <a:pt x="14407" y="136805"/>
                      <a:pt x="12331" y="137741"/>
                      <a:pt x="11171" y="138005"/>
                    </a:cubicBezTo>
                    <a:cubicBezTo>
                      <a:pt x="11070" y="136906"/>
                      <a:pt x="12352" y="136377"/>
                      <a:pt x="12433" y="135258"/>
                    </a:cubicBezTo>
                    <a:cubicBezTo>
                      <a:pt x="12494" y="134180"/>
                      <a:pt x="13125" y="133936"/>
                      <a:pt x="13613" y="132938"/>
                    </a:cubicBezTo>
                    <a:lnTo>
                      <a:pt x="13613" y="132938"/>
                    </a:lnTo>
                    <a:lnTo>
                      <a:pt x="12962" y="133020"/>
                    </a:lnTo>
                    <a:cubicBezTo>
                      <a:pt x="12698" y="133014"/>
                      <a:pt x="12459" y="133012"/>
                      <a:pt x="12239" y="133012"/>
                    </a:cubicBezTo>
                    <a:cubicBezTo>
                      <a:pt x="10853" y="133012"/>
                      <a:pt x="10253" y="133112"/>
                      <a:pt x="9075" y="133183"/>
                    </a:cubicBezTo>
                    <a:lnTo>
                      <a:pt x="8038" y="133305"/>
                    </a:lnTo>
                    <a:cubicBezTo>
                      <a:pt x="6837" y="134139"/>
                      <a:pt x="6267" y="135055"/>
                      <a:pt x="5291" y="135706"/>
                    </a:cubicBezTo>
                    <a:cubicBezTo>
                      <a:pt x="4680" y="136113"/>
                      <a:pt x="2544" y="137619"/>
                      <a:pt x="1892" y="137944"/>
                    </a:cubicBezTo>
                    <a:cubicBezTo>
                      <a:pt x="1526" y="138107"/>
                      <a:pt x="1160" y="138351"/>
                      <a:pt x="875" y="138636"/>
                    </a:cubicBezTo>
                    <a:cubicBezTo>
                      <a:pt x="726" y="138785"/>
                      <a:pt x="474" y="139071"/>
                      <a:pt x="418" y="139305"/>
                    </a:cubicBezTo>
                    <a:lnTo>
                      <a:pt x="418" y="139305"/>
                    </a:lnTo>
                    <a:cubicBezTo>
                      <a:pt x="448" y="139210"/>
                      <a:pt x="540" y="139127"/>
                      <a:pt x="590" y="139043"/>
                    </a:cubicBezTo>
                    <a:cubicBezTo>
                      <a:pt x="733" y="138901"/>
                      <a:pt x="855" y="138738"/>
                      <a:pt x="997" y="138595"/>
                    </a:cubicBezTo>
                    <a:cubicBezTo>
                      <a:pt x="1343" y="138249"/>
                      <a:pt x="1791" y="138188"/>
                      <a:pt x="2198" y="137965"/>
                    </a:cubicBezTo>
                    <a:cubicBezTo>
                      <a:pt x="3154" y="137273"/>
                      <a:pt x="4436" y="136642"/>
                      <a:pt x="5291" y="135970"/>
                    </a:cubicBezTo>
                    <a:cubicBezTo>
                      <a:pt x="5372" y="135909"/>
                      <a:pt x="5494" y="135808"/>
                      <a:pt x="5596" y="135808"/>
                    </a:cubicBezTo>
                    <a:cubicBezTo>
                      <a:pt x="5596" y="136031"/>
                      <a:pt x="5596" y="136154"/>
                      <a:pt x="5596" y="136194"/>
                    </a:cubicBezTo>
                    <a:cubicBezTo>
                      <a:pt x="5616" y="136418"/>
                      <a:pt x="5718" y="136744"/>
                      <a:pt x="5637" y="136967"/>
                    </a:cubicBezTo>
                    <a:cubicBezTo>
                      <a:pt x="5270" y="137354"/>
                      <a:pt x="4741" y="137598"/>
                      <a:pt x="4314" y="137863"/>
                    </a:cubicBezTo>
                    <a:cubicBezTo>
                      <a:pt x="4090" y="138005"/>
                      <a:pt x="2645" y="139084"/>
                      <a:pt x="2422" y="139226"/>
                    </a:cubicBezTo>
                    <a:cubicBezTo>
                      <a:pt x="2238" y="139328"/>
                      <a:pt x="1323" y="139755"/>
                      <a:pt x="1180" y="139918"/>
                    </a:cubicBezTo>
                    <a:cubicBezTo>
                      <a:pt x="1180" y="139918"/>
                      <a:pt x="1101" y="140010"/>
                      <a:pt x="1060" y="140046"/>
                    </a:cubicBezTo>
                    <a:lnTo>
                      <a:pt x="1060" y="140046"/>
                    </a:lnTo>
                    <a:cubicBezTo>
                      <a:pt x="1167" y="139973"/>
                      <a:pt x="1350" y="139792"/>
                      <a:pt x="1445" y="139735"/>
                    </a:cubicBezTo>
                    <a:cubicBezTo>
                      <a:pt x="1526" y="139694"/>
                      <a:pt x="2422" y="139287"/>
                      <a:pt x="2503" y="139287"/>
                    </a:cubicBezTo>
                    <a:cubicBezTo>
                      <a:pt x="2259" y="139572"/>
                      <a:pt x="1770" y="140081"/>
                      <a:pt x="1567" y="140366"/>
                    </a:cubicBezTo>
                    <a:cubicBezTo>
                      <a:pt x="1354" y="140657"/>
                      <a:pt x="1066" y="141040"/>
                      <a:pt x="652" y="141040"/>
                    </a:cubicBezTo>
                    <a:cubicBezTo>
                      <a:pt x="632" y="141040"/>
                      <a:pt x="611" y="141039"/>
                      <a:pt x="590" y="141037"/>
                    </a:cubicBezTo>
                    <a:lnTo>
                      <a:pt x="590" y="141037"/>
                    </a:lnTo>
                    <a:cubicBezTo>
                      <a:pt x="644" y="141064"/>
                      <a:pt x="701" y="141076"/>
                      <a:pt x="759" y="141076"/>
                    </a:cubicBezTo>
                    <a:cubicBezTo>
                      <a:pt x="1099" y="141076"/>
                      <a:pt x="1492" y="140673"/>
                      <a:pt x="1648" y="140447"/>
                    </a:cubicBezTo>
                    <a:cubicBezTo>
                      <a:pt x="1811" y="140162"/>
                      <a:pt x="2279" y="139654"/>
                      <a:pt x="2523" y="139430"/>
                    </a:cubicBezTo>
                    <a:cubicBezTo>
                      <a:pt x="2828" y="139145"/>
                      <a:pt x="4151" y="138168"/>
                      <a:pt x="4497" y="137985"/>
                    </a:cubicBezTo>
                    <a:cubicBezTo>
                      <a:pt x="4862" y="137802"/>
                      <a:pt x="5470" y="137377"/>
                      <a:pt x="5756" y="137132"/>
                    </a:cubicBezTo>
                    <a:lnTo>
                      <a:pt x="5756" y="137132"/>
                    </a:lnTo>
                    <a:cubicBezTo>
                      <a:pt x="5746" y="137157"/>
                      <a:pt x="5820" y="137397"/>
                      <a:pt x="5820" y="137436"/>
                    </a:cubicBezTo>
                    <a:cubicBezTo>
                      <a:pt x="5840" y="137598"/>
                      <a:pt x="5860" y="137761"/>
                      <a:pt x="5921" y="137924"/>
                    </a:cubicBezTo>
                    <a:cubicBezTo>
                      <a:pt x="5941" y="137944"/>
                      <a:pt x="6095" y="138271"/>
                      <a:pt x="6142" y="138271"/>
                    </a:cubicBezTo>
                    <a:cubicBezTo>
                      <a:pt x="6143" y="138271"/>
                      <a:pt x="6144" y="138270"/>
                      <a:pt x="6145" y="138270"/>
                    </a:cubicBezTo>
                    <a:lnTo>
                      <a:pt x="6145" y="138270"/>
                    </a:lnTo>
                    <a:cubicBezTo>
                      <a:pt x="5820" y="138494"/>
                      <a:pt x="4416" y="139877"/>
                      <a:pt x="4070" y="140060"/>
                    </a:cubicBezTo>
                    <a:cubicBezTo>
                      <a:pt x="3805" y="140223"/>
                      <a:pt x="3215" y="140447"/>
                      <a:pt x="2991" y="140691"/>
                    </a:cubicBezTo>
                    <a:cubicBezTo>
                      <a:pt x="2727" y="140956"/>
                      <a:pt x="2462" y="141241"/>
                      <a:pt x="2198" y="141526"/>
                    </a:cubicBezTo>
                    <a:cubicBezTo>
                      <a:pt x="2055" y="141668"/>
                      <a:pt x="1933" y="141790"/>
                      <a:pt x="1791" y="141912"/>
                    </a:cubicBezTo>
                    <a:cubicBezTo>
                      <a:pt x="1716" y="141969"/>
                      <a:pt x="1658" y="142077"/>
                      <a:pt x="1569" y="142093"/>
                    </a:cubicBezTo>
                    <a:lnTo>
                      <a:pt x="1569" y="142093"/>
                    </a:lnTo>
                    <a:cubicBezTo>
                      <a:pt x="1817" y="142067"/>
                      <a:pt x="1918" y="141928"/>
                      <a:pt x="2096" y="141770"/>
                    </a:cubicBezTo>
                    <a:cubicBezTo>
                      <a:pt x="2320" y="141587"/>
                      <a:pt x="2483" y="141383"/>
                      <a:pt x="2666" y="141180"/>
                    </a:cubicBezTo>
                    <a:cubicBezTo>
                      <a:pt x="2808" y="141017"/>
                      <a:pt x="2930" y="140854"/>
                      <a:pt x="3093" y="140732"/>
                    </a:cubicBezTo>
                    <a:cubicBezTo>
                      <a:pt x="3276" y="140610"/>
                      <a:pt x="3744" y="140386"/>
                      <a:pt x="3927" y="140264"/>
                    </a:cubicBezTo>
                    <a:lnTo>
                      <a:pt x="3927" y="140264"/>
                    </a:lnTo>
                    <a:cubicBezTo>
                      <a:pt x="3826" y="140712"/>
                      <a:pt x="3296" y="141342"/>
                      <a:pt x="2890" y="141566"/>
                    </a:cubicBezTo>
                    <a:cubicBezTo>
                      <a:pt x="2706" y="141668"/>
                      <a:pt x="2544" y="141790"/>
                      <a:pt x="2422" y="141953"/>
                    </a:cubicBezTo>
                    <a:cubicBezTo>
                      <a:pt x="2299" y="142095"/>
                      <a:pt x="2055" y="142401"/>
                      <a:pt x="2137" y="142584"/>
                    </a:cubicBezTo>
                    <a:cubicBezTo>
                      <a:pt x="2218" y="142340"/>
                      <a:pt x="2340" y="142116"/>
                      <a:pt x="2523" y="141912"/>
                    </a:cubicBezTo>
                    <a:cubicBezTo>
                      <a:pt x="2686" y="141749"/>
                      <a:pt x="2910" y="141668"/>
                      <a:pt x="3093" y="141546"/>
                    </a:cubicBezTo>
                    <a:cubicBezTo>
                      <a:pt x="3256" y="141424"/>
                      <a:pt x="3398" y="141261"/>
                      <a:pt x="3520" y="141078"/>
                    </a:cubicBezTo>
                    <a:cubicBezTo>
                      <a:pt x="3642" y="140854"/>
                      <a:pt x="3988" y="140427"/>
                      <a:pt x="4131" y="140223"/>
                    </a:cubicBezTo>
                    <a:cubicBezTo>
                      <a:pt x="4334" y="140081"/>
                      <a:pt x="5820" y="138941"/>
                      <a:pt x="5921" y="138697"/>
                    </a:cubicBezTo>
                    <a:cubicBezTo>
                      <a:pt x="6044" y="138616"/>
                      <a:pt x="6227" y="138433"/>
                      <a:pt x="6349" y="138412"/>
                    </a:cubicBezTo>
                    <a:cubicBezTo>
                      <a:pt x="6491" y="138412"/>
                      <a:pt x="6613" y="138453"/>
                      <a:pt x="6756" y="138514"/>
                    </a:cubicBezTo>
                    <a:cubicBezTo>
                      <a:pt x="6898" y="138575"/>
                      <a:pt x="7102" y="138595"/>
                      <a:pt x="7264" y="138595"/>
                    </a:cubicBezTo>
                    <a:cubicBezTo>
                      <a:pt x="7458" y="138625"/>
                      <a:pt x="7706" y="138644"/>
                      <a:pt x="7929" y="138644"/>
                    </a:cubicBezTo>
                    <a:cubicBezTo>
                      <a:pt x="8011" y="138644"/>
                      <a:pt x="8089" y="138642"/>
                      <a:pt x="8160" y="138636"/>
                    </a:cubicBezTo>
                    <a:lnTo>
                      <a:pt x="8160" y="138636"/>
                    </a:lnTo>
                    <a:cubicBezTo>
                      <a:pt x="7773" y="139226"/>
                      <a:pt x="7102" y="139735"/>
                      <a:pt x="6573" y="140183"/>
                    </a:cubicBezTo>
                    <a:cubicBezTo>
                      <a:pt x="6349" y="140386"/>
                      <a:pt x="6125" y="140671"/>
                      <a:pt x="5860" y="140793"/>
                    </a:cubicBezTo>
                    <a:cubicBezTo>
                      <a:pt x="5514" y="140956"/>
                      <a:pt x="5128" y="140976"/>
                      <a:pt x="4823" y="141241"/>
                    </a:cubicBezTo>
                    <a:cubicBezTo>
                      <a:pt x="4497" y="141485"/>
                      <a:pt x="4233" y="141872"/>
                      <a:pt x="4009" y="142217"/>
                    </a:cubicBezTo>
                    <a:cubicBezTo>
                      <a:pt x="3887" y="142380"/>
                      <a:pt x="3826" y="142543"/>
                      <a:pt x="3683" y="142685"/>
                    </a:cubicBezTo>
                    <a:cubicBezTo>
                      <a:pt x="3581" y="142787"/>
                      <a:pt x="3419" y="142950"/>
                      <a:pt x="3276" y="143052"/>
                    </a:cubicBezTo>
                    <a:cubicBezTo>
                      <a:pt x="3459" y="142970"/>
                      <a:pt x="3642" y="142869"/>
                      <a:pt x="3785" y="142706"/>
                    </a:cubicBezTo>
                    <a:cubicBezTo>
                      <a:pt x="4110" y="142360"/>
                      <a:pt x="4294" y="141892"/>
                      <a:pt x="4619" y="141526"/>
                    </a:cubicBezTo>
                    <a:cubicBezTo>
                      <a:pt x="4762" y="141383"/>
                      <a:pt x="4945" y="141261"/>
                      <a:pt x="5148" y="141180"/>
                    </a:cubicBezTo>
                    <a:cubicBezTo>
                      <a:pt x="5250" y="141139"/>
                      <a:pt x="5352" y="141098"/>
                      <a:pt x="5433" y="141078"/>
                    </a:cubicBezTo>
                    <a:cubicBezTo>
                      <a:pt x="5511" y="141058"/>
                      <a:pt x="5644" y="141058"/>
                      <a:pt x="5692" y="141022"/>
                    </a:cubicBezTo>
                    <a:lnTo>
                      <a:pt x="5692" y="141022"/>
                    </a:lnTo>
                    <a:cubicBezTo>
                      <a:pt x="5529" y="141160"/>
                      <a:pt x="5289" y="141202"/>
                      <a:pt x="5148" y="141363"/>
                    </a:cubicBezTo>
                    <a:cubicBezTo>
                      <a:pt x="4924" y="141587"/>
                      <a:pt x="4762" y="141851"/>
                      <a:pt x="4599" y="142116"/>
                    </a:cubicBezTo>
                    <a:cubicBezTo>
                      <a:pt x="4355" y="142523"/>
                      <a:pt x="4192" y="143031"/>
                      <a:pt x="3846" y="143377"/>
                    </a:cubicBezTo>
                    <a:cubicBezTo>
                      <a:pt x="3988" y="143316"/>
                      <a:pt x="4131" y="143153"/>
                      <a:pt x="4233" y="143052"/>
                    </a:cubicBezTo>
                    <a:cubicBezTo>
                      <a:pt x="4416" y="142828"/>
                      <a:pt x="4497" y="142563"/>
                      <a:pt x="4619" y="142319"/>
                    </a:cubicBezTo>
                    <a:cubicBezTo>
                      <a:pt x="4782" y="141973"/>
                      <a:pt x="5087" y="141607"/>
                      <a:pt x="5372" y="141342"/>
                    </a:cubicBezTo>
                    <a:cubicBezTo>
                      <a:pt x="5494" y="141241"/>
                      <a:pt x="5637" y="141159"/>
                      <a:pt x="5779" y="141078"/>
                    </a:cubicBezTo>
                    <a:cubicBezTo>
                      <a:pt x="6125" y="140854"/>
                      <a:pt x="6451" y="140590"/>
                      <a:pt x="6776" y="140325"/>
                    </a:cubicBezTo>
                    <a:cubicBezTo>
                      <a:pt x="6919" y="140203"/>
                      <a:pt x="8506" y="138840"/>
                      <a:pt x="8648" y="138717"/>
                    </a:cubicBezTo>
                    <a:cubicBezTo>
                      <a:pt x="8831" y="138575"/>
                      <a:pt x="9014" y="138575"/>
                      <a:pt x="9259" y="138555"/>
                    </a:cubicBezTo>
                    <a:cubicBezTo>
                      <a:pt x="9503" y="138555"/>
                      <a:pt x="9767" y="138534"/>
                      <a:pt x="10032" y="138514"/>
                    </a:cubicBezTo>
                    <a:cubicBezTo>
                      <a:pt x="10172" y="138479"/>
                      <a:pt x="10313" y="138429"/>
                      <a:pt x="10440" y="138429"/>
                    </a:cubicBezTo>
                    <a:cubicBezTo>
                      <a:pt x="10461" y="138429"/>
                      <a:pt x="10480" y="138430"/>
                      <a:pt x="10500" y="138433"/>
                    </a:cubicBezTo>
                    <a:cubicBezTo>
                      <a:pt x="9666" y="139552"/>
                      <a:pt x="8343" y="140305"/>
                      <a:pt x="7407" y="141200"/>
                    </a:cubicBezTo>
                    <a:cubicBezTo>
                      <a:pt x="7061" y="141424"/>
                      <a:pt x="6654" y="141709"/>
                      <a:pt x="6267" y="142055"/>
                    </a:cubicBezTo>
                    <a:cubicBezTo>
                      <a:pt x="6105" y="142156"/>
                      <a:pt x="5942" y="142258"/>
                      <a:pt x="5840" y="142441"/>
                    </a:cubicBezTo>
                    <a:cubicBezTo>
                      <a:pt x="5718" y="142645"/>
                      <a:pt x="5616" y="142889"/>
                      <a:pt x="5453" y="143072"/>
                    </a:cubicBezTo>
                    <a:cubicBezTo>
                      <a:pt x="5230" y="143337"/>
                      <a:pt x="4945" y="143479"/>
                      <a:pt x="4619" y="143621"/>
                    </a:cubicBezTo>
                    <a:cubicBezTo>
                      <a:pt x="4660" y="143621"/>
                      <a:pt x="4721" y="143601"/>
                      <a:pt x="4762" y="143601"/>
                    </a:cubicBezTo>
                    <a:cubicBezTo>
                      <a:pt x="5392" y="143479"/>
                      <a:pt x="5657" y="142848"/>
                      <a:pt x="6023" y="142401"/>
                    </a:cubicBezTo>
                    <a:cubicBezTo>
                      <a:pt x="6186" y="142217"/>
                      <a:pt x="6430" y="142095"/>
                      <a:pt x="6634" y="141973"/>
                    </a:cubicBezTo>
                    <a:cubicBezTo>
                      <a:pt x="6959" y="141810"/>
                      <a:pt x="8078" y="140895"/>
                      <a:pt x="8343" y="140630"/>
                    </a:cubicBezTo>
                    <a:lnTo>
                      <a:pt x="8343" y="140630"/>
                    </a:lnTo>
                    <a:cubicBezTo>
                      <a:pt x="8363" y="140813"/>
                      <a:pt x="8384" y="140976"/>
                      <a:pt x="8302" y="141139"/>
                    </a:cubicBezTo>
                    <a:cubicBezTo>
                      <a:pt x="8160" y="141424"/>
                      <a:pt x="7203" y="142462"/>
                      <a:pt x="7041" y="142746"/>
                    </a:cubicBezTo>
                    <a:cubicBezTo>
                      <a:pt x="6898" y="142970"/>
                      <a:pt x="6573" y="143255"/>
                      <a:pt x="6532" y="143520"/>
                    </a:cubicBezTo>
                    <a:cubicBezTo>
                      <a:pt x="6634" y="143520"/>
                      <a:pt x="6654" y="143398"/>
                      <a:pt x="6715" y="143316"/>
                    </a:cubicBezTo>
                    <a:cubicBezTo>
                      <a:pt x="7020" y="142909"/>
                      <a:pt x="7346" y="142685"/>
                      <a:pt x="7590" y="142238"/>
                    </a:cubicBezTo>
                    <a:cubicBezTo>
                      <a:pt x="7794" y="142177"/>
                      <a:pt x="8546" y="141220"/>
                      <a:pt x="8485" y="140997"/>
                    </a:cubicBezTo>
                    <a:cubicBezTo>
                      <a:pt x="8465" y="140915"/>
                      <a:pt x="8506" y="140630"/>
                      <a:pt x="8546" y="140528"/>
                    </a:cubicBezTo>
                    <a:cubicBezTo>
                      <a:pt x="9584" y="139592"/>
                      <a:pt x="9767" y="139450"/>
                      <a:pt x="10866" y="138473"/>
                    </a:cubicBezTo>
                    <a:cubicBezTo>
                      <a:pt x="10927" y="138433"/>
                      <a:pt x="10968" y="138351"/>
                      <a:pt x="11049" y="138331"/>
                    </a:cubicBezTo>
                    <a:cubicBezTo>
                      <a:pt x="11131" y="138290"/>
                      <a:pt x="11232" y="138311"/>
                      <a:pt x="11314" y="138290"/>
                    </a:cubicBezTo>
                    <a:cubicBezTo>
                      <a:pt x="11402" y="138261"/>
                      <a:pt x="11878" y="137948"/>
                      <a:pt x="11898" y="137948"/>
                    </a:cubicBezTo>
                    <a:cubicBezTo>
                      <a:pt x="11905" y="137948"/>
                      <a:pt x="11843" y="137996"/>
                      <a:pt x="11660" y="138127"/>
                    </a:cubicBezTo>
                    <a:cubicBezTo>
                      <a:pt x="13328" y="137313"/>
                      <a:pt x="13491" y="137476"/>
                      <a:pt x="14834" y="136255"/>
                    </a:cubicBezTo>
                    <a:cubicBezTo>
                      <a:pt x="15099" y="136011"/>
                      <a:pt x="15282" y="135767"/>
                      <a:pt x="15465" y="135462"/>
                    </a:cubicBezTo>
                    <a:cubicBezTo>
                      <a:pt x="15831" y="134811"/>
                      <a:pt x="16075" y="134119"/>
                      <a:pt x="16238" y="133386"/>
                    </a:cubicBezTo>
                    <a:cubicBezTo>
                      <a:pt x="16398" y="132689"/>
                      <a:pt x="16498" y="131972"/>
                      <a:pt x="16541" y="131236"/>
                    </a:cubicBezTo>
                    <a:lnTo>
                      <a:pt x="16541" y="131236"/>
                    </a:lnTo>
                    <a:cubicBezTo>
                      <a:pt x="16519" y="131785"/>
                      <a:pt x="16792" y="132242"/>
                      <a:pt x="16950" y="132776"/>
                    </a:cubicBezTo>
                    <a:cubicBezTo>
                      <a:pt x="17113" y="133284"/>
                      <a:pt x="17235" y="133813"/>
                      <a:pt x="17256" y="134343"/>
                    </a:cubicBezTo>
                    <a:cubicBezTo>
                      <a:pt x="17337" y="135584"/>
                      <a:pt x="16747" y="136357"/>
                      <a:pt x="15994" y="137029"/>
                    </a:cubicBezTo>
                    <a:cubicBezTo>
                      <a:pt x="15404" y="137558"/>
                      <a:pt x="14732" y="138005"/>
                      <a:pt x="14142" y="138555"/>
                    </a:cubicBezTo>
                    <a:cubicBezTo>
                      <a:pt x="13349" y="139287"/>
                      <a:pt x="12677" y="140142"/>
                      <a:pt x="11843" y="140834"/>
                    </a:cubicBezTo>
                    <a:cubicBezTo>
                      <a:pt x="11456" y="141159"/>
                      <a:pt x="11009" y="141526"/>
                      <a:pt x="10520" y="141668"/>
                    </a:cubicBezTo>
                    <a:cubicBezTo>
                      <a:pt x="10032" y="141810"/>
                      <a:pt x="9625" y="141872"/>
                      <a:pt x="9218" y="142258"/>
                    </a:cubicBezTo>
                    <a:cubicBezTo>
                      <a:pt x="8811" y="142665"/>
                      <a:pt x="8384" y="143153"/>
                      <a:pt x="8078" y="143642"/>
                    </a:cubicBezTo>
                    <a:cubicBezTo>
                      <a:pt x="8628" y="143194"/>
                      <a:pt x="9116" y="142462"/>
                      <a:pt x="9747" y="142116"/>
                    </a:cubicBezTo>
                    <a:cubicBezTo>
                      <a:pt x="10113" y="141912"/>
                      <a:pt x="10561" y="141933"/>
                      <a:pt x="10948" y="141770"/>
                    </a:cubicBezTo>
                    <a:cubicBezTo>
                      <a:pt x="11416" y="141566"/>
                      <a:pt x="11802" y="141220"/>
                      <a:pt x="12168" y="140854"/>
                    </a:cubicBezTo>
                    <a:cubicBezTo>
                      <a:pt x="13105" y="139959"/>
                      <a:pt x="14020" y="139043"/>
                      <a:pt x="15017" y="138188"/>
                    </a:cubicBezTo>
                    <a:cubicBezTo>
                      <a:pt x="15811" y="137517"/>
                      <a:pt x="16727" y="137151"/>
                      <a:pt x="17235" y="136194"/>
                    </a:cubicBezTo>
                    <a:cubicBezTo>
                      <a:pt x="17744" y="135238"/>
                      <a:pt x="17744" y="134159"/>
                      <a:pt x="17418" y="133142"/>
                    </a:cubicBezTo>
                    <a:cubicBezTo>
                      <a:pt x="17113" y="132145"/>
                      <a:pt x="16788" y="130965"/>
                      <a:pt x="16767" y="129947"/>
                    </a:cubicBezTo>
                    <a:cubicBezTo>
                      <a:pt x="16747" y="128889"/>
                      <a:pt x="17276" y="128095"/>
                      <a:pt x="17032" y="127037"/>
                    </a:cubicBezTo>
                    <a:cubicBezTo>
                      <a:pt x="16604" y="125064"/>
                      <a:pt x="16584" y="122907"/>
                      <a:pt x="16482" y="120892"/>
                    </a:cubicBezTo>
                    <a:cubicBezTo>
                      <a:pt x="16055" y="112427"/>
                      <a:pt x="17886" y="103474"/>
                      <a:pt x="16523" y="95802"/>
                    </a:cubicBezTo>
                    <a:cubicBezTo>
                      <a:pt x="16259" y="94337"/>
                      <a:pt x="15729" y="92953"/>
                      <a:pt x="15628" y="91448"/>
                    </a:cubicBezTo>
                    <a:cubicBezTo>
                      <a:pt x="15526" y="90084"/>
                      <a:pt x="15648" y="88904"/>
                      <a:pt x="15892" y="87581"/>
                    </a:cubicBezTo>
                    <a:cubicBezTo>
                      <a:pt x="16564" y="84020"/>
                      <a:pt x="16625" y="80276"/>
                      <a:pt x="16442" y="76634"/>
                    </a:cubicBezTo>
                    <a:cubicBezTo>
                      <a:pt x="16014" y="71099"/>
                      <a:pt x="16401" y="61637"/>
                      <a:pt x="14549" y="56346"/>
                    </a:cubicBezTo>
                    <a:cubicBezTo>
                      <a:pt x="14556" y="56336"/>
                      <a:pt x="14563" y="56331"/>
                      <a:pt x="14572" y="56331"/>
                    </a:cubicBezTo>
                    <a:cubicBezTo>
                      <a:pt x="14714" y="56331"/>
                      <a:pt x="15195" y="57469"/>
                      <a:pt x="15729" y="58768"/>
                    </a:cubicBezTo>
                    <a:cubicBezTo>
                      <a:pt x="16469" y="60628"/>
                      <a:pt x="17288" y="62880"/>
                      <a:pt x="17316" y="62880"/>
                    </a:cubicBezTo>
                    <a:cubicBezTo>
                      <a:pt x="17316" y="62880"/>
                      <a:pt x="17317" y="62880"/>
                      <a:pt x="17317" y="62878"/>
                    </a:cubicBezTo>
                    <a:cubicBezTo>
                      <a:pt x="17276" y="62369"/>
                      <a:pt x="16971" y="60457"/>
                      <a:pt x="16320" y="58646"/>
                    </a:cubicBezTo>
                    <a:cubicBezTo>
                      <a:pt x="15587" y="56672"/>
                      <a:pt x="14448" y="54800"/>
                      <a:pt x="13918" y="54230"/>
                    </a:cubicBezTo>
                    <a:cubicBezTo>
                      <a:pt x="13613" y="53253"/>
                      <a:pt x="13573" y="53192"/>
                      <a:pt x="13186" y="52216"/>
                    </a:cubicBezTo>
                    <a:cubicBezTo>
                      <a:pt x="12759" y="51137"/>
                      <a:pt x="11029" y="49550"/>
                      <a:pt x="11131" y="48390"/>
                    </a:cubicBezTo>
                    <a:cubicBezTo>
                      <a:pt x="11212" y="47495"/>
                      <a:pt x="11517" y="46701"/>
                      <a:pt x="11965" y="46009"/>
                    </a:cubicBezTo>
                    <a:cubicBezTo>
                      <a:pt x="12962" y="44442"/>
                      <a:pt x="15099" y="41838"/>
                      <a:pt x="15587" y="41248"/>
                    </a:cubicBezTo>
                    <a:lnTo>
                      <a:pt x="15587" y="41248"/>
                    </a:lnTo>
                    <a:cubicBezTo>
                      <a:pt x="15200" y="42184"/>
                      <a:pt x="15221" y="42713"/>
                      <a:pt x="14854" y="43262"/>
                    </a:cubicBezTo>
                    <a:cubicBezTo>
                      <a:pt x="14741" y="43451"/>
                      <a:pt x="14504" y="43530"/>
                      <a:pt x="14282" y="43530"/>
                    </a:cubicBezTo>
                    <a:cubicBezTo>
                      <a:pt x="14144" y="43530"/>
                      <a:pt x="14012" y="43500"/>
                      <a:pt x="13918" y="43445"/>
                    </a:cubicBezTo>
                    <a:cubicBezTo>
                      <a:pt x="13776" y="43710"/>
                      <a:pt x="13878" y="43506"/>
                      <a:pt x="13674" y="43812"/>
                    </a:cubicBezTo>
                    <a:cubicBezTo>
                      <a:pt x="13772" y="43868"/>
                      <a:pt x="13973" y="43945"/>
                      <a:pt x="14213" y="43945"/>
                    </a:cubicBezTo>
                    <a:cubicBezTo>
                      <a:pt x="14575" y="43945"/>
                      <a:pt x="15025" y="43772"/>
                      <a:pt x="15343" y="43099"/>
                    </a:cubicBezTo>
                    <a:lnTo>
                      <a:pt x="15343" y="43099"/>
                    </a:lnTo>
                    <a:cubicBezTo>
                      <a:pt x="15363" y="43486"/>
                      <a:pt x="13369" y="46701"/>
                      <a:pt x="13064" y="47047"/>
                    </a:cubicBezTo>
                    <a:cubicBezTo>
                      <a:pt x="13166" y="47128"/>
                      <a:pt x="13227" y="47210"/>
                      <a:pt x="13308" y="47352"/>
                    </a:cubicBezTo>
                    <a:cubicBezTo>
                      <a:pt x="13756" y="46905"/>
                      <a:pt x="15404" y="43974"/>
                      <a:pt x="15709" y="43181"/>
                    </a:cubicBezTo>
                    <a:cubicBezTo>
                      <a:pt x="15974" y="42469"/>
                      <a:pt x="16177" y="41533"/>
                      <a:pt x="16442" y="40698"/>
                    </a:cubicBezTo>
                    <a:cubicBezTo>
                      <a:pt x="17093" y="39681"/>
                      <a:pt x="17418" y="39884"/>
                      <a:pt x="17947" y="37971"/>
                    </a:cubicBezTo>
                    <a:cubicBezTo>
                      <a:pt x="19250" y="39640"/>
                      <a:pt x="19331" y="39376"/>
                      <a:pt x="20003" y="40617"/>
                    </a:cubicBezTo>
                    <a:cubicBezTo>
                      <a:pt x="20064" y="41288"/>
                      <a:pt x="20064" y="42855"/>
                      <a:pt x="20308" y="43588"/>
                    </a:cubicBezTo>
                    <a:cubicBezTo>
                      <a:pt x="20552" y="44402"/>
                      <a:pt x="20837" y="45012"/>
                      <a:pt x="21570" y="46070"/>
                    </a:cubicBezTo>
                    <a:cubicBezTo>
                      <a:pt x="21570" y="46070"/>
                      <a:pt x="21753" y="45745"/>
                      <a:pt x="21834" y="45623"/>
                    </a:cubicBezTo>
                    <a:cubicBezTo>
                      <a:pt x="21081" y="44625"/>
                      <a:pt x="21040" y="44341"/>
                      <a:pt x="20695" y="43628"/>
                    </a:cubicBezTo>
                    <a:lnTo>
                      <a:pt x="20695" y="43628"/>
                    </a:lnTo>
                    <a:cubicBezTo>
                      <a:pt x="21081" y="44015"/>
                      <a:pt x="21590" y="44198"/>
                      <a:pt x="21977" y="44219"/>
                    </a:cubicBezTo>
                    <a:cubicBezTo>
                      <a:pt x="21915" y="44076"/>
                      <a:pt x="21814" y="43913"/>
                      <a:pt x="21692" y="43649"/>
                    </a:cubicBezTo>
                    <a:cubicBezTo>
                      <a:pt x="21680" y="43650"/>
                      <a:pt x="21668" y="43650"/>
                      <a:pt x="21656" y="43650"/>
                    </a:cubicBezTo>
                    <a:cubicBezTo>
                      <a:pt x="21366" y="43650"/>
                      <a:pt x="21106" y="43413"/>
                      <a:pt x="20715" y="43120"/>
                    </a:cubicBezTo>
                    <a:cubicBezTo>
                      <a:pt x="20593" y="42713"/>
                      <a:pt x="20633" y="41899"/>
                      <a:pt x="20613" y="41024"/>
                    </a:cubicBezTo>
                    <a:lnTo>
                      <a:pt x="20613" y="41024"/>
                    </a:lnTo>
                    <a:cubicBezTo>
                      <a:pt x="20878" y="41431"/>
                      <a:pt x="23767" y="46721"/>
                      <a:pt x="23869" y="46986"/>
                    </a:cubicBezTo>
                    <a:cubicBezTo>
                      <a:pt x="24072" y="47535"/>
                      <a:pt x="24113" y="48431"/>
                      <a:pt x="24235" y="49387"/>
                    </a:cubicBezTo>
                    <a:cubicBezTo>
                      <a:pt x="23991" y="50221"/>
                      <a:pt x="23157" y="51137"/>
                      <a:pt x="22872" y="51910"/>
                    </a:cubicBezTo>
                    <a:cubicBezTo>
                      <a:pt x="22241" y="52806"/>
                      <a:pt x="21834" y="54067"/>
                      <a:pt x="21366" y="55166"/>
                    </a:cubicBezTo>
                    <a:cubicBezTo>
                      <a:pt x="18415" y="65747"/>
                      <a:pt x="17825" y="79055"/>
                      <a:pt x="19046" y="89413"/>
                    </a:cubicBezTo>
                    <a:cubicBezTo>
                      <a:pt x="19209" y="90715"/>
                      <a:pt x="19270" y="91936"/>
                      <a:pt x="18985" y="93218"/>
                    </a:cubicBezTo>
                    <a:cubicBezTo>
                      <a:pt x="18599" y="94887"/>
                      <a:pt x="18375" y="96637"/>
                      <a:pt x="18375" y="98346"/>
                    </a:cubicBezTo>
                    <a:cubicBezTo>
                      <a:pt x="18538" y="106607"/>
                      <a:pt x="20125" y="114462"/>
                      <a:pt x="19413" y="122459"/>
                    </a:cubicBezTo>
                    <a:cubicBezTo>
                      <a:pt x="19290" y="123802"/>
                      <a:pt x="19107" y="125226"/>
                      <a:pt x="18965" y="126529"/>
                    </a:cubicBezTo>
                    <a:cubicBezTo>
                      <a:pt x="18721" y="128787"/>
                      <a:pt x="19026" y="130822"/>
                      <a:pt x="19026" y="132776"/>
                    </a:cubicBezTo>
                    <a:cubicBezTo>
                      <a:pt x="18924" y="133406"/>
                      <a:pt x="18660" y="134058"/>
                      <a:pt x="18680" y="134709"/>
                    </a:cubicBezTo>
                    <a:cubicBezTo>
                      <a:pt x="18700" y="135075"/>
                      <a:pt x="18802" y="135441"/>
                      <a:pt x="18945" y="135767"/>
                    </a:cubicBezTo>
                    <a:cubicBezTo>
                      <a:pt x="19881" y="137110"/>
                      <a:pt x="22261" y="138880"/>
                      <a:pt x="23320" y="140223"/>
                    </a:cubicBezTo>
                    <a:cubicBezTo>
                      <a:pt x="23828" y="140691"/>
                      <a:pt x="24072" y="141383"/>
                      <a:pt x="24663" y="141770"/>
                    </a:cubicBezTo>
                    <a:cubicBezTo>
                      <a:pt x="25049" y="141994"/>
                      <a:pt x="25476" y="142116"/>
                      <a:pt x="25843" y="142360"/>
                    </a:cubicBezTo>
                    <a:cubicBezTo>
                      <a:pt x="26189" y="142604"/>
                      <a:pt x="26494" y="142889"/>
                      <a:pt x="26819" y="143133"/>
                    </a:cubicBezTo>
                    <a:cubicBezTo>
                      <a:pt x="27023" y="143316"/>
                      <a:pt x="27226" y="143479"/>
                      <a:pt x="27491" y="143581"/>
                    </a:cubicBezTo>
                    <a:cubicBezTo>
                      <a:pt x="27532" y="143601"/>
                      <a:pt x="27633" y="143621"/>
                      <a:pt x="27756" y="143621"/>
                    </a:cubicBezTo>
                    <a:cubicBezTo>
                      <a:pt x="27287" y="143459"/>
                      <a:pt x="26962" y="143113"/>
                      <a:pt x="26555" y="142808"/>
                    </a:cubicBezTo>
                    <a:cubicBezTo>
                      <a:pt x="26026" y="142380"/>
                      <a:pt x="25456" y="142136"/>
                      <a:pt x="24886" y="141810"/>
                    </a:cubicBezTo>
                    <a:cubicBezTo>
                      <a:pt x="24459" y="141566"/>
                      <a:pt x="24113" y="141017"/>
                      <a:pt x="23828" y="140630"/>
                    </a:cubicBezTo>
                    <a:cubicBezTo>
                      <a:pt x="23543" y="140223"/>
                      <a:pt x="23299" y="139796"/>
                      <a:pt x="22974" y="139430"/>
                    </a:cubicBezTo>
                    <a:cubicBezTo>
                      <a:pt x="21895" y="138005"/>
                      <a:pt x="19921" y="137049"/>
                      <a:pt x="19290" y="135502"/>
                    </a:cubicBezTo>
                    <a:cubicBezTo>
                      <a:pt x="19209" y="135238"/>
                      <a:pt x="19168" y="134973"/>
                      <a:pt x="19148" y="134709"/>
                    </a:cubicBezTo>
                    <a:cubicBezTo>
                      <a:pt x="19128" y="134180"/>
                      <a:pt x="19290" y="133651"/>
                      <a:pt x="19250" y="133142"/>
                    </a:cubicBezTo>
                    <a:cubicBezTo>
                      <a:pt x="19290" y="133122"/>
                      <a:pt x="19311" y="133122"/>
                      <a:pt x="19311" y="133101"/>
                    </a:cubicBezTo>
                    <a:cubicBezTo>
                      <a:pt x="19575" y="133345"/>
                      <a:pt x="19697" y="133752"/>
                      <a:pt x="19901" y="134037"/>
                    </a:cubicBezTo>
                    <a:cubicBezTo>
                      <a:pt x="20084" y="134343"/>
                      <a:pt x="20227" y="134668"/>
                      <a:pt x="20430" y="134953"/>
                    </a:cubicBezTo>
                    <a:cubicBezTo>
                      <a:pt x="21305" y="135889"/>
                      <a:pt x="22322" y="136703"/>
                      <a:pt x="23401" y="137415"/>
                    </a:cubicBezTo>
                    <a:cubicBezTo>
                      <a:pt x="24011" y="137842"/>
                      <a:pt x="24642" y="138249"/>
                      <a:pt x="25334" y="138575"/>
                    </a:cubicBezTo>
                    <a:cubicBezTo>
                      <a:pt x="25456" y="138636"/>
                      <a:pt x="25660" y="138697"/>
                      <a:pt x="25741" y="138819"/>
                    </a:cubicBezTo>
                    <a:cubicBezTo>
                      <a:pt x="25802" y="138921"/>
                      <a:pt x="27145" y="140406"/>
                      <a:pt x="27226" y="140488"/>
                    </a:cubicBezTo>
                    <a:cubicBezTo>
                      <a:pt x="27593" y="140956"/>
                      <a:pt x="27674" y="140874"/>
                      <a:pt x="27979" y="141302"/>
                    </a:cubicBezTo>
                    <a:cubicBezTo>
                      <a:pt x="28101" y="141465"/>
                      <a:pt x="28976" y="142543"/>
                      <a:pt x="29119" y="142665"/>
                    </a:cubicBezTo>
                    <a:cubicBezTo>
                      <a:pt x="28976" y="142543"/>
                      <a:pt x="28244" y="141465"/>
                      <a:pt x="28162" y="141302"/>
                    </a:cubicBezTo>
                    <a:cubicBezTo>
                      <a:pt x="28095" y="141154"/>
                      <a:pt x="28064" y="141077"/>
                      <a:pt x="28108" y="141077"/>
                    </a:cubicBezTo>
                    <a:cubicBezTo>
                      <a:pt x="28131" y="141077"/>
                      <a:pt x="28175" y="141097"/>
                      <a:pt x="28244" y="141139"/>
                    </a:cubicBezTo>
                    <a:cubicBezTo>
                      <a:pt x="28360" y="141197"/>
                      <a:pt x="28522" y="141309"/>
                      <a:pt x="28707" y="141450"/>
                    </a:cubicBezTo>
                    <a:lnTo>
                      <a:pt x="28707" y="141450"/>
                    </a:lnTo>
                    <a:cubicBezTo>
                      <a:pt x="28486" y="141223"/>
                      <a:pt x="28285" y="141023"/>
                      <a:pt x="28224" y="140997"/>
                    </a:cubicBezTo>
                    <a:cubicBezTo>
                      <a:pt x="28101" y="140935"/>
                      <a:pt x="27979" y="140854"/>
                      <a:pt x="27878" y="140773"/>
                    </a:cubicBezTo>
                    <a:cubicBezTo>
                      <a:pt x="27674" y="140488"/>
                      <a:pt x="27593" y="140508"/>
                      <a:pt x="27369" y="140284"/>
                    </a:cubicBezTo>
                    <a:cubicBezTo>
                      <a:pt x="27287" y="140223"/>
                      <a:pt x="26026" y="138962"/>
                      <a:pt x="26087" y="138860"/>
                    </a:cubicBezTo>
                    <a:cubicBezTo>
                      <a:pt x="26119" y="138828"/>
                      <a:pt x="26155" y="138816"/>
                      <a:pt x="26193" y="138816"/>
                    </a:cubicBezTo>
                    <a:cubicBezTo>
                      <a:pt x="26276" y="138816"/>
                      <a:pt x="26369" y="138873"/>
                      <a:pt x="26453" y="138901"/>
                    </a:cubicBezTo>
                    <a:cubicBezTo>
                      <a:pt x="26657" y="138962"/>
                      <a:pt x="26840" y="139002"/>
                      <a:pt x="27043" y="139043"/>
                    </a:cubicBezTo>
                    <a:cubicBezTo>
                      <a:pt x="27133" y="139055"/>
                      <a:pt x="27217" y="139060"/>
                      <a:pt x="27299" y="139060"/>
                    </a:cubicBezTo>
                    <a:cubicBezTo>
                      <a:pt x="27497" y="139060"/>
                      <a:pt x="27682" y="139031"/>
                      <a:pt x="27898" y="139002"/>
                    </a:cubicBezTo>
                    <a:cubicBezTo>
                      <a:pt x="27903" y="139002"/>
                      <a:pt x="27908" y="139001"/>
                      <a:pt x="27914" y="139001"/>
                    </a:cubicBezTo>
                    <a:cubicBezTo>
                      <a:pt x="28207" y="139001"/>
                      <a:pt x="29367" y="140043"/>
                      <a:pt x="29567" y="140203"/>
                    </a:cubicBezTo>
                    <a:cubicBezTo>
                      <a:pt x="29831" y="140406"/>
                      <a:pt x="30116" y="140651"/>
                      <a:pt x="30340" y="140915"/>
                    </a:cubicBezTo>
                    <a:cubicBezTo>
                      <a:pt x="30368" y="140953"/>
                      <a:pt x="30415" y="141010"/>
                      <a:pt x="30476" y="141082"/>
                    </a:cubicBezTo>
                    <a:lnTo>
                      <a:pt x="30476" y="141082"/>
                    </a:lnTo>
                    <a:cubicBezTo>
                      <a:pt x="30419" y="140973"/>
                      <a:pt x="30349" y="140898"/>
                      <a:pt x="30279" y="140793"/>
                    </a:cubicBezTo>
                    <a:lnTo>
                      <a:pt x="30279" y="140793"/>
                    </a:lnTo>
                    <a:cubicBezTo>
                      <a:pt x="30523" y="140915"/>
                      <a:pt x="31723" y="141912"/>
                      <a:pt x="31907" y="142116"/>
                    </a:cubicBezTo>
                    <a:cubicBezTo>
                      <a:pt x="32110" y="142319"/>
                      <a:pt x="32253" y="142624"/>
                      <a:pt x="32537" y="142746"/>
                    </a:cubicBezTo>
                    <a:cubicBezTo>
                      <a:pt x="32375" y="142665"/>
                      <a:pt x="32212" y="142421"/>
                      <a:pt x="32110" y="142278"/>
                    </a:cubicBezTo>
                    <a:cubicBezTo>
                      <a:pt x="31968" y="142095"/>
                      <a:pt x="30889" y="141139"/>
                      <a:pt x="30726" y="140976"/>
                    </a:cubicBezTo>
                    <a:cubicBezTo>
                      <a:pt x="30625" y="140874"/>
                      <a:pt x="30503" y="140732"/>
                      <a:pt x="30360" y="140630"/>
                    </a:cubicBezTo>
                    <a:cubicBezTo>
                      <a:pt x="30157" y="140488"/>
                      <a:pt x="29953" y="140325"/>
                      <a:pt x="29770" y="140162"/>
                    </a:cubicBezTo>
                    <a:cubicBezTo>
                      <a:pt x="29689" y="140060"/>
                      <a:pt x="28630" y="139063"/>
                      <a:pt x="28590" y="138941"/>
                    </a:cubicBezTo>
                    <a:cubicBezTo>
                      <a:pt x="28529" y="138779"/>
                      <a:pt x="28610" y="138758"/>
                      <a:pt x="28753" y="138697"/>
                    </a:cubicBezTo>
                    <a:cubicBezTo>
                      <a:pt x="28936" y="138595"/>
                      <a:pt x="29099" y="138494"/>
                      <a:pt x="29302" y="138412"/>
                    </a:cubicBezTo>
                    <a:cubicBezTo>
                      <a:pt x="29407" y="138377"/>
                      <a:pt x="29542" y="138237"/>
                      <a:pt x="29655" y="138237"/>
                    </a:cubicBezTo>
                    <a:cubicBezTo>
                      <a:pt x="29674" y="138237"/>
                      <a:pt x="29692" y="138241"/>
                      <a:pt x="29709" y="138249"/>
                    </a:cubicBezTo>
                    <a:cubicBezTo>
                      <a:pt x="29831" y="138311"/>
                      <a:pt x="29892" y="138433"/>
                      <a:pt x="29994" y="138514"/>
                    </a:cubicBezTo>
                    <a:cubicBezTo>
                      <a:pt x="30075" y="138575"/>
                      <a:pt x="31601" y="139796"/>
                      <a:pt x="31683" y="139877"/>
                    </a:cubicBezTo>
                    <a:cubicBezTo>
                      <a:pt x="31825" y="139999"/>
                      <a:pt x="31907" y="140162"/>
                      <a:pt x="32008" y="140305"/>
                    </a:cubicBezTo>
                    <a:cubicBezTo>
                      <a:pt x="32151" y="140467"/>
                      <a:pt x="32782" y="141139"/>
                      <a:pt x="32924" y="141322"/>
                    </a:cubicBezTo>
                    <a:cubicBezTo>
                      <a:pt x="33189" y="141688"/>
                      <a:pt x="33412" y="142095"/>
                      <a:pt x="33677" y="142462"/>
                    </a:cubicBezTo>
                    <a:cubicBezTo>
                      <a:pt x="33596" y="142278"/>
                      <a:pt x="33473" y="142116"/>
                      <a:pt x="33392" y="141933"/>
                    </a:cubicBezTo>
                    <a:cubicBezTo>
                      <a:pt x="33311" y="141790"/>
                      <a:pt x="33270" y="141648"/>
                      <a:pt x="33189" y="141505"/>
                    </a:cubicBezTo>
                    <a:cubicBezTo>
                      <a:pt x="33046" y="141220"/>
                      <a:pt x="32334" y="140488"/>
                      <a:pt x="32151" y="140264"/>
                    </a:cubicBezTo>
                    <a:cubicBezTo>
                      <a:pt x="32110" y="140223"/>
                      <a:pt x="31907" y="140081"/>
                      <a:pt x="31947" y="140020"/>
                    </a:cubicBezTo>
                    <a:cubicBezTo>
                      <a:pt x="31974" y="139972"/>
                      <a:pt x="31995" y="139947"/>
                      <a:pt x="32026" y="139947"/>
                    </a:cubicBezTo>
                    <a:cubicBezTo>
                      <a:pt x="32090" y="139947"/>
                      <a:pt x="32198" y="140047"/>
                      <a:pt x="32497" y="140264"/>
                    </a:cubicBezTo>
                    <a:cubicBezTo>
                      <a:pt x="32741" y="140447"/>
                      <a:pt x="33412" y="141119"/>
                      <a:pt x="33575" y="141383"/>
                    </a:cubicBezTo>
                    <a:cubicBezTo>
                      <a:pt x="33677" y="141587"/>
                      <a:pt x="33799" y="141851"/>
                      <a:pt x="33982" y="141994"/>
                    </a:cubicBezTo>
                    <a:cubicBezTo>
                      <a:pt x="33819" y="141709"/>
                      <a:pt x="33677" y="141403"/>
                      <a:pt x="33494" y="141139"/>
                    </a:cubicBezTo>
                    <a:cubicBezTo>
                      <a:pt x="33351" y="140915"/>
                      <a:pt x="32598" y="140162"/>
                      <a:pt x="32354" y="140020"/>
                    </a:cubicBezTo>
                    <a:cubicBezTo>
                      <a:pt x="32130" y="139898"/>
                      <a:pt x="31886" y="139857"/>
                      <a:pt x="31683" y="139715"/>
                    </a:cubicBezTo>
                    <a:cubicBezTo>
                      <a:pt x="31540" y="139633"/>
                      <a:pt x="29994" y="138351"/>
                      <a:pt x="29912" y="138229"/>
                    </a:cubicBezTo>
                    <a:cubicBezTo>
                      <a:pt x="29770" y="138026"/>
                      <a:pt x="29892" y="137965"/>
                      <a:pt x="30035" y="137842"/>
                    </a:cubicBezTo>
                    <a:cubicBezTo>
                      <a:pt x="30197" y="137741"/>
                      <a:pt x="30279" y="137436"/>
                      <a:pt x="30421" y="137395"/>
                    </a:cubicBezTo>
                    <a:cubicBezTo>
                      <a:pt x="30532" y="137247"/>
                      <a:pt x="30559" y="136896"/>
                      <a:pt x="30763" y="136896"/>
                    </a:cubicBezTo>
                    <a:cubicBezTo>
                      <a:pt x="30783" y="136896"/>
                      <a:pt x="30805" y="136899"/>
                      <a:pt x="30828" y="136906"/>
                    </a:cubicBezTo>
                    <a:cubicBezTo>
                      <a:pt x="31032" y="136967"/>
                      <a:pt x="31174" y="137232"/>
                      <a:pt x="31296" y="137395"/>
                    </a:cubicBezTo>
                    <a:cubicBezTo>
                      <a:pt x="31378" y="137517"/>
                      <a:pt x="32944" y="138921"/>
                      <a:pt x="33046" y="139023"/>
                    </a:cubicBezTo>
                    <a:cubicBezTo>
                      <a:pt x="33189" y="139145"/>
                      <a:pt x="33372" y="139206"/>
                      <a:pt x="33473" y="139348"/>
                    </a:cubicBezTo>
                    <a:cubicBezTo>
                      <a:pt x="33575" y="139491"/>
                      <a:pt x="33657" y="139633"/>
                      <a:pt x="33779" y="139776"/>
                    </a:cubicBezTo>
                    <a:cubicBezTo>
                      <a:pt x="34023" y="140020"/>
                      <a:pt x="34613" y="140691"/>
                      <a:pt x="34776" y="140976"/>
                    </a:cubicBezTo>
                    <a:cubicBezTo>
                      <a:pt x="34755" y="140752"/>
                      <a:pt x="34572" y="140488"/>
                      <a:pt x="34450" y="140305"/>
                    </a:cubicBezTo>
                    <a:cubicBezTo>
                      <a:pt x="34308" y="140101"/>
                      <a:pt x="33758" y="139572"/>
                      <a:pt x="33596" y="139389"/>
                    </a:cubicBezTo>
                    <a:cubicBezTo>
                      <a:pt x="33494" y="139267"/>
                      <a:pt x="33433" y="139145"/>
                      <a:pt x="33311" y="139063"/>
                    </a:cubicBezTo>
                    <a:cubicBezTo>
                      <a:pt x="33229" y="139002"/>
                      <a:pt x="33066" y="138941"/>
                      <a:pt x="33046" y="138819"/>
                    </a:cubicBezTo>
                    <a:cubicBezTo>
                      <a:pt x="33079" y="138812"/>
                      <a:pt x="33114" y="138809"/>
                      <a:pt x="33150" y="138809"/>
                    </a:cubicBezTo>
                    <a:cubicBezTo>
                      <a:pt x="33320" y="138809"/>
                      <a:pt x="33523" y="138882"/>
                      <a:pt x="33657" y="138982"/>
                    </a:cubicBezTo>
                    <a:cubicBezTo>
                      <a:pt x="33819" y="139084"/>
                      <a:pt x="34328" y="139613"/>
                      <a:pt x="34450" y="139735"/>
                    </a:cubicBezTo>
                    <a:cubicBezTo>
                      <a:pt x="34633" y="139938"/>
                      <a:pt x="34837" y="140122"/>
                      <a:pt x="34979" y="140345"/>
                    </a:cubicBezTo>
                    <a:cubicBezTo>
                      <a:pt x="34816" y="140040"/>
                      <a:pt x="34125" y="139409"/>
                      <a:pt x="33921" y="139145"/>
                    </a:cubicBezTo>
                    <a:cubicBezTo>
                      <a:pt x="33840" y="139023"/>
                      <a:pt x="33718" y="138860"/>
                      <a:pt x="33575" y="138799"/>
                    </a:cubicBezTo>
                    <a:cubicBezTo>
                      <a:pt x="33433" y="138738"/>
                      <a:pt x="33250" y="138738"/>
                      <a:pt x="33087" y="138677"/>
                    </a:cubicBezTo>
                    <a:cubicBezTo>
                      <a:pt x="32965" y="138656"/>
                      <a:pt x="31439" y="137293"/>
                      <a:pt x="31357" y="137212"/>
                    </a:cubicBezTo>
                    <a:cubicBezTo>
                      <a:pt x="31194" y="137008"/>
                      <a:pt x="31011" y="136805"/>
                      <a:pt x="30828" y="136622"/>
                    </a:cubicBezTo>
                    <a:cubicBezTo>
                      <a:pt x="30726" y="136540"/>
                      <a:pt x="30645" y="136499"/>
                      <a:pt x="30604" y="136377"/>
                    </a:cubicBezTo>
                    <a:cubicBezTo>
                      <a:pt x="30584" y="136255"/>
                      <a:pt x="30584" y="136133"/>
                      <a:pt x="30564" y="136011"/>
                    </a:cubicBezTo>
                    <a:cubicBezTo>
                      <a:pt x="30523" y="135665"/>
                      <a:pt x="30442" y="135380"/>
                      <a:pt x="30319" y="135055"/>
                    </a:cubicBezTo>
                    <a:cubicBezTo>
                      <a:pt x="30319" y="135050"/>
                      <a:pt x="30328" y="135047"/>
                      <a:pt x="30344" y="135047"/>
                    </a:cubicBezTo>
                    <a:cubicBezTo>
                      <a:pt x="30452" y="135047"/>
                      <a:pt x="30894" y="135159"/>
                      <a:pt x="30930" y="135177"/>
                    </a:cubicBezTo>
                    <a:cubicBezTo>
                      <a:pt x="31113" y="135218"/>
                      <a:pt x="31276" y="135299"/>
                      <a:pt x="31439" y="135401"/>
                    </a:cubicBezTo>
                    <a:cubicBezTo>
                      <a:pt x="31601" y="135502"/>
                      <a:pt x="33616" y="137273"/>
                      <a:pt x="33799" y="137354"/>
                    </a:cubicBezTo>
                    <a:cubicBezTo>
                      <a:pt x="34084" y="137517"/>
                      <a:pt x="34348" y="137700"/>
                      <a:pt x="34572" y="137944"/>
                    </a:cubicBezTo>
                    <a:cubicBezTo>
                      <a:pt x="34674" y="138046"/>
                      <a:pt x="34776" y="138148"/>
                      <a:pt x="34878" y="138229"/>
                    </a:cubicBezTo>
                    <a:cubicBezTo>
                      <a:pt x="35000" y="138351"/>
                      <a:pt x="35020" y="138514"/>
                      <a:pt x="35101" y="138656"/>
                    </a:cubicBezTo>
                    <a:cubicBezTo>
                      <a:pt x="34939" y="138026"/>
                      <a:pt x="34409" y="137598"/>
                      <a:pt x="33880" y="137293"/>
                    </a:cubicBezTo>
                    <a:cubicBezTo>
                      <a:pt x="33575" y="137130"/>
                      <a:pt x="31439" y="135258"/>
                      <a:pt x="31133" y="135136"/>
                    </a:cubicBezTo>
                    <a:cubicBezTo>
                      <a:pt x="30971" y="135055"/>
                      <a:pt x="30767" y="134994"/>
                      <a:pt x="30604" y="134953"/>
                    </a:cubicBezTo>
                    <a:cubicBezTo>
                      <a:pt x="30462" y="134892"/>
                      <a:pt x="30279" y="134933"/>
                      <a:pt x="30177" y="134811"/>
                    </a:cubicBezTo>
                    <a:cubicBezTo>
                      <a:pt x="30116" y="134749"/>
                      <a:pt x="30075" y="134607"/>
                      <a:pt x="30014" y="134526"/>
                    </a:cubicBezTo>
                    <a:lnTo>
                      <a:pt x="29444" y="134322"/>
                    </a:lnTo>
                    <a:cubicBezTo>
                      <a:pt x="28513" y="134276"/>
                      <a:pt x="26667" y="134150"/>
                      <a:pt x="25304" y="134150"/>
                    </a:cubicBezTo>
                    <a:cubicBezTo>
                      <a:pt x="24849" y="134150"/>
                      <a:pt x="24449" y="134164"/>
                      <a:pt x="24154" y="134200"/>
                    </a:cubicBezTo>
                    <a:cubicBezTo>
                      <a:pt x="24037" y="134221"/>
                      <a:pt x="23937" y="134254"/>
                      <a:pt x="23842" y="134254"/>
                    </a:cubicBezTo>
                    <a:cubicBezTo>
                      <a:pt x="23754" y="134254"/>
                      <a:pt x="23672" y="134227"/>
                      <a:pt x="23584" y="134139"/>
                    </a:cubicBezTo>
                    <a:lnTo>
                      <a:pt x="23258" y="134261"/>
                    </a:lnTo>
                    <a:cubicBezTo>
                      <a:pt x="23625" y="134607"/>
                      <a:pt x="23726" y="134912"/>
                      <a:pt x="24093" y="135258"/>
                    </a:cubicBezTo>
                    <a:cubicBezTo>
                      <a:pt x="24276" y="135421"/>
                      <a:pt x="24439" y="135502"/>
                      <a:pt x="24479" y="135767"/>
                    </a:cubicBezTo>
                    <a:cubicBezTo>
                      <a:pt x="24520" y="135991"/>
                      <a:pt x="24459" y="136235"/>
                      <a:pt x="24479" y="136459"/>
                    </a:cubicBezTo>
                    <a:cubicBezTo>
                      <a:pt x="24520" y="136744"/>
                      <a:pt x="25721" y="137049"/>
                      <a:pt x="25721" y="137334"/>
                    </a:cubicBezTo>
                    <a:cubicBezTo>
                      <a:pt x="25703" y="137673"/>
                      <a:pt x="25747" y="138136"/>
                      <a:pt x="25416" y="138136"/>
                    </a:cubicBezTo>
                    <a:cubicBezTo>
                      <a:pt x="25370" y="138136"/>
                      <a:pt x="25316" y="138127"/>
                      <a:pt x="25253" y="138107"/>
                    </a:cubicBezTo>
                    <a:cubicBezTo>
                      <a:pt x="24683" y="137924"/>
                      <a:pt x="24113" y="137517"/>
                      <a:pt x="23625" y="137171"/>
                    </a:cubicBezTo>
                    <a:cubicBezTo>
                      <a:pt x="22017" y="135889"/>
                      <a:pt x="21915" y="136255"/>
                      <a:pt x="20735" y="134749"/>
                    </a:cubicBezTo>
                    <a:cubicBezTo>
                      <a:pt x="20267" y="134119"/>
                      <a:pt x="19779" y="133345"/>
                      <a:pt x="19596" y="132593"/>
                    </a:cubicBezTo>
                    <a:cubicBezTo>
                      <a:pt x="19250" y="130049"/>
                      <a:pt x="19250" y="128279"/>
                      <a:pt x="19474" y="126346"/>
                    </a:cubicBezTo>
                    <a:cubicBezTo>
                      <a:pt x="19596" y="125348"/>
                      <a:pt x="19738" y="123782"/>
                      <a:pt x="19860" y="122540"/>
                    </a:cubicBezTo>
                    <a:cubicBezTo>
                      <a:pt x="20756" y="114340"/>
                      <a:pt x="18822" y="105631"/>
                      <a:pt x="19128" y="98387"/>
                    </a:cubicBezTo>
                    <a:cubicBezTo>
                      <a:pt x="19189" y="94785"/>
                      <a:pt x="20186" y="90959"/>
                      <a:pt x="19820" y="87907"/>
                    </a:cubicBezTo>
                    <a:cubicBezTo>
                      <a:pt x="19535" y="85750"/>
                      <a:pt x="19352" y="83552"/>
                      <a:pt x="19209" y="81375"/>
                    </a:cubicBezTo>
                    <a:cubicBezTo>
                      <a:pt x="19067" y="79401"/>
                      <a:pt x="19006" y="77427"/>
                      <a:pt x="19067" y="75433"/>
                    </a:cubicBezTo>
                    <a:cubicBezTo>
                      <a:pt x="19535" y="70224"/>
                      <a:pt x="20898" y="60151"/>
                      <a:pt x="22017" y="55186"/>
                    </a:cubicBezTo>
                    <a:cubicBezTo>
                      <a:pt x="22018" y="55184"/>
                      <a:pt x="22018" y="55182"/>
                      <a:pt x="22018" y="55182"/>
                    </a:cubicBezTo>
                    <a:lnTo>
                      <a:pt x="22018" y="55182"/>
                    </a:lnTo>
                    <a:cubicBezTo>
                      <a:pt x="22030" y="55182"/>
                      <a:pt x="21789" y="59962"/>
                      <a:pt x="21529" y="64506"/>
                    </a:cubicBezTo>
                    <a:cubicBezTo>
                      <a:pt x="21305" y="68617"/>
                      <a:pt x="20837" y="77020"/>
                      <a:pt x="20837" y="77020"/>
                    </a:cubicBezTo>
                    <a:cubicBezTo>
                      <a:pt x="20837" y="77020"/>
                      <a:pt x="21040" y="76756"/>
                      <a:pt x="21102" y="76044"/>
                    </a:cubicBezTo>
                    <a:cubicBezTo>
                      <a:pt x="21346" y="73622"/>
                      <a:pt x="21732" y="67721"/>
                      <a:pt x="22017" y="64506"/>
                    </a:cubicBezTo>
                    <a:cubicBezTo>
                      <a:pt x="22445" y="59663"/>
                      <a:pt x="22729" y="54352"/>
                      <a:pt x="22709" y="53762"/>
                    </a:cubicBezTo>
                    <a:cubicBezTo>
                      <a:pt x="23258" y="52399"/>
                      <a:pt x="23645" y="51971"/>
                      <a:pt x="24683" y="50466"/>
                    </a:cubicBezTo>
                    <a:cubicBezTo>
                      <a:pt x="24724" y="51117"/>
                      <a:pt x="24968" y="52948"/>
                      <a:pt x="24968" y="53477"/>
                    </a:cubicBezTo>
                    <a:cubicBezTo>
                      <a:pt x="25008" y="56184"/>
                      <a:pt x="24988" y="58178"/>
                      <a:pt x="24764" y="62634"/>
                    </a:cubicBezTo>
                    <a:cubicBezTo>
                      <a:pt x="24561" y="66826"/>
                      <a:pt x="24601" y="72768"/>
                      <a:pt x="23971" y="76105"/>
                    </a:cubicBezTo>
                    <a:cubicBezTo>
                      <a:pt x="23665" y="77692"/>
                      <a:pt x="24032" y="83288"/>
                      <a:pt x="24133" y="83674"/>
                    </a:cubicBezTo>
                    <a:lnTo>
                      <a:pt x="23869" y="85730"/>
                    </a:lnTo>
                    <a:cubicBezTo>
                      <a:pt x="23991" y="86340"/>
                      <a:pt x="23788" y="86625"/>
                      <a:pt x="23930" y="87235"/>
                    </a:cubicBezTo>
                    <a:lnTo>
                      <a:pt x="23849" y="87826"/>
                    </a:lnTo>
                    <a:lnTo>
                      <a:pt x="24276" y="89352"/>
                    </a:lnTo>
                    <a:lnTo>
                      <a:pt x="24866" y="89413"/>
                    </a:lnTo>
                    <a:cubicBezTo>
                      <a:pt x="24724" y="88517"/>
                      <a:pt x="24785" y="88151"/>
                      <a:pt x="24886" y="87378"/>
                    </a:cubicBezTo>
                    <a:cubicBezTo>
                      <a:pt x="24988" y="86564"/>
                      <a:pt x="24947" y="86238"/>
                      <a:pt x="25029" y="85587"/>
                    </a:cubicBezTo>
                    <a:cubicBezTo>
                      <a:pt x="25456" y="82494"/>
                      <a:pt x="24785" y="78893"/>
                      <a:pt x="24988" y="75962"/>
                    </a:cubicBezTo>
                    <a:cubicBezTo>
                      <a:pt x="25436" y="71567"/>
                      <a:pt x="25782" y="65239"/>
                      <a:pt x="25843" y="61413"/>
                    </a:cubicBezTo>
                    <a:cubicBezTo>
                      <a:pt x="25904" y="57811"/>
                      <a:pt x="26107" y="57160"/>
                      <a:pt x="25822" y="53701"/>
                    </a:cubicBezTo>
                    <a:cubicBezTo>
                      <a:pt x="25761" y="53172"/>
                      <a:pt x="25639" y="52134"/>
                      <a:pt x="25558" y="51564"/>
                    </a:cubicBezTo>
                    <a:lnTo>
                      <a:pt x="25558" y="51564"/>
                    </a:lnTo>
                    <a:cubicBezTo>
                      <a:pt x="26962" y="52684"/>
                      <a:pt x="26982" y="55329"/>
                      <a:pt x="27145" y="56000"/>
                    </a:cubicBezTo>
                    <a:cubicBezTo>
                      <a:pt x="27450" y="57323"/>
                      <a:pt x="27471" y="60111"/>
                      <a:pt x="27084" y="62573"/>
                    </a:cubicBezTo>
                    <a:cubicBezTo>
                      <a:pt x="26779" y="64242"/>
                      <a:pt x="26535" y="67436"/>
                      <a:pt x="26392" y="68942"/>
                    </a:cubicBezTo>
                    <a:cubicBezTo>
                      <a:pt x="26270" y="70468"/>
                      <a:pt x="26168" y="71323"/>
                      <a:pt x="26026" y="72869"/>
                    </a:cubicBezTo>
                    <a:cubicBezTo>
                      <a:pt x="25924" y="74090"/>
                      <a:pt x="25863" y="79523"/>
                      <a:pt x="25944" y="80663"/>
                    </a:cubicBezTo>
                    <a:cubicBezTo>
                      <a:pt x="25985" y="80012"/>
                      <a:pt x="26046" y="76756"/>
                      <a:pt x="26107" y="75779"/>
                    </a:cubicBezTo>
                    <a:cubicBezTo>
                      <a:pt x="26145" y="75757"/>
                      <a:pt x="26184" y="75746"/>
                      <a:pt x="26225" y="75746"/>
                    </a:cubicBezTo>
                    <a:cubicBezTo>
                      <a:pt x="26781" y="75746"/>
                      <a:pt x="27597" y="77676"/>
                      <a:pt x="27654" y="78018"/>
                    </a:cubicBezTo>
                    <a:cubicBezTo>
                      <a:pt x="27674" y="77489"/>
                      <a:pt x="26982" y="75474"/>
                      <a:pt x="26067" y="75474"/>
                    </a:cubicBezTo>
                    <a:cubicBezTo>
                      <a:pt x="26128" y="74518"/>
                      <a:pt x="26229" y="73602"/>
                      <a:pt x="26290" y="72890"/>
                    </a:cubicBezTo>
                    <a:cubicBezTo>
                      <a:pt x="26372" y="72137"/>
                      <a:pt x="26494" y="69715"/>
                      <a:pt x="26636" y="68962"/>
                    </a:cubicBezTo>
                    <a:cubicBezTo>
                      <a:pt x="26738" y="68433"/>
                      <a:pt x="26840" y="67884"/>
                      <a:pt x="26962" y="67355"/>
                    </a:cubicBezTo>
                    <a:cubicBezTo>
                      <a:pt x="26962" y="67354"/>
                      <a:pt x="26962" y="67353"/>
                      <a:pt x="26962" y="67353"/>
                    </a:cubicBezTo>
                    <a:cubicBezTo>
                      <a:pt x="26978" y="67353"/>
                      <a:pt x="27321" y="68156"/>
                      <a:pt x="27857" y="68454"/>
                    </a:cubicBezTo>
                    <a:cubicBezTo>
                      <a:pt x="28080" y="68573"/>
                      <a:pt x="28338" y="68612"/>
                      <a:pt x="28569" y="68612"/>
                    </a:cubicBezTo>
                    <a:cubicBezTo>
                      <a:pt x="28927" y="68612"/>
                      <a:pt x="29221" y="68519"/>
                      <a:pt x="29221" y="68494"/>
                    </a:cubicBezTo>
                    <a:cubicBezTo>
                      <a:pt x="29225" y="68480"/>
                      <a:pt x="29190" y="68478"/>
                      <a:pt x="29126" y="68478"/>
                    </a:cubicBezTo>
                    <a:cubicBezTo>
                      <a:pt x="29098" y="68478"/>
                      <a:pt x="29064" y="68479"/>
                      <a:pt x="29025" y="68479"/>
                    </a:cubicBezTo>
                    <a:cubicBezTo>
                      <a:pt x="28775" y="68479"/>
                      <a:pt x="28332" y="68461"/>
                      <a:pt x="27979" y="68189"/>
                    </a:cubicBezTo>
                    <a:cubicBezTo>
                      <a:pt x="27430" y="67803"/>
                      <a:pt x="27064" y="66846"/>
                      <a:pt x="27064" y="66785"/>
                    </a:cubicBezTo>
                    <a:cubicBezTo>
                      <a:pt x="27349" y="65422"/>
                      <a:pt x="26982" y="63916"/>
                      <a:pt x="27328" y="62614"/>
                    </a:cubicBezTo>
                    <a:cubicBezTo>
                      <a:pt x="27715" y="60416"/>
                      <a:pt x="27918" y="58015"/>
                      <a:pt x="27756" y="56041"/>
                    </a:cubicBezTo>
                    <a:cubicBezTo>
                      <a:pt x="27613" y="54517"/>
                      <a:pt x="27857" y="53216"/>
                      <a:pt x="27087" y="52463"/>
                    </a:cubicBezTo>
                    <a:lnTo>
                      <a:pt x="27087" y="52463"/>
                    </a:lnTo>
                    <a:cubicBezTo>
                      <a:pt x="27306" y="52672"/>
                      <a:pt x="28406" y="52770"/>
                      <a:pt x="29233" y="52770"/>
                    </a:cubicBezTo>
                    <a:cubicBezTo>
                      <a:pt x="29686" y="52770"/>
                      <a:pt x="30056" y="52741"/>
                      <a:pt x="30157" y="52684"/>
                    </a:cubicBezTo>
                    <a:cubicBezTo>
                      <a:pt x="30477" y="52509"/>
                      <a:pt x="30882" y="52365"/>
                      <a:pt x="31265" y="52365"/>
                    </a:cubicBezTo>
                    <a:cubicBezTo>
                      <a:pt x="31416" y="52365"/>
                      <a:pt x="31565" y="52387"/>
                      <a:pt x="31703" y="52439"/>
                    </a:cubicBezTo>
                    <a:cubicBezTo>
                      <a:pt x="32293" y="52663"/>
                      <a:pt x="32497" y="53152"/>
                      <a:pt x="32639" y="53681"/>
                    </a:cubicBezTo>
                    <a:cubicBezTo>
                      <a:pt x="32619" y="53233"/>
                      <a:pt x="32598" y="52907"/>
                      <a:pt x="32212" y="52582"/>
                    </a:cubicBezTo>
                    <a:cubicBezTo>
                      <a:pt x="31846" y="52277"/>
                      <a:pt x="31459" y="52236"/>
                      <a:pt x="31011" y="52195"/>
                    </a:cubicBezTo>
                    <a:cubicBezTo>
                      <a:pt x="32130" y="51422"/>
                      <a:pt x="32212" y="50567"/>
                      <a:pt x="32761" y="49428"/>
                    </a:cubicBezTo>
                    <a:cubicBezTo>
                      <a:pt x="33066" y="48817"/>
                      <a:pt x="33514" y="48410"/>
                      <a:pt x="33982" y="47963"/>
                    </a:cubicBezTo>
                    <a:lnTo>
                      <a:pt x="33982" y="47963"/>
                    </a:lnTo>
                    <a:cubicBezTo>
                      <a:pt x="33372" y="48288"/>
                      <a:pt x="32782" y="48980"/>
                      <a:pt x="32456" y="49591"/>
                    </a:cubicBezTo>
                    <a:cubicBezTo>
                      <a:pt x="32497" y="48777"/>
                      <a:pt x="32761" y="47922"/>
                      <a:pt x="32904" y="47108"/>
                    </a:cubicBezTo>
                    <a:cubicBezTo>
                      <a:pt x="33026" y="46375"/>
                      <a:pt x="33189" y="45541"/>
                      <a:pt x="33657" y="44931"/>
                    </a:cubicBezTo>
                    <a:lnTo>
                      <a:pt x="33657" y="44931"/>
                    </a:lnTo>
                    <a:cubicBezTo>
                      <a:pt x="33372" y="45297"/>
                      <a:pt x="33107" y="45521"/>
                      <a:pt x="32944" y="45989"/>
                    </a:cubicBezTo>
                    <a:cubicBezTo>
                      <a:pt x="32761" y="46477"/>
                      <a:pt x="32700" y="46966"/>
                      <a:pt x="32619" y="47474"/>
                    </a:cubicBezTo>
                    <a:cubicBezTo>
                      <a:pt x="32476" y="48532"/>
                      <a:pt x="32334" y="49692"/>
                      <a:pt x="31968" y="50710"/>
                    </a:cubicBezTo>
                    <a:cubicBezTo>
                      <a:pt x="31723" y="51442"/>
                      <a:pt x="31642" y="51178"/>
                      <a:pt x="31011" y="51646"/>
                    </a:cubicBezTo>
                    <a:cubicBezTo>
                      <a:pt x="30336" y="52053"/>
                      <a:pt x="29637" y="52235"/>
                      <a:pt x="28964" y="52235"/>
                    </a:cubicBezTo>
                    <a:cubicBezTo>
                      <a:pt x="28360" y="52235"/>
                      <a:pt x="27776" y="52089"/>
                      <a:pt x="27247" y="51829"/>
                    </a:cubicBezTo>
                    <a:cubicBezTo>
                      <a:pt x="26636" y="51442"/>
                      <a:pt x="26148" y="51056"/>
                      <a:pt x="25802" y="50669"/>
                    </a:cubicBezTo>
                    <a:cubicBezTo>
                      <a:pt x="25782" y="50201"/>
                      <a:pt x="25599" y="49591"/>
                      <a:pt x="25456" y="49082"/>
                    </a:cubicBezTo>
                    <a:cubicBezTo>
                      <a:pt x="25253" y="48268"/>
                      <a:pt x="25069" y="47373"/>
                      <a:pt x="24724" y="46599"/>
                    </a:cubicBezTo>
                    <a:cubicBezTo>
                      <a:pt x="24032" y="45094"/>
                      <a:pt x="22587" y="42489"/>
                      <a:pt x="21671" y="41085"/>
                    </a:cubicBezTo>
                    <a:cubicBezTo>
                      <a:pt x="21040" y="40210"/>
                      <a:pt x="20084" y="38460"/>
                      <a:pt x="18863" y="35448"/>
                    </a:cubicBezTo>
                    <a:cubicBezTo>
                      <a:pt x="18212" y="33902"/>
                      <a:pt x="18171" y="30646"/>
                      <a:pt x="17886" y="29913"/>
                    </a:cubicBezTo>
                    <a:cubicBezTo>
                      <a:pt x="17663" y="25762"/>
                      <a:pt x="17337" y="27126"/>
                      <a:pt x="17663" y="23137"/>
                    </a:cubicBezTo>
                    <a:lnTo>
                      <a:pt x="17663" y="23137"/>
                    </a:lnTo>
                    <a:cubicBezTo>
                      <a:pt x="19168" y="23300"/>
                      <a:pt x="22587" y="24012"/>
                      <a:pt x="24093" y="24297"/>
                    </a:cubicBezTo>
                    <a:cubicBezTo>
                      <a:pt x="24439" y="24297"/>
                      <a:pt x="24927" y="24379"/>
                      <a:pt x="25253" y="24562"/>
                    </a:cubicBezTo>
                    <a:cubicBezTo>
                      <a:pt x="25558" y="24725"/>
                      <a:pt x="25802" y="24969"/>
                      <a:pt x="26046" y="25233"/>
                    </a:cubicBezTo>
                    <a:cubicBezTo>
                      <a:pt x="26229" y="25437"/>
                      <a:pt x="26474" y="25661"/>
                      <a:pt x="26596" y="25925"/>
                    </a:cubicBezTo>
                    <a:cubicBezTo>
                      <a:pt x="26718" y="26190"/>
                      <a:pt x="26636" y="26434"/>
                      <a:pt x="26596" y="26719"/>
                    </a:cubicBezTo>
                    <a:cubicBezTo>
                      <a:pt x="26555" y="27004"/>
                      <a:pt x="26372" y="27390"/>
                      <a:pt x="26433" y="27675"/>
                    </a:cubicBezTo>
                    <a:cubicBezTo>
                      <a:pt x="26436" y="27675"/>
                      <a:pt x="26440" y="27676"/>
                      <a:pt x="26443" y="27676"/>
                    </a:cubicBezTo>
                    <a:cubicBezTo>
                      <a:pt x="26662" y="27676"/>
                      <a:pt x="26820" y="27042"/>
                      <a:pt x="26881" y="26882"/>
                    </a:cubicBezTo>
                    <a:cubicBezTo>
                      <a:pt x="26939" y="26679"/>
                      <a:pt x="26945" y="26445"/>
                      <a:pt x="27054" y="26445"/>
                    </a:cubicBezTo>
                    <a:cubicBezTo>
                      <a:pt x="27098" y="26445"/>
                      <a:pt x="27159" y="26483"/>
                      <a:pt x="27247" y="26576"/>
                    </a:cubicBezTo>
                    <a:cubicBezTo>
                      <a:pt x="27491" y="26841"/>
                      <a:pt x="27756" y="27085"/>
                      <a:pt x="27979" y="27390"/>
                    </a:cubicBezTo>
                    <a:cubicBezTo>
                      <a:pt x="28061" y="27512"/>
                      <a:pt x="28224" y="27797"/>
                      <a:pt x="28386" y="27838"/>
                    </a:cubicBezTo>
                    <a:cubicBezTo>
                      <a:pt x="28468" y="27675"/>
                      <a:pt x="28203" y="27411"/>
                      <a:pt x="28101" y="27288"/>
                    </a:cubicBezTo>
                    <a:cubicBezTo>
                      <a:pt x="27918" y="27044"/>
                      <a:pt x="27817" y="26780"/>
                      <a:pt x="27613" y="26556"/>
                    </a:cubicBezTo>
                    <a:cubicBezTo>
                      <a:pt x="27410" y="26291"/>
                      <a:pt x="27145" y="26068"/>
                      <a:pt x="26942" y="25803"/>
                    </a:cubicBezTo>
                    <a:cubicBezTo>
                      <a:pt x="26779" y="25600"/>
                      <a:pt x="25721" y="24277"/>
                      <a:pt x="25985" y="24073"/>
                    </a:cubicBezTo>
                    <a:cubicBezTo>
                      <a:pt x="26026" y="24053"/>
                      <a:pt x="26311" y="24033"/>
                      <a:pt x="26351" y="24033"/>
                    </a:cubicBezTo>
                    <a:cubicBezTo>
                      <a:pt x="26677" y="23972"/>
                      <a:pt x="26942" y="23890"/>
                      <a:pt x="27267" y="23789"/>
                    </a:cubicBezTo>
                    <a:cubicBezTo>
                      <a:pt x="27370" y="23752"/>
                      <a:pt x="27473" y="23736"/>
                      <a:pt x="27577" y="23736"/>
                    </a:cubicBezTo>
                    <a:cubicBezTo>
                      <a:pt x="27761" y="23736"/>
                      <a:pt x="27947" y="23785"/>
                      <a:pt x="28142" y="23850"/>
                    </a:cubicBezTo>
                    <a:cubicBezTo>
                      <a:pt x="28346" y="23911"/>
                      <a:pt x="28488" y="23829"/>
                      <a:pt x="28610" y="23992"/>
                    </a:cubicBezTo>
                    <a:cubicBezTo>
                      <a:pt x="28712" y="24114"/>
                      <a:pt x="28692" y="24419"/>
                      <a:pt x="28875" y="24460"/>
                    </a:cubicBezTo>
                    <a:cubicBezTo>
                      <a:pt x="28875" y="24257"/>
                      <a:pt x="28773" y="24012"/>
                      <a:pt x="28712" y="23809"/>
                    </a:cubicBezTo>
                    <a:lnTo>
                      <a:pt x="28712" y="23809"/>
                    </a:lnTo>
                    <a:cubicBezTo>
                      <a:pt x="28936" y="23850"/>
                      <a:pt x="29180" y="23931"/>
                      <a:pt x="29404" y="23972"/>
                    </a:cubicBezTo>
                    <a:cubicBezTo>
                      <a:pt x="29404" y="23931"/>
                      <a:pt x="29404" y="23890"/>
                      <a:pt x="29404" y="23870"/>
                    </a:cubicBezTo>
                    <a:cubicBezTo>
                      <a:pt x="29200" y="23829"/>
                      <a:pt x="28997" y="23727"/>
                      <a:pt x="28793" y="23687"/>
                    </a:cubicBezTo>
                    <a:cubicBezTo>
                      <a:pt x="28610" y="23626"/>
                      <a:pt x="28101" y="23646"/>
                      <a:pt x="27979" y="23463"/>
                    </a:cubicBezTo>
                    <a:cubicBezTo>
                      <a:pt x="27796" y="23219"/>
                      <a:pt x="28346" y="22934"/>
                      <a:pt x="28183" y="22669"/>
                    </a:cubicBezTo>
                    <a:lnTo>
                      <a:pt x="28183" y="22669"/>
                    </a:lnTo>
                    <a:cubicBezTo>
                      <a:pt x="27857" y="22730"/>
                      <a:pt x="27654" y="23219"/>
                      <a:pt x="27328" y="23341"/>
                    </a:cubicBezTo>
                    <a:cubicBezTo>
                      <a:pt x="26901" y="23504"/>
                      <a:pt x="26392" y="23626"/>
                      <a:pt x="25924" y="23727"/>
                    </a:cubicBezTo>
                    <a:cubicBezTo>
                      <a:pt x="25865" y="23738"/>
                      <a:pt x="25818" y="23743"/>
                      <a:pt x="25783" y="23743"/>
                    </a:cubicBezTo>
                    <a:cubicBezTo>
                      <a:pt x="25471" y="23743"/>
                      <a:pt x="26054" y="23355"/>
                      <a:pt x="26128" y="22934"/>
                    </a:cubicBezTo>
                    <a:cubicBezTo>
                      <a:pt x="26189" y="22507"/>
                      <a:pt x="26575" y="22100"/>
                      <a:pt x="26840" y="21754"/>
                    </a:cubicBezTo>
                    <a:cubicBezTo>
                      <a:pt x="27023" y="21469"/>
                      <a:pt x="27247" y="21245"/>
                      <a:pt x="27471" y="20980"/>
                    </a:cubicBezTo>
                    <a:cubicBezTo>
                      <a:pt x="27552" y="20899"/>
                      <a:pt x="27735" y="20757"/>
                      <a:pt x="27715" y="20614"/>
                    </a:cubicBezTo>
                    <a:lnTo>
                      <a:pt x="27715" y="20614"/>
                    </a:lnTo>
                    <a:cubicBezTo>
                      <a:pt x="27471" y="20797"/>
                      <a:pt x="27206" y="21102"/>
                      <a:pt x="26921" y="21225"/>
                    </a:cubicBezTo>
                    <a:cubicBezTo>
                      <a:pt x="26779" y="21062"/>
                      <a:pt x="26758" y="20716"/>
                      <a:pt x="26575" y="20655"/>
                    </a:cubicBezTo>
                    <a:lnTo>
                      <a:pt x="26575" y="20655"/>
                    </a:lnTo>
                    <a:cubicBezTo>
                      <a:pt x="26575" y="20858"/>
                      <a:pt x="26718" y="21041"/>
                      <a:pt x="26697" y="21265"/>
                    </a:cubicBezTo>
                    <a:cubicBezTo>
                      <a:pt x="26697" y="21591"/>
                      <a:pt x="26453" y="21835"/>
                      <a:pt x="26290" y="22100"/>
                    </a:cubicBezTo>
                    <a:cubicBezTo>
                      <a:pt x="26191" y="22249"/>
                      <a:pt x="26051" y="22560"/>
                      <a:pt x="25914" y="22560"/>
                    </a:cubicBezTo>
                    <a:cubicBezTo>
                      <a:pt x="25883" y="22560"/>
                      <a:pt x="25853" y="22544"/>
                      <a:pt x="25822" y="22507"/>
                    </a:cubicBezTo>
                    <a:cubicBezTo>
                      <a:pt x="25700" y="22364"/>
                      <a:pt x="25721" y="21998"/>
                      <a:pt x="25700" y="21835"/>
                    </a:cubicBezTo>
                    <a:cubicBezTo>
                      <a:pt x="25619" y="21306"/>
                      <a:pt x="25721" y="20858"/>
                      <a:pt x="25843" y="20350"/>
                    </a:cubicBezTo>
                    <a:cubicBezTo>
                      <a:pt x="25904" y="20105"/>
                      <a:pt x="25924" y="19963"/>
                      <a:pt x="26087" y="19780"/>
                    </a:cubicBezTo>
                    <a:cubicBezTo>
                      <a:pt x="26209" y="19658"/>
                      <a:pt x="26555" y="19475"/>
                      <a:pt x="26555" y="19312"/>
                    </a:cubicBezTo>
                    <a:lnTo>
                      <a:pt x="26555" y="19312"/>
                    </a:lnTo>
                    <a:cubicBezTo>
                      <a:pt x="26365" y="19366"/>
                      <a:pt x="26112" y="19637"/>
                      <a:pt x="25958" y="19637"/>
                    </a:cubicBezTo>
                    <a:cubicBezTo>
                      <a:pt x="25881" y="19637"/>
                      <a:pt x="25829" y="19570"/>
                      <a:pt x="25822" y="19373"/>
                    </a:cubicBezTo>
                    <a:cubicBezTo>
                      <a:pt x="25802" y="19190"/>
                      <a:pt x="25863" y="19007"/>
                      <a:pt x="25924" y="18823"/>
                    </a:cubicBezTo>
                    <a:cubicBezTo>
                      <a:pt x="25956" y="18744"/>
                      <a:pt x="26006" y="18658"/>
                      <a:pt x="26050" y="18570"/>
                    </a:cubicBezTo>
                    <a:lnTo>
                      <a:pt x="26050" y="18570"/>
                    </a:lnTo>
                    <a:cubicBezTo>
                      <a:pt x="26045" y="18572"/>
                      <a:pt x="26040" y="18572"/>
                      <a:pt x="26035" y="18572"/>
                    </a:cubicBezTo>
                    <a:cubicBezTo>
                      <a:pt x="26005" y="18572"/>
                      <a:pt x="25972" y="18552"/>
                      <a:pt x="25944" y="18552"/>
                    </a:cubicBezTo>
                    <a:cubicBezTo>
                      <a:pt x="25928" y="18552"/>
                      <a:pt x="25914" y="18558"/>
                      <a:pt x="25904" y="18579"/>
                    </a:cubicBezTo>
                    <a:cubicBezTo>
                      <a:pt x="25843" y="18722"/>
                      <a:pt x="25761" y="18864"/>
                      <a:pt x="25721" y="19027"/>
                    </a:cubicBezTo>
                    <a:cubicBezTo>
                      <a:pt x="25700" y="19088"/>
                      <a:pt x="25700" y="19251"/>
                      <a:pt x="25660" y="19291"/>
                    </a:cubicBezTo>
                    <a:cubicBezTo>
                      <a:pt x="25630" y="19318"/>
                      <a:pt x="25603" y="19330"/>
                      <a:pt x="25577" y="19330"/>
                    </a:cubicBezTo>
                    <a:cubicBezTo>
                      <a:pt x="25430" y="19330"/>
                      <a:pt x="25348" y="18937"/>
                      <a:pt x="25192" y="18884"/>
                    </a:cubicBezTo>
                    <a:lnTo>
                      <a:pt x="25192" y="18884"/>
                    </a:lnTo>
                    <a:cubicBezTo>
                      <a:pt x="25171" y="19190"/>
                      <a:pt x="25517" y="19536"/>
                      <a:pt x="25619" y="19821"/>
                    </a:cubicBezTo>
                    <a:cubicBezTo>
                      <a:pt x="25721" y="20146"/>
                      <a:pt x="25599" y="20492"/>
                      <a:pt x="25517" y="20818"/>
                    </a:cubicBezTo>
                    <a:cubicBezTo>
                      <a:pt x="25476" y="21001"/>
                      <a:pt x="25497" y="21164"/>
                      <a:pt x="25436" y="21347"/>
                    </a:cubicBezTo>
                    <a:cubicBezTo>
                      <a:pt x="25412" y="21467"/>
                      <a:pt x="25409" y="21502"/>
                      <a:pt x="25377" y="21502"/>
                    </a:cubicBezTo>
                    <a:cubicBezTo>
                      <a:pt x="25355" y="21502"/>
                      <a:pt x="25319" y="21485"/>
                      <a:pt x="25253" y="21469"/>
                    </a:cubicBezTo>
                    <a:cubicBezTo>
                      <a:pt x="25008" y="21408"/>
                      <a:pt x="24866" y="21143"/>
                      <a:pt x="24642" y="21082"/>
                    </a:cubicBezTo>
                    <a:lnTo>
                      <a:pt x="24642" y="21082"/>
                    </a:lnTo>
                    <a:cubicBezTo>
                      <a:pt x="24663" y="21225"/>
                      <a:pt x="24886" y="21326"/>
                      <a:pt x="24988" y="21408"/>
                    </a:cubicBezTo>
                    <a:cubicBezTo>
                      <a:pt x="25212" y="21611"/>
                      <a:pt x="25253" y="22364"/>
                      <a:pt x="25375" y="22649"/>
                    </a:cubicBezTo>
                    <a:cubicBezTo>
                      <a:pt x="25061" y="23068"/>
                      <a:pt x="24732" y="23187"/>
                      <a:pt x="24350" y="23187"/>
                    </a:cubicBezTo>
                    <a:cubicBezTo>
                      <a:pt x="24286" y="23187"/>
                      <a:pt x="24221" y="23184"/>
                      <a:pt x="24154" y="23178"/>
                    </a:cubicBezTo>
                    <a:cubicBezTo>
                      <a:pt x="22851" y="22852"/>
                      <a:pt x="19413" y="22323"/>
                      <a:pt x="18436" y="22039"/>
                    </a:cubicBezTo>
                    <a:cubicBezTo>
                      <a:pt x="18192" y="21916"/>
                      <a:pt x="17785" y="21815"/>
                      <a:pt x="17581" y="21632"/>
                    </a:cubicBezTo>
                    <a:cubicBezTo>
                      <a:pt x="17642" y="20166"/>
                      <a:pt x="17439" y="10806"/>
                      <a:pt x="17398" y="9341"/>
                    </a:cubicBezTo>
                    <a:cubicBezTo>
                      <a:pt x="17378" y="8812"/>
                      <a:pt x="17296" y="7856"/>
                      <a:pt x="17459" y="7571"/>
                    </a:cubicBezTo>
                    <a:cubicBezTo>
                      <a:pt x="17927" y="7672"/>
                      <a:pt x="17907" y="7672"/>
                      <a:pt x="18375" y="7733"/>
                    </a:cubicBezTo>
                    <a:cubicBezTo>
                      <a:pt x="18822" y="7795"/>
                      <a:pt x="19046" y="7815"/>
                      <a:pt x="19636" y="7917"/>
                    </a:cubicBezTo>
                    <a:cubicBezTo>
                      <a:pt x="20349" y="8568"/>
                      <a:pt x="20674" y="9300"/>
                      <a:pt x="20857" y="9951"/>
                    </a:cubicBezTo>
                    <a:cubicBezTo>
                      <a:pt x="20756" y="9402"/>
                      <a:pt x="20593" y="8425"/>
                      <a:pt x="20206" y="7774"/>
                    </a:cubicBezTo>
                    <a:lnTo>
                      <a:pt x="20206" y="7774"/>
                    </a:lnTo>
                    <a:cubicBezTo>
                      <a:pt x="21224" y="7937"/>
                      <a:pt x="23136" y="8731"/>
                      <a:pt x="24093" y="9321"/>
                    </a:cubicBezTo>
                    <a:cubicBezTo>
                      <a:pt x="23238" y="8527"/>
                      <a:pt x="22363" y="8079"/>
                      <a:pt x="21447" y="7713"/>
                    </a:cubicBezTo>
                    <a:cubicBezTo>
                      <a:pt x="20247" y="7164"/>
                      <a:pt x="18477" y="7265"/>
                      <a:pt x="17825" y="6777"/>
                    </a:cubicBezTo>
                    <a:cubicBezTo>
                      <a:pt x="17602" y="6594"/>
                      <a:pt x="17418" y="6472"/>
                      <a:pt x="17317" y="6329"/>
                    </a:cubicBezTo>
                    <a:cubicBezTo>
                      <a:pt x="16971" y="3420"/>
                      <a:pt x="16828" y="2422"/>
                      <a:pt x="16564" y="1222"/>
                    </a:cubicBezTo>
                    <a:cubicBezTo>
                      <a:pt x="15831" y="1079"/>
                      <a:pt x="14122" y="245"/>
                      <a:pt x="13369" y="1"/>
                    </a:cubicBezTo>
                    <a:close/>
                    <a:moveTo>
                      <a:pt x="29818" y="142393"/>
                    </a:moveTo>
                    <a:cubicBezTo>
                      <a:pt x="30072" y="142622"/>
                      <a:pt x="30291" y="142827"/>
                      <a:pt x="30421" y="142950"/>
                    </a:cubicBezTo>
                    <a:cubicBezTo>
                      <a:pt x="30726" y="143235"/>
                      <a:pt x="30930" y="143621"/>
                      <a:pt x="31296" y="143866"/>
                    </a:cubicBezTo>
                    <a:cubicBezTo>
                      <a:pt x="31174" y="143723"/>
                      <a:pt x="31032" y="143621"/>
                      <a:pt x="30930" y="143479"/>
                    </a:cubicBezTo>
                    <a:cubicBezTo>
                      <a:pt x="30787" y="143316"/>
                      <a:pt x="30665" y="143113"/>
                      <a:pt x="30543" y="142930"/>
                    </a:cubicBezTo>
                    <a:cubicBezTo>
                      <a:pt x="30380" y="142726"/>
                      <a:pt x="30258" y="142645"/>
                      <a:pt x="30035" y="142523"/>
                    </a:cubicBezTo>
                    <a:cubicBezTo>
                      <a:pt x="29963" y="142480"/>
                      <a:pt x="29891" y="142437"/>
                      <a:pt x="29818" y="142393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22"/>
              <p:cNvSpPr/>
              <p:nvPr/>
            </p:nvSpPr>
            <p:spPr>
              <a:xfrm>
                <a:off x="6786402" y="1899617"/>
                <a:ext cx="596734" cy="2445722"/>
              </a:xfrm>
              <a:custGeom>
                <a:avLst/>
                <a:gdLst/>
                <a:ahLst/>
                <a:cxnLst/>
                <a:rect l="l" t="t" r="r" b="b"/>
                <a:pathLst>
                  <a:path w="35102" h="143866" fill="none" extrusionOk="0">
                    <a:moveTo>
                      <a:pt x="8038" y="133305"/>
                    </a:moveTo>
                    <a:cubicBezTo>
                      <a:pt x="6837" y="134139"/>
                      <a:pt x="6267" y="135055"/>
                      <a:pt x="5291" y="135706"/>
                    </a:cubicBezTo>
                    <a:cubicBezTo>
                      <a:pt x="4680" y="136113"/>
                      <a:pt x="2544" y="137619"/>
                      <a:pt x="1892" y="137944"/>
                    </a:cubicBezTo>
                    <a:cubicBezTo>
                      <a:pt x="1526" y="138107"/>
                      <a:pt x="1160" y="138351"/>
                      <a:pt x="875" y="138636"/>
                    </a:cubicBezTo>
                    <a:cubicBezTo>
                      <a:pt x="712" y="138799"/>
                      <a:pt x="427" y="139124"/>
                      <a:pt x="407" y="139369"/>
                    </a:cubicBezTo>
                    <a:cubicBezTo>
                      <a:pt x="407" y="139247"/>
                      <a:pt x="529" y="139145"/>
                      <a:pt x="590" y="139043"/>
                    </a:cubicBezTo>
                    <a:cubicBezTo>
                      <a:pt x="733" y="138901"/>
                      <a:pt x="855" y="138738"/>
                      <a:pt x="997" y="138595"/>
                    </a:cubicBezTo>
                    <a:cubicBezTo>
                      <a:pt x="1343" y="138249"/>
                      <a:pt x="1791" y="138188"/>
                      <a:pt x="2198" y="137965"/>
                    </a:cubicBezTo>
                    <a:cubicBezTo>
                      <a:pt x="3154" y="137273"/>
                      <a:pt x="4436" y="136642"/>
                      <a:pt x="5291" y="135970"/>
                    </a:cubicBezTo>
                    <a:cubicBezTo>
                      <a:pt x="5372" y="135909"/>
                      <a:pt x="5494" y="135808"/>
                      <a:pt x="5596" y="135808"/>
                    </a:cubicBezTo>
                    <a:cubicBezTo>
                      <a:pt x="5596" y="136031"/>
                      <a:pt x="5596" y="136154"/>
                      <a:pt x="5596" y="136194"/>
                    </a:cubicBezTo>
                    <a:cubicBezTo>
                      <a:pt x="5616" y="136418"/>
                      <a:pt x="5718" y="136744"/>
                      <a:pt x="5637" y="136967"/>
                    </a:cubicBezTo>
                    <a:cubicBezTo>
                      <a:pt x="5270" y="137354"/>
                      <a:pt x="4741" y="137598"/>
                      <a:pt x="4314" y="137863"/>
                    </a:cubicBezTo>
                    <a:cubicBezTo>
                      <a:pt x="4090" y="138005"/>
                      <a:pt x="2645" y="139084"/>
                      <a:pt x="2422" y="139226"/>
                    </a:cubicBezTo>
                    <a:cubicBezTo>
                      <a:pt x="2238" y="139328"/>
                      <a:pt x="1323" y="139755"/>
                      <a:pt x="1180" y="139918"/>
                    </a:cubicBezTo>
                    <a:cubicBezTo>
                      <a:pt x="1180" y="139918"/>
                      <a:pt x="1058" y="140060"/>
                      <a:pt x="1038" y="140060"/>
                    </a:cubicBezTo>
                    <a:cubicBezTo>
                      <a:pt x="1140" y="139999"/>
                      <a:pt x="1343" y="139796"/>
                      <a:pt x="1445" y="139735"/>
                    </a:cubicBezTo>
                    <a:cubicBezTo>
                      <a:pt x="1526" y="139694"/>
                      <a:pt x="2422" y="139287"/>
                      <a:pt x="2503" y="139287"/>
                    </a:cubicBezTo>
                    <a:cubicBezTo>
                      <a:pt x="2259" y="139572"/>
                      <a:pt x="1770" y="140081"/>
                      <a:pt x="1567" y="140366"/>
                    </a:cubicBezTo>
                    <a:cubicBezTo>
                      <a:pt x="1343" y="140671"/>
                      <a:pt x="1038" y="141078"/>
                      <a:pt x="590" y="141037"/>
                    </a:cubicBezTo>
                    <a:cubicBezTo>
                      <a:pt x="956" y="141220"/>
                      <a:pt x="1465" y="140712"/>
                      <a:pt x="1648" y="140447"/>
                    </a:cubicBezTo>
                    <a:cubicBezTo>
                      <a:pt x="1811" y="140162"/>
                      <a:pt x="2279" y="139654"/>
                      <a:pt x="2523" y="139430"/>
                    </a:cubicBezTo>
                    <a:cubicBezTo>
                      <a:pt x="2828" y="139145"/>
                      <a:pt x="4151" y="138168"/>
                      <a:pt x="4497" y="137985"/>
                    </a:cubicBezTo>
                    <a:cubicBezTo>
                      <a:pt x="4863" y="137802"/>
                      <a:pt x="5474" y="137374"/>
                      <a:pt x="5759" y="137130"/>
                    </a:cubicBezTo>
                    <a:cubicBezTo>
                      <a:pt x="5738" y="137130"/>
                      <a:pt x="5820" y="137395"/>
                      <a:pt x="5820" y="137436"/>
                    </a:cubicBezTo>
                    <a:cubicBezTo>
                      <a:pt x="5840" y="137598"/>
                      <a:pt x="5860" y="137761"/>
                      <a:pt x="5921" y="137924"/>
                    </a:cubicBezTo>
                    <a:cubicBezTo>
                      <a:pt x="5942" y="137944"/>
                      <a:pt x="6105" y="138290"/>
                      <a:pt x="6145" y="138270"/>
                    </a:cubicBezTo>
                    <a:cubicBezTo>
                      <a:pt x="5820" y="138494"/>
                      <a:pt x="4416" y="139877"/>
                      <a:pt x="4070" y="140060"/>
                    </a:cubicBezTo>
                    <a:cubicBezTo>
                      <a:pt x="3805" y="140223"/>
                      <a:pt x="3215" y="140447"/>
                      <a:pt x="2991" y="140691"/>
                    </a:cubicBezTo>
                    <a:cubicBezTo>
                      <a:pt x="2727" y="140956"/>
                      <a:pt x="2462" y="141241"/>
                      <a:pt x="2198" y="141526"/>
                    </a:cubicBezTo>
                    <a:cubicBezTo>
                      <a:pt x="2055" y="141668"/>
                      <a:pt x="1933" y="141790"/>
                      <a:pt x="1791" y="141912"/>
                    </a:cubicBezTo>
                    <a:cubicBezTo>
                      <a:pt x="1709" y="141973"/>
                      <a:pt x="1648" y="142095"/>
                      <a:pt x="1547" y="142095"/>
                    </a:cubicBezTo>
                    <a:cubicBezTo>
                      <a:pt x="1811" y="142075"/>
                      <a:pt x="1913" y="141933"/>
                      <a:pt x="2096" y="141770"/>
                    </a:cubicBezTo>
                    <a:cubicBezTo>
                      <a:pt x="2320" y="141587"/>
                      <a:pt x="2483" y="141383"/>
                      <a:pt x="2666" y="141180"/>
                    </a:cubicBezTo>
                    <a:cubicBezTo>
                      <a:pt x="2808" y="141017"/>
                      <a:pt x="2930" y="140854"/>
                      <a:pt x="3093" y="140732"/>
                    </a:cubicBezTo>
                    <a:cubicBezTo>
                      <a:pt x="3276" y="140610"/>
                      <a:pt x="3744" y="140386"/>
                      <a:pt x="3927" y="140264"/>
                    </a:cubicBezTo>
                    <a:cubicBezTo>
                      <a:pt x="3826" y="140712"/>
                      <a:pt x="3296" y="141342"/>
                      <a:pt x="2890" y="141566"/>
                    </a:cubicBezTo>
                    <a:cubicBezTo>
                      <a:pt x="2706" y="141668"/>
                      <a:pt x="2544" y="141790"/>
                      <a:pt x="2422" y="141953"/>
                    </a:cubicBezTo>
                    <a:cubicBezTo>
                      <a:pt x="2299" y="142095"/>
                      <a:pt x="2055" y="142401"/>
                      <a:pt x="2137" y="142584"/>
                    </a:cubicBezTo>
                    <a:cubicBezTo>
                      <a:pt x="2218" y="142340"/>
                      <a:pt x="2340" y="142116"/>
                      <a:pt x="2523" y="141912"/>
                    </a:cubicBezTo>
                    <a:cubicBezTo>
                      <a:pt x="2686" y="141749"/>
                      <a:pt x="2910" y="141668"/>
                      <a:pt x="3093" y="141546"/>
                    </a:cubicBezTo>
                    <a:cubicBezTo>
                      <a:pt x="3256" y="141424"/>
                      <a:pt x="3398" y="141261"/>
                      <a:pt x="3520" y="141078"/>
                    </a:cubicBezTo>
                    <a:cubicBezTo>
                      <a:pt x="3642" y="140854"/>
                      <a:pt x="3988" y="140427"/>
                      <a:pt x="4131" y="140223"/>
                    </a:cubicBezTo>
                    <a:cubicBezTo>
                      <a:pt x="4334" y="140081"/>
                      <a:pt x="5820" y="138941"/>
                      <a:pt x="5921" y="138697"/>
                    </a:cubicBezTo>
                    <a:cubicBezTo>
                      <a:pt x="6044" y="138616"/>
                      <a:pt x="6227" y="138433"/>
                      <a:pt x="6349" y="138412"/>
                    </a:cubicBezTo>
                    <a:cubicBezTo>
                      <a:pt x="6491" y="138412"/>
                      <a:pt x="6613" y="138453"/>
                      <a:pt x="6756" y="138514"/>
                    </a:cubicBezTo>
                    <a:cubicBezTo>
                      <a:pt x="6898" y="138575"/>
                      <a:pt x="7102" y="138595"/>
                      <a:pt x="7264" y="138595"/>
                    </a:cubicBezTo>
                    <a:cubicBezTo>
                      <a:pt x="7529" y="138636"/>
                      <a:pt x="7895" y="138656"/>
                      <a:pt x="8160" y="138636"/>
                    </a:cubicBezTo>
                    <a:cubicBezTo>
                      <a:pt x="7773" y="139226"/>
                      <a:pt x="7102" y="139735"/>
                      <a:pt x="6573" y="140183"/>
                    </a:cubicBezTo>
                    <a:cubicBezTo>
                      <a:pt x="6349" y="140386"/>
                      <a:pt x="6125" y="140671"/>
                      <a:pt x="5860" y="140793"/>
                    </a:cubicBezTo>
                    <a:cubicBezTo>
                      <a:pt x="5514" y="140956"/>
                      <a:pt x="5128" y="140976"/>
                      <a:pt x="4823" y="141241"/>
                    </a:cubicBezTo>
                    <a:cubicBezTo>
                      <a:pt x="4497" y="141485"/>
                      <a:pt x="4233" y="141872"/>
                      <a:pt x="4009" y="142217"/>
                    </a:cubicBezTo>
                    <a:cubicBezTo>
                      <a:pt x="3887" y="142380"/>
                      <a:pt x="3826" y="142543"/>
                      <a:pt x="3683" y="142685"/>
                    </a:cubicBezTo>
                    <a:cubicBezTo>
                      <a:pt x="3581" y="142787"/>
                      <a:pt x="3419" y="142950"/>
                      <a:pt x="3276" y="143052"/>
                    </a:cubicBezTo>
                    <a:cubicBezTo>
                      <a:pt x="3459" y="142970"/>
                      <a:pt x="3642" y="142869"/>
                      <a:pt x="3785" y="142706"/>
                    </a:cubicBezTo>
                    <a:cubicBezTo>
                      <a:pt x="4110" y="142360"/>
                      <a:pt x="4294" y="141892"/>
                      <a:pt x="4619" y="141526"/>
                    </a:cubicBezTo>
                    <a:cubicBezTo>
                      <a:pt x="4762" y="141383"/>
                      <a:pt x="4945" y="141261"/>
                      <a:pt x="5148" y="141180"/>
                    </a:cubicBezTo>
                    <a:cubicBezTo>
                      <a:pt x="5250" y="141139"/>
                      <a:pt x="5352" y="141098"/>
                      <a:pt x="5433" y="141078"/>
                    </a:cubicBezTo>
                    <a:cubicBezTo>
                      <a:pt x="5514" y="141058"/>
                      <a:pt x="5657" y="141058"/>
                      <a:pt x="5698" y="141017"/>
                    </a:cubicBezTo>
                    <a:cubicBezTo>
                      <a:pt x="5535" y="141159"/>
                      <a:pt x="5291" y="141200"/>
                      <a:pt x="5148" y="141363"/>
                    </a:cubicBezTo>
                    <a:cubicBezTo>
                      <a:pt x="4924" y="141587"/>
                      <a:pt x="4762" y="141851"/>
                      <a:pt x="4599" y="142116"/>
                    </a:cubicBezTo>
                    <a:cubicBezTo>
                      <a:pt x="4355" y="142523"/>
                      <a:pt x="4192" y="143031"/>
                      <a:pt x="3846" y="143377"/>
                    </a:cubicBezTo>
                    <a:cubicBezTo>
                      <a:pt x="3988" y="143316"/>
                      <a:pt x="4131" y="143153"/>
                      <a:pt x="4233" y="143052"/>
                    </a:cubicBezTo>
                    <a:cubicBezTo>
                      <a:pt x="4416" y="142828"/>
                      <a:pt x="4497" y="142563"/>
                      <a:pt x="4619" y="142319"/>
                    </a:cubicBezTo>
                    <a:cubicBezTo>
                      <a:pt x="4782" y="141973"/>
                      <a:pt x="5087" y="141607"/>
                      <a:pt x="5372" y="141342"/>
                    </a:cubicBezTo>
                    <a:cubicBezTo>
                      <a:pt x="5494" y="141241"/>
                      <a:pt x="5637" y="141159"/>
                      <a:pt x="5779" y="141078"/>
                    </a:cubicBezTo>
                    <a:cubicBezTo>
                      <a:pt x="6125" y="140854"/>
                      <a:pt x="6451" y="140590"/>
                      <a:pt x="6776" y="140325"/>
                    </a:cubicBezTo>
                    <a:cubicBezTo>
                      <a:pt x="6919" y="140203"/>
                      <a:pt x="8506" y="138840"/>
                      <a:pt x="8648" y="138717"/>
                    </a:cubicBezTo>
                    <a:cubicBezTo>
                      <a:pt x="8831" y="138575"/>
                      <a:pt x="9014" y="138575"/>
                      <a:pt x="9259" y="138555"/>
                    </a:cubicBezTo>
                    <a:cubicBezTo>
                      <a:pt x="9503" y="138555"/>
                      <a:pt x="9767" y="138534"/>
                      <a:pt x="10032" y="138514"/>
                    </a:cubicBezTo>
                    <a:cubicBezTo>
                      <a:pt x="10195" y="138473"/>
                      <a:pt x="10357" y="138412"/>
                      <a:pt x="10500" y="138433"/>
                    </a:cubicBezTo>
                    <a:cubicBezTo>
                      <a:pt x="9666" y="139552"/>
                      <a:pt x="8343" y="140305"/>
                      <a:pt x="7407" y="141200"/>
                    </a:cubicBezTo>
                    <a:cubicBezTo>
                      <a:pt x="7061" y="141424"/>
                      <a:pt x="6654" y="141709"/>
                      <a:pt x="6267" y="142055"/>
                    </a:cubicBezTo>
                    <a:cubicBezTo>
                      <a:pt x="6105" y="142156"/>
                      <a:pt x="5942" y="142258"/>
                      <a:pt x="5840" y="142441"/>
                    </a:cubicBezTo>
                    <a:cubicBezTo>
                      <a:pt x="5718" y="142645"/>
                      <a:pt x="5616" y="142889"/>
                      <a:pt x="5453" y="143072"/>
                    </a:cubicBezTo>
                    <a:cubicBezTo>
                      <a:pt x="5230" y="143337"/>
                      <a:pt x="4945" y="143479"/>
                      <a:pt x="4619" y="143621"/>
                    </a:cubicBezTo>
                    <a:cubicBezTo>
                      <a:pt x="4660" y="143621"/>
                      <a:pt x="4721" y="143601"/>
                      <a:pt x="4762" y="143601"/>
                    </a:cubicBezTo>
                    <a:cubicBezTo>
                      <a:pt x="5392" y="143479"/>
                      <a:pt x="5657" y="142848"/>
                      <a:pt x="6023" y="142401"/>
                    </a:cubicBezTo>
                    <a:cubicBezTo>
                      <a:pt x="6186" y="142217"/>
                      <a:pt x="6430" y="142095"/>
                      <a:pt x="6634" y="141973"/>
                    </a:cubicBezTo>
                    <a:cubicBezTo>
                      <a:pt x="6959" y="141810"/>
                      <a:pt x="8078" y="140895"/>
                      <a:pt x="8343" y="140630"/>
                    </a:cubicBezTo>
                    <a:cubicBezTo>
                      <a:pt x="8363" y="140813"/>
                      <a:pt x="8384" y="140976"/>
                      <a:pt x="8302" y="141139"/>
                    </a:cubicBezTo>
                    <a:cubicBezTo>
                      <a:pt x="8160" y="141424"/>
                      <a:pt x="7203" y="142462"/>
                      <a:pt x="7041" y="142746"/>
                    </a:cubicBezTo>
                    <a:cubicBezTo>
                      <a:pt x="6898" y="142970"/>
                      <a:pt x="6573" y="143255"/>
                      <a:pt x="6532" y="143520"/>
                    </a:cubicBezTo>
                    <a:cubicBezTo>
                      <a:pt x="6634" y="143520"/>
                      <a:pt x="6654" y="143398"/>
                      <a:pt x="6715" y="143316"/>
                    </a:cubicBezTo>
                    <a:cubicBezTo>
                      <a:pt x="7020" y="142909"/>
                      <a:pt x="7346" y="142685"/>
                      <a:pt x="7590" y="142238"/>
                    </a:cubicBezTo>
                    <a:cubicBezTo>
                      <a:pt x="7794" y="142177"/>
                      <a:pt x="8546" y="141220"/>
                      <a:pt x="8485" y="140997"/>
                    </a:cubicBezTo>
                    <a:cubicBezTo>
                      <a:pt x="8465" y="140915"/>
                      <a:pt x="8506" y="140630"/>
                      <a:pt x="8546" y="140528"/>
                    </a:cubicBezTo>
                    <a:cubicBezTo>
                      <a:pt x="9584" y="139592"/>
                      <a:pt x="9767" y="139450"/>
                      <a:pt x="10866" y="138473"/>
                    </a:cubicBezTo>
                    <a:cubicBezTo>
                      <a:pt x="10927" y="138433"/>
                      <a:pt x="10968" y="138351"/>
                      <a:pt x="11049" y="138331"/>
                    </a:cubicBezTo>
                    <a:cubicBezTo>
                      <a:pt x="11131" y="138290"/>
                      <a:pt x="11232" y="138311"/>
                      <a:pt x="11314" y="138290"/>
                    </a:cubicBezTo>
                    <a:cubicBezTo>
                      <a:pt x="11436" y="138249"/>
                      <a:pt x="12311" y="137659"/>
                      <a:pt x="11660" y="138127"/>
                    </a:cubicBezTo>
                    <a:cubicBezTo>
                      <a:pt x="13328" y="137313"/>
                      <a:pt x="13491" y="137476"/>
                      <a:pt x="14834" y="136255"/>
                    </a:cubicBezTo>
                    <a:cubicBezTo>
                      <a:pt x="15099" y="136011"/>
                      <a:pt x="15282" y="135767"/>
                      <a:pt x="15465" y="135462"/>
                    </a:cubicBezTo>
                    <a:cubicBezTo>
                      <a:pt x="15831" y="134811"/>
                      <a:pt x="16075" y="134119"/>
                      <a:pt x="16238" y="133386"/>
                    </a:cubicBezTo>
                    <a:cubicBezTo>
                      <a:pt x="16401" y="132674"/>
                      <a:pt x="16503" y="131941"/>
                      <a:pt x="16543" y="131188"/>
                    </a:cubicBezTo>
                    <a:cubicBezTo>
                      <a:pt x="16503" y="131758"/>
                      <a:pt x="16788" y="132226"/>
                      <a:pt x="16950" y="132776"/>
                    </a:cubicBezTo>
                    <a:cubicBezTo>
                      <a:pt x="17113" y="133284"/>
                      <a:pt x="17235" y="133813"/>
                      <a:pt x="17256" y="134343"/>
                    </a:cubicBezTo>
                    <a:cubicBezTo>
                      <a:pt x="17337" y="135584"/>
                      <a:pt x="16747" y="136357"/>
                      <a:pt x="15994" y="137029"/>
                    </a:cubicBezTo>
                    <a:cubicBezTo>
                      <a:pt x="15404" y="137558"/>
                      <a:pt x="14732" y="138005"/>
                      <a:pt x="14142" y="138555"/>
                    </a:cubicBezTo>
                    <a:cubicBezTo>
                      <a:pt x="13349" y="139287"/>
                      <a:pt x="12677" y="140142"/>
                      <a:pt x="11843" y="140834"/>
                    </a:cubicBezTo>
                    <a:cubicBezTo>
                      <a:pt x="11456" y="141159"/>
                      <a:pt x="11009" y="141526"/>
                      <a:pt x="10520" y="141668"/>
                    </a:cubicBezTo>
                    <a:cubicBezTo>
                      <a:pt x="10032" y="141810"/>
                      <a:pt x="9625" y="141872"/>
                      <a:pt x="9218" y="142258"/>
                    </a:cubicBezTo>
                    <a:cubicBezTo>
                      <a:pt x="8811" y="142665"/>
                      <a:pt x="8384" y="143153"/>
                      <a:pt x="8078" y="143642"/>
                    </a:cubicBezTo>
                    <a:cubicBezTo>
                      <a:pt x="8628" y="143194"/>
                      <a:pt x="9116" y="142462"/>
                      <a:pt x="9747" y="142116"/>
                    </a:cubicBezTo>
                    <a:cubicBezTo>
                      <a:pt x="10113" y="141912"/>
                      <a:pt x="10561" y="141933"/>
                      <a:pt x="10948" y="141770"/>
                    </a:cubicBezTo>
                    <a:cubicBezTo>
                      <a:pt x="11416" y="141566"/>
                      <a:pt x="11802" y="141220"/>
                      <a:pt x="12168" y="140854"/>
                    </a:cubicBezTo>
                    <a:cubicBezTo>
                      <a:pt x="13105" y="139959"/>
                      <a:pt x="14020" y="139043"/>
                      <a:pt x="15017" y="138188"/>
                    </a:cubicBezTo>
                    <a:cubicBezTo>
                      <a:pt x="15811" y="137517"/>
                      <a:pt x="16727" y="137151"/>
                      <a:pt x="17235" y="136194"/>
                    </a:cubicBezTo>
                    <a:cubicBezTo>
                      <a:pt x="17744" y="135238"/>
                      <a:pt x="17744" y="134159"/>
                      <a:pt x="17418" y="133142"/>
                    </a:cubicBezTo>
                    <a:cubicBezTo>
                      <a:pt x="17113" y="132145"/>
                      <a:pt x="16788" y="130965"/>
                      <a:pt x="16767" y="129947"/>
                    </a:cubicBezTo>
                    <a:cubicBezTo>
                      <a:pt x="16747" y="128889"/>
                      <a:pt x="17276" y="128095"/>
                      <a:pt x="17032" y="127037"/>
                    </a:cubicBezTo>
                    <a:cubicBezTo>
                      <a:pt x="16604" y="125064"/>
                      <a:pt x="16584" y="122907"/>
                      <a:pt x="16482" y="120892"/>
                    </a:cubicBezTo>
                    <a:cubicBezTo>
                      <a:pt x="16055" y="112427"/>
                      <a:pt x="17886" y="103474"/>
                      <a:pt x="16523" y="95802"/>
                    </a:cubicBezTo>
                    <a:cubicBezTo>
                      <a:pt x="16259" y="94337"/>
                      <a:pt x="15729" y="92953"/>
                      <a:pt x="15628" y="91448"/>
                    </a:cubicBezTo>
                    <a:cubicBezTo>
                      <a:pt x="15526" y="90084"/>
                      <a:pt x="15648" y="88904"/>
                      <a:pt x="15892" y="87581"/>
                    </a:cubicBezTo>
                    <a:cubicBezTo>
                      <a:pt x="16564" y="84020"/>
                      <a:pt x="16625" y="80276"/>
                      <a:pt x="16442" y="76634"/>
                    </a:cubicBezTo>
                    <a:cubicBezTo>
                      <a:pt x="16014" y="71099"/>
                      <a:pt x="16401" y="61637"/>
                      <a:pt x="14549" y="56346"/>
                    </a:cubicBezTo>
                    <a:cubicBezTo>
                      <a:pt x="14651" y="56184"/>
                      <a:pt x="15160" y="57384"/>
                      <a:pt x="15729" y="58768"/>
                    </a:cubicBezTo>
                    <a:cubicBezTo>
                      <a:pt x="16482" y="60660"/>
                      <a:pt x="17317" y="62960"/>
                      <a:pt x="17317" y="62878"/>
                    </a:cubicBezTo>
                    <a:cubicBezTo>
                      <a:pt x="17276" y="62369"/>
                      <a:pt x="16971" y="60457"/>
                      <a:pt x="16320" y="58646"/>
                    </a:cubicBezTo>
                    <a:cubicBezTo>
                      <a:pt x="15587" y="56672"/>
                      <a:pt x="14448" y="54800"/>
                      <a:pt x="13918" y="54230"/>
                    </a:cubicBezTo>
                    <a:cubicBezTo>
                      <a:pt x="13613" y="53253"/>
                      <a:pt x="13573" y="53192"/>
                      <a:pt x="13186" y="52216"/>
                    </a:cubicBezTo>
                    <a:cubicBezTo>
                      <a:pt x="12759" y="51137"/>
                      <a:pt x="11029" y="49550"/>
                      <a:pt x="11131" y="48390"/>
                    </a:cubicBezTo>
                    <a:cubicBezTo>
                      <a:pt x="11212" y="47495"/>
                      <a:pt x="11517" y="46701"/>
                      <a:pt x="11965" y="46009"/>
                    </a:cubicBezTo>
                    <a:cubicBezTo>
                      <a:pt x="12962" y="44442"/>
                      <a:pt x="15099" y="41838"/>
                      <a:pt x="15587" y="41248"/>
                    </a:cubicBezTo>
                    <a:cubicBezTo>
                      <a:pt x="15200" y="42184"/>
                      <a:pt x="15221" y="42713"/>
                      <a:pt x="14854" y="43262"/>
                    </a:cubicBezTo>
                    <a:cubicBezTo>
                      <a:pt x="14671" y="43567"/>
                      <a:pt x="14163" y="43588"/>
                      <a:pt x="13918" y="43445"/>
                    </a:cubicBezTo>
                    <a:cubicBezTo>
                      <a:pt x="13776" y="43710"/>
                      <a:pt x="13878" y="43506"/>
                      <a:pt x="13674" y="43812"/>
                    </a:cubicBezTo>
                    <a:cubicBezTo>
                      <a:pt x="13918" y="43954"/>
                      <a:pt x="14814" y="44219"/>
                      <a:pt x="15343" y="43099"/>
                    </a:cubicBezTo>
                    <a:cubicBezTo>
                      <a:pt x="15363" y="43486"/>
                      <a:pt x="13369" y="46701"/>
                      <a:pt x="13064" y="47047"/>
                    </a:cubicBezTo>
                    <a:cubicBezTo>
                      <a:pt x="13166" y="47128"/>
                      <a:pt x="13227" y="47210"/>
                      <a:pt x="13308" y="47352"/>
                    </a:cubicBezTo>
                    <a:cubicBezTo>
                      <a:pt x="13756" y="46905"/>
                      <a:pt x="15404" y="43974"/>
                      <a:pt x="15709" y="43181"/>
                    </a:cubicBezTo>
                    <a:cubicBezTo>
                      <a:pt x="15974" y="42469"/>
                      <a:pt x="16177" y="41533"/>
                      <a:pt x="16442" y="40698"/>
                    </a:cubicBezTo>
                    <a:cubicBezTo>
                      <a:pt x="17093" y="39681"/>
                      <a:pt x="17418" y="39884"/>
                      <a:pt x="17947" y="37971"/>
                    </a:cubicBezTo>
                    <a:cubicBezTo>
                      <a:pt x="19250" y="39640"/>
                      <a:pt x="19331" y="39376"/>
                      <a:pt x="20003" y="40617"/>
                    </a:cubicBezTo>
                    <a:cubicBezTo>
                      <a:pt x="20064" y="41288"/>
                      <a:pt x="20064" y="42855"/>
                      <a:pt x="20308" y="43588"/>
                    </a:cubicBezTo>
                    <a:cubicBezTo>
                      <a:pt x="20552" y="44402"/>
                      <a:pt x="20837" y="45012"/>
                      <a:pt x="21570" y="46070"/>
                    </a:cubicBezTo>
                    <a:cubicBezTo>
                      <a:pt x="21570" y="46070"/>
                      <a:pt x="21753" y="45745"/>
                      <a:pt x="21834" y="45623"/>
                    </a:cubicBezTo>
                    <a:cubicBezTo>
                      <a:pt x="21081" y="44625"/>
                      <a:pt x="21040" y="44341"/>
                      <a:pt x="20695" y="43628"/>
                    </a:cubicBezTo>
                    <a:cubicBezTo>
                      <a:pt x="21081" y="44015"/>
                      <a:pt x="21590" y="44198"/>
                      <a:pt x="21977" y="44219"/>
                    </a:cubicBezTo>
                    <a:cubicBezTo>
                      <a:pt x="21915" y="44076"/>
                      <a:pt x="21814" y="43913"/>
                      <a:pt x="21692" y="43649"/>
                    </a:cubicBezTo>
                    <a:cubicBezTo>
                      <a:pt x="21386" y="43669"/>
                      <a:pt x="21122" y="43425"/>
                      <a:pt x="20715" y="43120"/>
                    </a:cubicBezTo>
                    <a:cubicBezTo>
                      <a:pt x="20593" y="42713"/>
                      <a:pt x="20633" y="41899"/>
                      <a:pt x="20613" y="41024"/>
                    </a:cubicBezTo>
                    <a:cubicBezTo>
                      <a:pt x="20878" y="41431"/>
                      <a:pt x="23767" y="46721"/>
                      <a:pt x="23869" y="46986"/>
                    </a:cubicBezTo>
                    <a:cubicBezTo>
                      <a:pt x="24072" y="47535"/>
                      <a:pt x="24113" y="48431"/>
                      <a:pt x="24235" y="49387"/>
                    </a:cubicBezTo>
                    <a:cubicBezTo>
                      <a:pt x="23991" y="50221"/>
                      <a:pt x="23157" y="51137"/>
                      <a:pt x="22872" y="51910"/>
                    </a:cubicBezTo>
                    <a:cubicBezTo>
                      <a:pt x="22241" y="52806"/>
                      <a:pt x="21834" y="54067"/>
                      <a:pt x="21366" y="55166"/>
                    </a:cubicBezTo>
                    <a:cubicBezTo>
                      <a:pt x="18415" y="65747"/>
                      <a:pt x="17825" y="79055"/>
                      <a:pt x="19046" y="89413"/>
                    </a:cubicBezTo>
                    <a:cubicBezTo>
                      <a:pt x="19209" y="90715"/>
                      <a:pt x="19270" y="91936"/>
                      <a:pt x="18985" y="93218"/>
                    </a:cubicBezTo>
                    <a:cubicBezTo>
                      <a:pt x="18599" y="94887"/>
                      <a:pt x="18375" y="96637"/>
                      <a:pt x="18375" y="98346"/>
                    </a:cubicBezTo>
                    <a:cubicBezTo>
                      <a:pt x="18538" y="106607"/>
                      <a:pt x="20125" y="114462"/>
                      <a:pt x="19413" y="122459"/>
                    </a:cubicBezTo>
                    <a:cubicBezTo>
                      <a:pt x="19290" y="123802"/>
                      <a:pt x="19107" y="125226"/>
                      <a:pt x="18965" y="126529"/>
                    </a:cubicBezTo>
                    <a:cubicBezTo>
                      <a:pt x="18721" y="128787"/>
                      <a:pt x="19026" y="130822"/>
                      <a:pt x="19026" y="132776"/>
                    </a:cubicBezTo>
                    <a:cubicBezTo>
                      <a:pt x="18924" y="133406"/>
                      <a:pt x="18660" y="134058"/>
                      <a:pt x="18680" y="134709"/>
                    </a:cubicBezTo>
                    <a:cubicBezTo>
                      <a:pt x="18700" y="135075"/>
                      <a:pt x="18802" y="135441"/>
                      <a:pt x="18945" y="135767"/>
                    </a:cubicBezTo>
                    <a:cubicBezTo>
                      <a:pt x="19881" y="137110"/>
                      <a:pt x="22261" y="138880"/>
                      <a:pt x="23320" y="140223"/>
                    </a:cubicBezTo>
                    <a:cubicBezTo>
                      <a:pt x="23828" y="140691"/>
                      <a:pt x="24072" y="141383"/>
                      <a:pt x="24663" y="141770"/>
                    </a:cubicBezTo>
                    <a:cubicBezTo>
                      <a:pt x="25049" y="141994"/>
                      <a:pt x="25476" y="142116"/>
                      <a:pt x="25843" y="142360"/>
                    </a:cubicBezTo>
                    <a:cubicBezTo>
                      <a:pt x="26189" y="142604"/>
                      <a:pt x="26494" y="142889"/>
                      <a:pt x="26819" y="143133"/>
                    </a:cubicBezTo>
                    <a:cubicBezTo>
                      <a:pt x="27023" y="143316"/>
                      <a:pt x="27226" y="143479"/>
                      <a:pt x="27491" y="143581"/>
                    </a:cubicBezTo>
                    <a:cubicBezTo>
                      <a:pt x="27532" y="143601"/>
                      <a:pt x="27633" y="143621"/>
                      <a:pt x="27756" y="143621"/>
                    </a:cubicBezTo>
                    <a:cubicBezTo>
                      <a:pt x="27287" y="143459"/>
                      <a:pt x="26962" y="143113"/>
                      <a:pt x="26555" y="142808"/>
                    </a:cubicBezTo>
                    <a:cubicBezTo>
                      <a:pt x="26026" y="142380"/>
                      <a:pt x="25456" y="142136"/>
                      <a:pt x="24886" y="141810"/>
                    </a:cubicBezTo>
                    <a:cubicBezTo>
                      <a:pt x="24459" y="141566"/>
                      <a:pt x="24113" y="141017"/>
                      <a:pt x="23828" y="140630"/>
                    </a:cubicBezTo>
                    <a:cubicBezTo>
                      <a:pt x="23543" y="140223"/>
                      <a:pt x="23299" y="139796"/>
                      <a:pt x="22974" y="139430"/>
                    </a:cubicBezTo>
                    <a:cubicBezTo>
                      <a:pt x="21895" y="138005"/>
                      <a:pt x="19921" y="137049"/>
                      <a:pt x="19290" y="135502"/>
                    </a:cubicBezTo>
                    <a:cubicBezTo>
                      <a:pt x="19209" y="135238"/>
                      <a:pt x="19168" y="134973"/>
                      <a:pt x="19148" y="134709"/>
                    </a:cubicBezTo>
                    <a:cubicBezTo>
                      <a:pt x="19128" y="134180"/>
                      <a:pt x="19290" y="133651"/>
                      <a:pt x="19250" y="133142"/>
                    </a:cubicBezTo>
                    <a:cubicBezTo>
                      <a:pt x="19290" y="133122"/>
                      <a:pt x="19311" y="133122"/>
                      <a:pt x="19311" y="133101"/>
                    </a:cubicBezTo>
                    <a:cubicBezTo>
                      <a:pt x="19575" y="133345"/>
                      <a:pt x="19697" y="133752"/>
                      <a:pt x="19901" y="134037"/>
                    </a:cubicBezTo>
                    <a:cubicBezTo>
                      <a:pt x="20084" y="134343"/>
                      <a:pt x="20227" y="134668"/>
                      <a:pt x="20430" y="134953"/>
                    </a:cubicBezTo>
                    <a:cubicBezTo>
                      <a:pt x="21305" y="135889"/>
                      <a:pt x="22322" y="136703"/>
                      <a:pt x="23401" y="137415"/>
                    </a:cubicBezTo>
                    <a:cubicBezTo>
                      <a:pt x="24011" y="137842"/>
                      <a:pt x="24642" y="138249"/>
                      <a:pt x="25334" y="138575"/>
                    </a:cubicBezTo>
                    <a:cubicBezTo>
                      <a:pt x="25456" y="138636"/>
                      <a:pt x="25660" y="138697"/>
                      <a:pt x="25741" y="138819"/>
                    </a:cubicBezTo>
                    <a:cubicBezTo>
                      <a:pt x="25802" y="138921"/>
                      <a:pt x="27145" y="140406"/>
                      <a:pt x="27226" y="140488"/>
                    </a:cubicBezTo>
                    <a:cubicBezTo>
                      <a:pt x="27593" y="140956"/>
                      <a:pt x="27674" y="140874"/>
                      <a:pt x="27979" y="141302"/>
                    </a:cubicBezTo>
                    <a:cubicBezTo>
                      <a:pt x="28101" y="141465"/>
                      <a:pt x="28976" y="142543"/>
                      <a:pt x="29119" y="142665"/>
                    </a:cubicBezTo>
                    <a:cubicBezTo>
                      <a:pt x="28976" y="142543"/>
                      <a:pt x="28244" y="141465"/>
                      <a:pt x="28162" y="141302"/>
                    </a:cubicBezTo>
                    <a:cubicBezTo>
                      <a:pt x="28061" y="141078"/>
                      <a:pt x="28040" y="141017"/>
                      <a:pt x="28244" y="141139"/>
                    </a:cubicBezTo>
                    <a:cubicBezTo>
                      <a:pt x="28732" y="141383"/>
                      <a:pt x="30014" y="142563"/>
                      <a:pt x="30421" y="142950"/>
                    </a:cubicBezTo>
                    <a:cubicBezTo>
                      <a:pt x="30726" y="143235"/>
                      <a:pt x="30930" y="143621"/>
                      <a:pt x="31296" y="143866"/>
                    </a:cubicBezTo>
                    <a:cubicBezTo>
                      <a:pt x="31174" y="143723"/>
                      <a:pt x="31032" y="143621"/>
                      <a:pt x="30930" y="143479"/>
                    </a:cubicBezTo>
                    <a:cubicBezTo>
                      <a:pt x="30787" y="143316"/>
                      <a:pt x="30665" y="143113"/>
                      <a:pt x="30543" y="142930"/>
                    </a:cubicBezTo>
                    <a:cubicBezTo>
                      <a:pt x="30380" y="142726"/>
                      <a:pt x="30258" y="142645"/>
                      <a:pt x="30035" y="142523"/>
                    </a:cubicBezTo>
                    <a:cubicBezTo>
                      <a:pt x="29831" y="142401"/>
                      <a:pt x="29628" y="142278"/>
                      <a:pt x="29404" y="142156"/>
                    </a:cubicBezTo>
                    <a:cubicBezTo>
                      <a:pt x="29261" y="142055"/>
                      <a:pt x="28366" y="141058"/>
                      <a:pt x="28224" y="140997"/>
                    </a:cubicBezTo>
                    <a:cubicBezTo>
                      <a:pt x="28101" y="140935"/>
                      <a:pt x="27979" y="140854"/>
                      <a:pt x="27878" y="140773"/>
                    </a:cubicBezTo>
                    <a:cubicBezTo>
                      <a:pt x="27674" y="140488"/>
                      <a:pt x="27593" y="140508"/>
                      <a:pt x="27369" y="140284"/>
                    </a:cubicBezTo>
                    <a:cubicBezTo>
                      <a:pt x="27287" y="140223"/>
                      <a:pt x="26026" y="138962"/>
                      <a:pt x="26087" y="138860"/>
                    </a:cubicBezTo>
                    <a:cubicBezTo>
                      <a:pt x="26189" y="138758"/>
                      <a:pt x="26331" y="138860"/>
                      <a:pt x="26453" y="138901"/>
                    </a:cubicBezTo>
                    <a:cubicBezTo>
                      <a:pt x="26657" y="138962"/>
                      <a:pt x="26840" y="139002"/>
                      <a:pt x="27043" y="139043"/>
                    </a:cubicBezTo>
                    <a:cubicBezTo>
                      <a:pt x="27349" y="139084"/>
                      <a:pt x="27593" y="139043"/>
                      <a:pt x="27898" y="139002"/>
                    </a:cubicBezTo>
                    <a:cubicBezTo>
                      <a:pt x="28162" y="138962"/>
                      <a:pt x="29363" y="140040"/>
                      <a:pt x="29567" y="140203"/>
                    </a:cubicBezTo>
                    <a:cubicBezTo>
                      <a:pt x="29831" y="140406"/>
                      <a:pt x="30116" y="140651"/>
                      <a:pt x="30340" y="140915"/>
                    </a:cubicBezTo>
                    <a:cubicBezTo>
                      <a:pt x="30523" y="141159"/>
                      <a:pt x="31520" y="142258"/>
                      <a:pt x="31622" y="142563"/>
                    </a:cubicBezTo>
                    <a:cubicBezTo>
                      <a:pt x="31723" y="142828"/>
                      <a:pt x="31866" y="142991"/>
                      <a:pt x="32029" y="143215"/>
                    </a:cubicBezTo>
                    <a:cubicBezTo>
                      <a:pt x="31785" y="142930"/>
                      <a:pt x="31662" y="142604"/>
                      <a:pt x="31561" y="142258"/>
                    </a:cubicBezTo>
                    <a:cubicBezTo>
                      <a:pt x="31520" y="142136"/>
                      <a:pt x="30543" y="141241"/>
                      <a:pt x="30503" y="141139"/>
                    </a:cubicBezTo>
                    <a:cubicBezTo>
                      <a:pt x="30442" y="140997"/>
                      <a:pt x="30360" y="140915"/>
                      <a:pt x="30279" y="140793"/>
                    </a:cubicBezTo>
                    <a:cubicBezTo>
                      <a:pt x="30523" y="140915"/>
                      <a:pt x="31723" y="141912"/>
                      <a:pt x="31907" y="142116"/>
                    </a:cubicBezTo>
                    <a:cubicBezTo>
                      <a:pt x="32110" y="142319"/>
                      <a:pt x="32253" y="142624"/>
                      <a:pt x="32537" y="142746"/>
                    </a:cubicBezTo>
                    <a:cubicBezTo>
                      <a:pt x="32375" y="142665"/>
                      <a:pt x="32212" y="142421"/>
                      <a:pt x="32110" y="142278"/>
                    </a:cubicBezTo>
                    <a:cubicBezTo>
                      <a:pt x="31968" y="142095"/>
                      <a:pt x="30889" y="141139"/>
                      <a:pt x="30726" y="140976"/>
                    </a:cubicBezTo>
                    <a:cubicBezTo>
                      <a:pt x="30625" y="140874"/>
                      <a:pt x="30503" y="140732"/>
                      <a:pt x="30360" y="140630"/>
                    </a:cubicBezTo>
                    <a:cubicBezTo>
                      <a:pt x="30157" y="140488"/>
                      <a:pt x="29953" y="140325"/>
                      <a:pt x="29770" y="140162"/>
                    </a:cubicBezTo>
                    <a:cubicBezTo>
                      <a:pt x="29689" y="140060"/>
                      <a:pt x="28630" y="139063"/>
                      <a:pt x="28590" y="138941"/>
                    </a:cubicBezTo>
                    <a:cubicBezTo>
                      <a:pt x="28529" y="138779"/>
                      <a:pt x="28610" y="138758"/>
                      <a:pt x="28753" y="138697"/>
                    </a:cubicBezTo>
                    <a:cubicBezTo>
                      <a:pt x="28936" y="138595"/>
                      <a:pt x="29099" y="138494"/>
                      <a:pt x="29302" y="138412"/>
                    </a:cubicBezTo>
                    <a:cubicBezTo>
                      <a:pt x="29424" y="138372"/>
                      <a:pt x="29587" y="138188"/>
                      <a:pt x="29709" y="138249"/>
                    </a:cubicBezTo>
                    <a:cubicBezTo>
                      <a:pt x="29831" y="138311"/>
                      <a:pt x="29892" y="138433"/>
                      <a:pt x="29994" y="138514"/>
                    </a:cubicBezTo>
                    <a:cubicBezTo>
                      <a:pt x="30075" y="138575"/>
                      <a:pt x="31601" y="139796"/>
                      <a:pt x="31683" y="139877"/>
                    </a:cubicBezTo>
                    <a:cubicBezTo>
                      <a:pt x="31825" y="139999"/>
                      <a:pt x="31907" y="140162"/>
                      <a:pt x="32008" y="140305"/>
                    </a:cubicBezTo>
                    <a:cubicBezTo>
                      <a:pt x="32151" y="140467"/>
                      <a:pt x="32782" y="141139"/>
                      <a:pt x="32924" y="141322"/>
                    </a:cubicBezTo>
                    <a:cubicBezTo>
                      <a:pt x="33189" y="141688"/>
                      <a:pt x="33412" y="142095"/>
                      <a:pt x="33677" y="142462"/>
                    </a:cubicBezTo>
                    <a:cubicBezTo>
                      <a:pt x="33596" y="142278"/>
                      <a:pt x="33473" y="142116"/>
                      <a:pt x="33392" y="141933"/>
                    </a:cubicBezTo>
                    <a:cubicBezTo>
                      <a:pt x="33311" y="141790"/>
                      <a:pt x="33270" y="141648"/>
                      <a:pt x="33189" y="141505"/>
                    </a:cubicBezTo>
                    <a:cubicBezTo>
                      <a:pt x="33046" y="141220"/>
                      <a:pt x="32334" y="140488"/>
                      <a:pt x="32151" y="140264"/>
                    </a:cubicBezTo>
                    <a:cubicBezTo>
                      <a:pt x="32110" y="140223"/>
                      <a:pt x="31907" y="140081"/>
                      <a:pt x="31947" y="140020"/>
                    </a:cubicBezTo>
                    <a:cubicBezTo>
                      <a:pt x="32029" y="139877"/>
                      <a:pt x="32049" y="139938"/>
                      <a:pt x="32497" y="140264"/>
                    </a:cubicBezTo>
                    <a:cubicBezTo>
                      <a:pt x="32741" y="140447"/>
                      <a:pt x="33412" y="141119"/>
                      <a:pt x="33575" y="141383"/>
                    </a:cubicBezTo>
                    <a:cubicBezTo>
                      <a:pt x="33677" y="141587"/>
                      <a:pt x="33799" y="141851"/>
                      <a:pt x="33982" y="141994"/>
                    </a:cubicBezTo>
                    <a:cubicBezTo>
                      <a:pt x="33819" y="141709"/>
                      <a:pt x="33677" y="141403"/>
                      <a:pt x="33494" y="141139"/>
                    </a:cubicBezTo>
                    <a:cubicBezTo>
                      <a:pt x="33351" y="140915"/>
                      <a:pt x="32598" y="140162"/>
                      <a:pt x="32354" y="140020"/>
                    </a:cubicBezTo>
                    <a:cubicBezTo>
                      <a:pt x="32130" y="139898"/>
                      <a:pt x="31886" y="139857"/>
                      <a:pt x="31683" y="139715"/>
                    </a:cubicBezTo>
                    <a:cubicBezTo>
                      <a:pt x="31540" y="139633"/>
                      <a:pt x="29994" y="138351"/>
                      <a:pt x="29912" y="138229"/>
                    </a:cubicBezTo>
                    <a:cubicBezTo>
                      <a:pt x="29770" y="138026"/>
                      <a:pt x="29892" y="137965"/>
                      <a:pt x="30035" y="137842"/>
                    </a:cubicBezTo>
                    <a:cubicBezTo>
                      <a:pt x="30197" y="137741"/>
                      <a:pt x="30279" y="137436"/>
                      <a:pt x="30421" y="137395"/>
                    </a:cubicBezTo>
                    <a:cubicBezTo>
                      <a:pt x="30543" y="137232"/>
                      <a:pt x="30564" y="136825"/>
                      <a:pt x="30828" y="136906"/>
                    </a:cubicBezTo>
                    <a:cubicBezTo>
                      <a:pt x="31032" y="136967"/>
                      <a:pt x="31174" y="137232"/>
                      <a:pt x="31296" y="137395"/>
                    </a:cubicBezTo>
                    <a:cubicBezTo>
                      <a:pt x="31378" y="137517"/>
                      <a:pt x="32944" y="138921"/>
                      <a:pt x="33046" y="139023"/>
                    </a:cubicBezTo>
                    <a:cubicBezTo>
                      <a:pt x="33189" y="139145"/>
                      <a:pt x="33372" y="139206"/>
                      <a:pt x="33473" y="139348"/>
                    </a:cubicBezTo>
                    <a:cubicBezTo>
                      <a:pt x="33575" y="139491"/>
                      <a:pt x="33657" y="139633"/>
                      <a:pt x="33779" y="139776"/>
                    </a:cubicBezTo>
                    <a:cubicBezTo>
                      <a:pt x="34023" y="140020"/>
                      <a:pt x="34613" y="140691"/>
                      <a:pt x="34776" y="140976"/>
                    </a:cubicBezTo>
                    <a:cubicBezTo>
                      <a:pt x="34755" y="140752"/>
                      <a:pt x="34572" y="140488"/>
                      <a:pt x="34450" y="140305"/>
                    </a:cubicBezTo>
                    <a:cubicBezTo>
                      <a:pt x="34308" y="140101"/>
                      <a:pt x="33758" y="139572"/>
                      <a:pt x="33596" y="139389"/>
                    </a:cubicBezTo>
                    <a:cubicBezTo>
                      <a:pt x="33494" y="139267"/>
                      <a:pt x="33433" y="139145"/>
                      <a:pt x="33311" y="139063"/>
                    </a:cubicBezTo>
                    <a:cubicBezTo>
                      <a:pt x="33229" y="139002"/>
                      <a:pt x="33066" y="138941"/>
                      <a:pt x="33046" y="138819"/>
                    </a:cubicBezTo>
                    <a:cubicBezTo>
                      <a:pt x="33229" y="138779"/>
                      <a:pt x="33494" y="138860"/>
                      <a:pt x="33657" y="138982"/>
                    </a:cubicBezTo>
                    <a:cubicBezTo>
                      <a:pt x="33819" y="139084"/>
                      <a:pt x="34328" y="139613"/>
                      <a:pt x="34450" y="139735"/>
                    </a:cubicBezTo>
                    <a:cubicBezTo>
                      <a:pt x="34633" y="139938"/>
                      <a:pt x="34837" y="140122"/>
                      <a:pt x="34979" y="140345"/>
                    </a:cubicBezTo>
                    <a:cubicBezTo>
                      <a:pt x="34816" y="140040"/>
                      <a:pt x="34125" y="139409"/>
                      <a:pt x="33921" y="139145"/>
                    </a:cubicBezTo>
                    <a:cubicBezTo>
                      <a:pt x="33840" y="139023"/>
                      <a:pt x="33718" y="138860"/>
                      <a:pt x="33575" y="138799"/>
                    </a:cubicBezTo>
                    <a:cubicBezTo>
                      <a:pt x="33433" y="138738"/>
                      <a:pt x="33250" y="138738"/>
                      <a:pt x="33087" y="138677"/>
                    </a:cubicBezTo>
                    <a:cubicBezTo>
                      <a:pt x="32965" y="138656"/>
                      <a:pt x="31439" y="137293"/>
                      <a:pt x="31357" y="137212"/>
                    </a:cubicBezTo>
                    <a:cubicBezTo>
                      <a:pt x="31194" y="137008"/>
                      <a:pt x="31011" y="136805"/>
                      <a:pt x="30828" y="136622"/>
                    </a:cubicBezTo>
                    <a:cubicBezTo>
                      <a:pt x="30726" y="136540"/>
                      <a:pt x="30645" y="136499"/>
                      <a:pt x="30604" y="136377"/>
                    </a:cubicBezTo>
                    <a:cubicBezTo>
                      <a:pt x="30584" y="136255"/>
                      <a:pt x="30584" y="136133"/>
                      <a:pt x="30564" y="136011"/>
                    </a:cubicBezTo>
                    <a:cubicBezTo>
                      <a:pt x="30523" y="135665"/>
                      <a:pt x="30442" y="135380"/>
                      <a:pt x="30319" y="135055"/>
                    </a:cubicBezTo>
                    <a:cubicBezTo>
                      <a:pt x="30319" y="135014"/>
                      <a:pt x="30889" y="135156"/>
                      <a:pt x="30930" y="135177"/>
                    </a:cubicBezTo>
                    <a:lnTo>
                      <a:pt x="30930" y="135177"/>
                    </a:lnTo>
                    <a:cubicBezTo>
                      <a:pt x="31113" y="135218"/>
                      <a:pt x="31276" y="135299"/>
                      <a:pt x="31439" y="135401"/>
                    </a:cubicBezTo>
                    <a:cubicBezTo>
                      <a:pt x="31601" y="135502"/>
                      <a:pt x="33616" y="137273"/>
                      <a:pt x="33799" y="137354"/>
                    </a:cubicBezTo>
                    <a:cubicBezTo>
                      <a:pt x="34084" y="137517"/>
                      <a:pt x="34348" y="137700"/>
                      <a:pt x="34572" y="137944"/>
                    </a:cubicBezTo>
                    <a:cubicBezTo>
                      <a:pt x="34674" y="138046"/>
                      <a:pt x="34776" y="138148"/>
                      <a:pt x="34878" y="138229"/>
                    </a:cubicBezTo>
                    <a:cubicBezTo>
                      <a:pt x="35000" y="138351"/>
                      <a:pt x="35020" y="138514"/>
                      <a:pt x="35101" y="138656"/>
                    </a:cubicBezTo>
                    <a:cubicBezTo>
                      <a:pt x="34939" y="138026"/>
                      <a:pt x="34409" y="137598"/>
                      <a:pt x="33880" y="137293"/>
                    </a:cubicBezTo>
                    <a:cubicBezTo>
                      <a:pt x="33575" y="137130"/>
                      <a:pt x="31439" y="135258"/>
                      <a:pt x="31133" y="135136"/>
                    </a:cubicBezTo>
                    <a:cubicBezTo>
                      <a:pt x="30971" y="135055"/>
                      <a:pt x="30767" y="134994"/>
                      <a:pt x="30604" y="134953"/>
                    </a:cubicBezTo>
                    <a:cubicBezTo>
                      <a:pt x="30462" y="134892"/>
                      <a:pt x="30279" y="134933"/>
                      <a:pt x="30177" y="134811"/>
                    </a:cubicBezTo>
                    <a:cubicBezTo>
                      <a:pt x="30116" y="134749"/>
                      <a:pt x="30075" y="134607"/>
                      <a:pt x="30014" y="134526"/>
                    </a:cubicBezTo>
                    <a:lnTo>
                      <a:pt x="29444" y="134322"/>
                    </a:lnTo>
                    <a:cubicBezTo>
                      <a:pt x="28203" y="134261"/>
                      <a:pt x="25334" y="134058"/>
                      <a:pt x="24154" y="134200"/>
                    </a:cubicBezTo>
                    <a:cubicBezTo>
                      <a:pt x="23930" y="134241"/>
                      <a:pt x="23767" y="134322"/>
                      <a:pt x="23584" y="134139"/>
                    </a:cubicBezTo>
                    <a:lnTo>
                      <a:pt x="23258" y="134261"/>
                    </a:lnTo>
                    <a:cubicBezTo>
                      <a:pt x="23625" y="134607"/>
                      <a:pt x="23726" y="134912"/>
                      <a:pt x="24093" y="135258"/>
                    </a:cubicBezTo>
                    <a:cubicBezTo>
                      <a:pt x="24276" y="135421"/>
                      <a:pt x="24439" y="135502"/>
                      <a:pt x="24479" y="135767"/>
                    </a:cubicBezTo>
                    <a:cubicBezTo>
                      <a:pt x="24520" y="135991"/>
                      <a:pt x="24459" y="136235"/>
                      <a:pt x="24479" y="136459"/>
                    </a:cubicBezTo>
                    <a:lnTo>
                      <a:pt x="24479" y="136459"/>
                    </a:lnTo>
                    <a:cubicBezTo>
                      <a:pt x="24520" y="136744"/>
                      <a:pt x="25721" y="137049"/>
                      <a:pt x="25721" y="137334"/>
                    </a:cubicBezTo>
                    <a:cubicBezTo>
                      <a:pt x="25700" y="137720"/>
                      <a:pt x="25761" y="138270"/>
                      <a:pt x="25253" y="138107"/>
                    </a:cubicBezTo>
                    <a:cubicBezTo>
                      <a:pt x="24683" y="137924"/>
                      <a:pt x="24113" y="137517"/>
                      <a:pt x="23625" y="137171"/>
                    </a:cubicBezTo>
                    <a:cubicBezTo>
                      <a:pt x="22017" y="135889"/>
                      <a:pt x="21915" y="136255"/>
                      <a:pt x="20735" y="134749"/>
                    </a:cubicBezTo>
                    <a:cubicBezTo>
                      <a:pt x="20267" y="134119"/>
                      <a:pt x="19779" y="133345"/>
                      <a:pt x="19596" y="132593"/>
                    </a:cubicBezTo>
                    <a:cubicBezTo>
                      <a:pt x="19250" y="130049"/>
                      <a:pt x="19250" y="128279"/>
                      <a:pt x="19474" y="126346"/>
                    </a:cubicBezTo>
                    <a:cubicBezTo>
                      <a:pt x="19596" y="125348"/>
                      <a:pt x="19738" y="123782"/>
                      <a:pt x="19860" y="122540"/>
                    </a:cubicBezTo>
                    <a:cubicBezTo>
                      <a:pt x="20756" y="114340"/>
                      <a:pt x="18822" y="105631"/>
                      <a:pt x="19128" y="98387"/>
                    </a:cubicBezTo>
                    <a:cubicBezTo>
                      <a:pt x="19189" y="94785"/>
                      <a:pt x="20186" y="90959"/>
                      <a:pt x="19820" y="87907"/>
                    </a:cubicBezTo>
                    <a:cubicBezTo>
                      <a:pt x="19535" y="85750"/>
                      <a:pt x="19352" y="83552"/>
                      <a:pt x="19209" y="81375"/>
                    </a:cubicBezTo>
                    <a:cubicBezTo>
                      <a:pt x="19067" y="79401"/>
                      <a:pt x="19006" y="77427"/>
                      <a:pt x="19067" y="75433"/>
                    </a:cubicBezTo>
                    <a:cubicBezTo>
                      <a:pt x="19535" y="70224"/>
                      <a:pt x="20898" y="60151"/>
                      <a:pt x="22017" y="55186"/>
                    </a:cubicBezTo>
                    <a:cubicBezTo>
                      <a:pt x="22038" y="55024"/>
                      <a:pt x="21793" y="59887"/>
                      <a:pt x="21529" y="64506"/>
                    </a:cubicBezTo>
                    <a:cubicBezTo>
                      <a:pt x="21305" y="68617"/>
                      <a:pt x="20837" y="77020"/>
                      <a:pt x="20837" y="77020"/>
                    </a:cubicBezTo>
                    <a:cubicBezTo>
                      <a:pt x="20837" y="77020"/>
                      <a:pt x="21040" y="76756"/>
                      <a:pt x="21102" y="76044"/>
                    </a:cubicBezTo>
                    <a:cubicBezTo>
                      <a:pt x="21346" y="73622"/>
                      <a:pt x="21732" y="67721"/>
                      <a:pt x="22017" y="64506"/>
                    </a:cubicBezTo>
                    <a:cubicBezTo>
                      <a:pt x="22445" y="59663"/>
                      <a:pt x="22729" y="54352"/>
                      <a:pt x="22709" y="53762"/>
                    </a:cubicBezTo>
                    <a:cubicBezTo>
                      <a:pt x="23258" y="52399"/>
                      <a:pt x="23645" y="51971"/>
                      <a:pt x="24683" y="50466"/>
                    </a:cubicBezTo>
                    <a:cubicBezTo>
                      <a:pt x="24724" y="51117"/>
                      <a:pt x="24968" y="52948"/>
                      <a:pt x="24968" y="53477"/>
                    </a:cubicBezTo>
                    <a:cubicBezTo>
                      <a:pt x="25008" y="56184"/>
                      <a:pt x="24988" y="58178"/>
                      <a:pt x="24764" y="62634"/>
                    </a:cubicBezTo>
                    <a:cubicBezTo>
                      <a:pt x="24561" y="66826"/>
                      <a:pt x="24601" y="72768"/>
                      <a:pt x="23971" y="76105"/>
                    </a:cubicBezTo>
                    <a:cubicBezTo>
                      <a:pt x="23665" y="77692"/>
                      <a:pt x="24032" y="83288"/>
                      <a:pt x="24133" y="83674"/>
                    </a:cubicBezTo>
                    <a:lnTo>
                      <a:pt x="23869" y="85730"/>
                    </a:lnTo>
                    <a:cubicBezTo>
                      <a:pt x="23991" y="86340"/>
                      <a:pt x="23788" y="86625"/>
                      <a:pt x="23930" y="87235"/>
                    </a:cubicBezTo>
                    <a:lnTo>
                      <a:pt x="23930" y="87235"/>
                    </a:lnTo>
                    <a:lnTo>
                      <a:pt x="23930" y="87235"/>
                    </a:lnTo>
                    <a:lnTo>
                      <a:pt x="23849" y="87826"/>
                    </a:lnTo>
                    <a:lnTo>
                      <a:pt x="24276" y="89352"/>
                    </a:lnTo>
                    <a:lnTo>
                      <a:pt x="24866" y="89413"/>
                    </a:lnTo>
                    <a:cubicBezTo>
                      <a:pt x="24724" y="88517"/>
                      <a:pt x="24785" y="88151"/>
                      <a:pt x="24886" y="87378"/>
                    </a:cubicBezTo>
                    <a:cubicBezTo>
                      <a:pt x="24988" y="86564"/>
                      <a:pt x="24947" y="86238"/>
                      <a:pt x="25029" y="85587"/>
                    </a:cubicBezTo>
                    <a:cubicBezTo>
                      <a:pt x="25456" y="82494"/>
                      <a:pt x="24785" y="78893"/>
                      <a:pt x="24988" y="75962"/>
                    </a:cubicBezTo>
                    <a:cubicBezTo>
                      <a:pt x="25436" y="71567"/>
                      <a:pt x="25782" y="65239"/>
                      <a:pt x="25843" y="61413"/>
                    </a:cubicBezTo>
                    <a:cubicBezTo>
                      <a:pt x="25904" y="57811"/>
                      <a:pt x="26107" y="57160"/>
                      <a:pt x="25822" y="53701"/>
                    </a:cubicBezTo>
                    <a:cubicBezTo>
                      <a:pt x="25761" y="53172"/>
                      <a:pt x="25639" y="52134"/>
                      <a:pt x="25558" y="51564"/>
                    </a:cubicBezTo>
                    <a:cubicBezTo>
                      <a:pt x="26962" y="52684"/>
                      <a:pt x="26982" y="55329"/>
                      <a:pt x="27145" y="56000"/>
                    </a:cubicBezTo>
                    <a:cubicBezTo>
                      <a:pt x="27450" y="57323"/>
                      <a:pt x="27471" y="60111"/>
                      <a:pt x="27084" y="62573"/>
                    </a:cubicBezTo>
                    <a:cubicBezTo>
                      <a:pt x="26779" y="64242"/>
                      <a:pt x="26535" y="67436"/>
                      <a:pt x="26392" y="68942"/>
                    </a:cubicBezTo>
                    <a:cubicBezTo>
                      <a:pt x="26270" y="70468"/>
                      <a:pt x="26168" y="71323"/>
                      <a:pt x="26026" y="72869"/>
                    </a:cubicBezTo>
                    <a:cubicBezTo>
                      <a:pt x="25924" y="74090"/>
                      <a:pt x="25863" y="79523"/>
                      <a:pt x="25944" y="80663"/>
                    </a:cubicBezTo>
                    <a:cubicBezTo>
                      <a:pt x="25985" y="80012"/>
                      <a:pt x="26046" y="76756"/>
                      <a:pt x="26107" y="75779"/>
                    </a:cubicBezTo>
                    <a:cubicBezTo>
                      <a:pt x="26657" y="75454"/>
                      <a:pt x="27593" y="77651"/>
                      <a:pt x="27654" y="78018"/>
                    </a:cubicBezTo>
                    <a:cubicBezTo>
                      <a:pt x="27674" y="77489"/>
                      <a:pt x="26982" y="75474"/>
                      <a:pt x="26067" y="75474"/>
                    </a:cubicBezTo>
                    <a:cubicBezTo>
                      <a:pt x="26128" y="74518"/>
                      <a:pt x="26229" y="73602"/>
                      <a:pt x="26290" y="72890"/>
                    </a:cubicBezTo>
                    <a:cubicBezTo>
                      <a:pt x="26372" y="72137"/>
                      <a:pt x="26494" y="69715"/>
                      <a:pt x="26636" y="68962"/>
                    </a:cubicBezTo>
                    <a:cubicBezTo>
                      <a:pt x="26738" y="68433"/>
                      <a:pt x="26840" y="67884"/>
                      <a:pt x="26962" y="67355"/>
                    </a:cubicBezTo>
                    <a:cubicBezTo>
                      <a:pt x="26962" y="67314"/>
                      <a:pt x="27308" y="68148"/>
                      <a:pt x="27857" y="68454"/>
                    </a:cubicBezTo>
                    <a:cubicBezTo>
                      <a:pt x="28427" y="68759"/>
                      <a:pt x="29221" y="68535"/>
                      <a:pt x="29221" y="68494"/>
                    </a:cubicBezTo>
                    <a:cubicBezTo>
                      <a:pt x="29241" y="68433"/>
                      <a:pt x="28508" y="68596"/>
                      <a:pt x="27979" y="68189"/>
                    </a:cubicBezTo>
                    <a:cubicBezTo>
                      <a:pt x="27430" y="67803"/>
                      <a:pt x="27064" y="66846"/>
                      <a:pt x="27064" y="66785"/>
                    </a:cubicBezTo>
                    <a:cubicBezTo>
                      <a:pt x="27349" y="65422"/>
                      <a:pt x="26982" y="63916"/>
                      <a:pt x="27328" y="62614"/>
                    </a:cubicBezTo>
                    <a:cubicBezTo>
                      <a:pt x="27715" y="60416"/>
                      <a:pt x="27918" y="58015"/>
                      <a:pt x="27756" y="56041"/>
                    </a:cubicBezTo>
                    <a:cubicBezTo>
                      <a:pt x="27613" y="54515"/>
                      <a:pt x="27857" y="53213"/>
                      <a:pt x="27084" y="52460"/>
                    </a:cubicBezTo>
                    <a:cubicBezTo>
                      <a:pt x="27410" y="52785"/>
                      <a:pt x="29872" y="52846"/>
                      <a:pt x="30157" y="52684"/>
                    </a:cubicBezTo>
                    <a:cubicBezTo>
                      <a:pt x="30604" y="52439"/>
                      <a:pt x="31215" y="52256"/>
                      <a:pt x="31703" y="52439"/>
                    </a:cubicBezTo>
                    <a:cubicBezTo>
                      <a:pt x="32293" y="52663"/>
                      <a:pt x="32497" y="53152"/>
                      <a:pt x="32639" y="53681"/>
                    </a:cubicBezTo>
                    <a:cubicBezTo>
                      <a:pt x="32619" y="53233"/>
                      <a:pt x="32598" y="52907"/>
                      <a:pt x="32212" y="52582"/>
                    </a:cubicBezTo>
                    <a:cubicBezTo>
                      <a:pt x="31846" y="52277"/>
                      <a:pt x="31459" y="52236"/>
                      <a:pt x="31011" y="52195"/>
                    </a:cubicBezTo>
                    <a:cubicBezTo>
                      <a:pt x="32130" y="51422"/>
                      <a:pt x="32212" y="50567"/>
                      <a:pt x="32761" y="49428"/>
                    </a:cubicBezTo>
                    <a:cubicBezTo>
                      <a:pt x="33066" y="48817"/>
                      <a:pt x="33514" y="48410"/>
                      <a:pt x="33982" y="47963"/>
                    </a:cubicBezTo>
                    <a:cubicBezTo>
                      <a:pt x="33372" y="48288"/>
                      <a:pt x="32782" y="48980"/>
                      <a:pt x="32456" y="49591"/>
                    </a:cubicBezTo>
                    <a:cubicBezTo>
                      <a:pt x="32497" y="48777"/>
                      <a:pt x="32761" y="47922"/>
                      <a:pt x="32904" y="47108"/>
                    </a:cubicBezTo>
                    <a:cubicBezTo>
                      <a:pt x="33026" y="46375"/>
                      <a:pt x="33189" y="45541"/>
                      <a:pt x="33657" y="44931"/>
                    </a:cubicBezTo>
                    <a:cubicBezTo>
                      <a:pt x="33372" y="45297"/>
                      <a:pt x="33107" y="45521"/>
                      <a:pt x="32944" y="45989"/>
                    </a:cubicBezTo>
                    <a:cubicBezTo>
                      <a:pt x="32761" y="46477"/>
                      <a:pt x="32700" y="46966"/>
                      <a:pt x="32619" y="47474"/>
                    </a:cubicBezTo>
                    <a:cubicBezTo>
                      <a:pt x="32476" y="48532"/>
                      <a:pt x="32334" y="49692"/>
                      <a:pt x="31968" y="50710"/>
                    </a:cubicBezTo>
                    <a:cubicBezTo>
                      <a:pt x="31723" y="51442"/>
                      <a:pt x="31642" y="51178"/>
                      <a:pt x="31011" y="51646"/>
                    </a:cubicBezTo>
                    <a:cubicBezTo>
                      <a:pt x="29729" y="52419"/>
                      <a:pt x="28366" y="52378"/>
                      <a:pt x="27247" y="51829"/>
                    </a:cubicBezTo>
                    <a:cubicBezTo>
                      <a:pt x="26636" y="51442"/>
                      <a:pt x="26148" y="51056"/>
                      <a:pt x="25802" y="50669"/>
                    </a:cubicBezTo>
                    <a:cubicBezTo>
                      <a:pt x="25782" y="50201"/>
                      <a:pt x="25599" y="49591"/>
                      <a:pt x="25456" y="49082"/>
                    </a:cubicBezTo>
                    <a:cubicBezTo>
                      <a:pt x="25253" y="48268"/>
                      <a:pt x="25069" y="47373"/>
                      <a:pt x="24724" y="46599"/>
                    </a:cubicBezTo>
                    <a:cubicBezTo>
                      <a:pt x="24032" y="45094"/>
                      <a:pt x="22587" y="42489"/>
                      <a:pt x="21671" y="41085"/>
                    </a:cubicBezTo>
                    <a:cubicBezTo>
                      <a:pt x="21040" y="40210"/>
                      <a:pt x="20084" y="38460"/>
                      <a:pt x="18863" y="35448"/>
                    </a:cubicBezTo>
                    <a:cubicBezTo>
                      <a:pt x="18212" y="33902"/>
                      <a:pt x="18171" y="30646"/>
                      <a:pt x="17886" y="29913"/>
                    </a:cubicBezTo>
                    <a:cubicBezTo>
                      <a:pt x="17663" y="25762"/>
                      <a:pt x="17337" y="27126"/>
                      <a:pt x="17663" y="23137"/>
                    </a:cubicBezTo>
                    <a:cubicBezTo>
                      <a:pt x="19168" y="23300"/>
                      <a:pt x="22587" y="24012"/>
                      <a:pt x="24093" y="24297"/>
                    </a:cubicBezTo>
                    <a:cubicBezTo>
                      <a:pt x="24439" y="24297"/>
                      <a:pt x="24927" y="24379"/>
                      <a:pt x="25253" y="24562"/>
                    </a:cubicBezTo>
                    <a:cubicBezTo>
                      <a:pt x="25558" y="24725"/>
                      <a:pt x="25802" y="24969"/>
                      <a:pt x="26046" y="25233"/>
                    </a:cubicBezTo>
                    <a:cubicBezTo>
                      <a:pt x="26229" y="25437"/>
                      <a:pt x="26474" y="25661"/>
                      <a:pt x="26596" y="25925"/>
                    </a:cubicBezTo>
                    <a:cubicBezTo>
                      <a:pt x="26718" y="26190"/>
                      <a:pt x="26636" y="26434"/>
                      <a:pt x="26596" y="26719"/>
                    </a:cubicBezTo>
                    <a:cubicBezTo>
                      <a:pt x="26555" y="27004"/>
                      <a:pt x="26372" y="27390"/>
                      <a:pt x="26433" y="27675"/>
                    </a:cubicBezTo>
                    <a:cubicBezTo>
                      <a:pt x="26657" y="27695"/>
                      <a:pt x="26819" y="27044"/>
                      <a:pt x="26881" y="26882"/>
                    </a:cubicBezTo>
                    <a:cubicBezTo>
                      <a:pt x="26962" y="26597"/>
                      <a:pt x="26942" y="26251"/>
                      <a:pt x="27247" y="26576"/>
                    </a:cubicBezTo>
                    <a:cubicBezTo>
                      <a:pt x="27491" y="26841"/>
                      <a:pt x="27756" y="27085"/>
                      <a:pt x="27979" y="27390"/>
                    </a:cubicBezTo>
                    <a:cubicBezTo>
                      <a:pt x="28061" y="27512"/>
                      <a:pt x="28224" y="27797"/>
                      <a:pt x="28386" y="27838"/>
                    </a:cubicBezTo>
                    <a:cubicBezTo>
                      <a:pt x="28468" y="27675"/>
                      <a:pt x="28203" y="27411"/>
                      <a:pt x="28101" y="27288"/>
                    </a:cubicBezTo>
                    <a:cubicBezTo>
                      <a:pt x="27918" y="27044"/>
                      <a:pt x="27817" y="26780"/>
                      <a:pt x="27613" y="26556"/>
                    </a:cubicBezTo>
                    <a:cubicBezTo>
                      <a:pt x="27410" y="26291"/>
                      <a:pt x="27145" y="26068"/>
                      <a:pt x="26942" y="25803"/>
                    </a:cubicBezTo>
                    <a:cubicBezTo>
                      <a:pt x="26779" y="25600"/>
                      <a:pt x="25721" y="24277"/>
                      <a:pt x="25985" y="24073"/>
                    </a:cubicBezTo>
                    <a:cubicBezTo>
                      <a:pt x="26026" y="24053"/>
                      <a:pt x="26311" y="24033"/>
                      <a:pt x="26351" y="24033"/>
                    </a:cubicBezTo>
                    <a:cubicBezTo>
                      <a:pt x="26677" y="23972"/>
                      <a:pt x="26942" y="23890"/>
                      <a:pt x="27267" y="23789"/>
                    </a:cubicBezTo>
                    <a:cubicBezTo>
                      <a:pt x="27552" y="23687"/>
                      <a:pt x="27837" y="23748"/>
                      <a:pt x="28142" y="23850"/>
                    </a:cubicBezTo>
                    <a:cubicBezTo>
                      <a:pt x="28346" y="23911"/>
                      <a:pt x="28488" y="23829"/>
                      <a:pt x="28610" y="23992"/>
                    </a:cubicBezTo>
                    <a:cubicBezTo>
                      <a:pt x="28712" y="24114"/>
                      <a:pt x="28692" y="24419"/>
                      <a:pt x="28875" y="24460"/>
                    </a:cubicBezTo>
                    <a:cubicBezTo>
                      <a:pt x="28875" y="24257"/>
                      <a:pt x="28773" y="24012"/>
                      <a:pt x="28712" y="23809"/>
                    </a:cubicBezTo>
                    <a:cubicBezTo>
                      <a:pt x="28936" y="23850"/>
                      <a:pt x="29180" y="23931"/>
                      <a:pt x="29404" y="23972"/>
                    </a:cubicBezTo>
                    <a:cubicBezTo>
                      <a:pt x="29404" y="23931"/>
                      <a:pt x="29404" y="23890"/>
                      <a:pt x="29404" y="23870"/>
                    </a:cubicBezTo>
                    <a:cubicBezTo>
                      <a:pt x="29200" y="23829"/>
                      <a:pt x="28997" y="23727"/>
                      <a:pt x="28793" y="23687"/>
                    </a:cubicBezTo>
                    <a:cubicBezTo>
                      <a:pt x="28610" y="23626"/>
                      <a:pt x="28101" y="23646"/>
                      <a:pt x="27979" y="23463"/>
                    </a:cubicBezTo>
                    <a:cubicBezTo>
                      <a:pt x="27796" y="23219"/>
                      <a:pt x="28346" y="22934"/>
                      <a:pt x="28183" y="22669"/>
                    </a:cubicBezTo>
                    <a:cubicBezTo>
                      <a:pt x="27857" y="22730"/>
                      <a:pt x="27654" y="23219"/>
                      <a:pt x="27328" y="23341"/>
                    </a:cubicBezTo>
                    <a:cubicBezTo>
                      <a:pt x="26901" y="23504"/>
                      <a:pt x="26392" y="23626"/>
                      <a:pt x="25924" y="23727"/>
                    </a:cubicBezTo>
                    <a:cubicBezTo>
                      <a:pt x="25334" y="23829"/>
                      <a:pt x="26046" y="23402"/>
                      <a:pt x="26128" y="22934"/>
                    </a:cubicBezTo>
                    <a:cubicBezTo>
                      <a:pt x="26189" y="22507"/>
                      <a:pt x="26575" y="22100"/>
                      <a:pt x="26840" y="21754"/>
                    </a:cubicBezTo>
                    <a:cubicBezTo>
                      <a:pt x="27023" y="21469"/>
                      <a:pt x="27247" y="21245"/>
                      <a:pt x="27471" y="20980"/>
                    </a:cubicBezTo>
                    <a:cubicBezTo>
                      <a:pt x="27552" y="20899"/>
                      <a:pt x="27735" y="20757"/>
                      <a:pt x="27715" y="20614"/>
                    </a:cubicBezTo>
                    <a:cubicBezTo>
                      <a:pt x="27471" y="20797"/>
                      <a:pt x="27206" y="21102"/>
                      <a:pt x="26921" y="21225"/>
                    </a:cubicBezTo>
                    <a:cubicBezTo>
                      <a:pt x="26779" y="21062"/>
                      <a:pt x="26758" y="20716"/>
                      <a:pt x="26575" y="20655"/>
                    </a:cubicBezTo>
                    <a:cubicBezTo>
                      <a:pt x="26575" y="20858"/>
                      <a:pt x="26718" y="21041"/>
                      <a:pt x="26697" y="21265"/>
                    </a:cubicBezTo>
                    <a:cubicBezTo>
                      <a:pt x="26697" y="21591"/>
                      <a:pt x="26453" y="21835"/>
                      <a:pt x="26290" y="22100"/>
                    </a:cubicBezTo>
                    <a:cubicBezTo>
                      <a:pt x="26168" y="22283"/>
                      <a:pt x="25985" y="22710"/>
                      <a:pt x="25822" y="22507"/>
                    </a:cubicBezTo>
                    <a:cubicBezTo>
                      <a:pt x="25700" y="22364"/>
                      <a:pt x="25721" y="21998"/>
                      <a:pt x="25700" y="21835"/>
                    </a:cubicBezTo>
                    <a:cubicBezTo>
                      <a:pt x="25619" y="21306"/>
                      <a:pt x="25721" y="20858"/>
                      <a:pt x="25843" y="20350"/>
                    </a:cubicBezTo>
                    <a:cubicBezTo>
                      <a:pt x="25904" y="20105"/>
                      <a:pt x="25924" y="19963"/>
                      <a:pt x="26087" y="19780"/>
                    </a:cubicBezTo>
                    <a:cubicBezTo>
                      <a:pt x="26209" y="19658"/>
                      <a:pt x="26555" y="19475"/>
                      <a:pt x="26555" y="19312"/>
                    </a:cubicBezTo>
                    <a:cubicBezTo>
                      <a:pt x="26270" y="19393"/>
                      <a:pt x="25843" y="19963"/>
                      <a:pt x="25822" y="19373"/>
                    </a:cubicBezTo>
                    <a:cubicBezTo>
                      <a:pt x="25802" y="19190"/>
                      <a:pt x="25863" y="19007"/>
                      <a:pt x="25924" y="18823"/>
                    </a:cubicBezTo>
                    <a:cubicBezTo>
                      <a:pt x="26006" y="18620"/>
                      <a:pt x="26209" y="18376"/>
                      <a:pt x="26107" y="18152"/>
                    </a:cubicBezTo>
                    <a:cubicBezTo>
                      <a:pt x="26148" y="18823"/>
                      <a:pt x="25965" y="18457"/>
                      <a:pt x="25904" y="18579"/>
                    </a:cubicBezTo>
                    <a:cubicBezTo>
                      <a:pt x="25843" y="18722"/>
                      <a:pt x="25761" y="18864"/>
                      <a:pt x="25721" y="19027"/>
                    </a:cubicBezTo>
                    <a:cubicBezTo>
                      <a:pt x="25700" y="19088"/>
                      <a:pt x="25700" y="19251"/>
                      <a:pt x="25660" y="19291"/>
                    </a:cubicBezTo>
                    <a:cubicBezTo>
                      <a:pt x="25456" y="19475"/>
                      <a:pt x="25375" y="18946"/>
                      <a:pt x="25192" y="18884"/>
                    </a:cubicBezTo>
                    <a:cubicBezTo>
                      <a:pt x="25171" y="19190"/>
                      <a:pt x="25517" y="19536"/>
                      <a:pt x="25619" y="19821"/>
                    </a:cubicBezTo>
                    <a:cubicBezTo>
                      <a:pt x="25721" y="20146"/>
                      <a:pt x="25599" y="20492"/>
                      <a:pt x="25517" y="20818"/>
                    </a:cubicBezTo>
                    <a:cubicBezTo>
                      <a:pt x="25476" y="21001"/>
                      <a:pt x="25497" y="21164"/>
                      <a:pt x="25436" y="21347"/>
                    </a:cubicBezTo>
                    <a:cubicBezTo>
                      <a:pt x="25395" y="21550"/>
                      <a:pt x="25415" y="21509"/>
                      <a:pt x="25253" y="21469"/>
                    </a:cubicBezTo>
                    <a:cubicBezTo>
                      <a:pt x="25008" y="21408"/>
                      <a:pt x="24866" y="21143"/>
                      <a:pt x="24642" y="21082"/>
                    </a:cubicBezTo>
                    <a:cubicBezTo>
                      <a:pt x="24663" y="21225"/>
                      <a:pt x="24886" y="21326"/>
                      <a:pt x="24988" y="21408"/>
                    </a:cubicBezTo>
                    <a:cubicBezTo>
                      <a:pt x="25212" y="21611"/>
                      <a:pt x="25253" y="22364"/>
                      <a:pt x="25375" y="22649"/>
                    </a:cubicBezTo>
                    <a:cubicBezTo>
                      <a:pt x="25008" y="23137"/>
                      <a:pt x="24622" y="23219"/>
                      <a:pt x="24154" y="23178"/>
                    </a:cubicBezTo>
                    <a:cubicBezTo>
                      <a:pt x="22851" y="22852"/>
                      <a:pt x="19413" y="22323"/>
                      <a:pt x="18436" y="22039"/>
                    </a:cubicBezTo>
                    <a:cubicBezTo>
                      <a:pt x="18192" y="21916"/>
                      <a:pt x="17785" y="21815"/>
                      <a:pt x="17581" y="21632"/>
                    </a:cubicBezTo>
                    <a:cubicBezTo>
                      <a:pt x="17642" y="20166"/>
                      <a:pt x="17439" y="10806"/>
                      <a:pt x="17398" y="9341"/>
                    </a:cubicBezTo>
                    <a:cubicBezTo>
                      <a:pt x="17378" y="8812"/>
                      <a:pt x="17296" y="7856"/>
                      <a:pt x="17459" y="7571"/>
                    </a:cubicBezTo>
                    <a:cubicBezTo>
                      <a:pt x="17927" y="7672"/>
                      <a:pt x="17907" y="7672"/>
                      <a:pt x="18375" y="7733"/>
                    </a:cubicBezTo>
                    <a:cubicBezTo>
                      <a:pt x="18822" y="7795"/>
                      <a:pt x="19046" y="7815"/>
                      <a:pt x="19636" y="7917"/>
                    </a:cubicBezTo>
                    <a:cubicBezTo>
                      <a:pt x="20349" y="8568"/>
                      <a:pt x="20674" y="9300"/>
                      <a:pt x="20857" y="9951"/>
                    </a:cubicBezTo>
                    <a:cubicBezTo>
                      <a:pt x="20756" y="9402"/>
                      <a:pt x="20593" y="8425"/>
                      <a:pt x="20206" y="7774"/>
                    </a:cubicBezTo>
                    <a:cubicBezTo>
                      <a:pt x="21224" y="7937"/>
                      <a:pt x="23136" y="8731"/>
                      <a:pt x="24093" y="9321"/>
                    </a:cubicBezTo>
                    <a:cubicBezTo>
                      <a:pt x="23238" y="8527"/>
                      <a:pt x="22363" y="8079"/>
                      <a:pt x="21447" y="7713"/>
                    </a:cubicBezTo>
                    <a:cubicBezTo>
                      <a:pt x="20247" y="7164"/>
                      <a:pt x="18477" y="7265"/>
                      <a:pt x="17825" y="6777"/>
                    </a:cubicBezTo>
                    <a:cubicBezTo>
                      <a:pt x="17602" y="6594"/>
                      <a:pt x="17418" y="6472"/>
                      <a:pt x="17317" y="6329"/>
                    </a:cubicBezTo>
                    <a:cubicBezTo>
                      <a:pt x="16971" y="3420"/>
                      <a:pt x="16828" y="2422"/>
                      <a:pt x="16564" y="1222"/>
                    </a:cubicBezTo>
                    <a:cubicBezTo>
                      <a:pt x="15831" y="1079"/>
                      <a:pt x="14122" y="245"/>
                      <a:pt x="13369" y="1"/>
                    </a:cubicBezTo>
                    <a:cubicBezTo>
                      <a:pt x="14244" y="5373"/>
                      <a:pt x="13918" y="1832"/>
                      <a:pt x="14305" y="6024"/>
                    </a:cubicBezTo>
                    <a:cubicBezTo>
                      <a:pt x="14325" y="6187"/>
                      <a:pt x="14346" y="6329"/>
                      <a:pt x="14346" y="6472"/>
                    </a:cubicBezTo>
                    <a:cubicBezTo>
                      <a:pt x="14264" y="6818"/>
                      <a:pt x="13837" y="7042"/>
                      <a:pt x="12942" y="7367"/>
                    </a:cubicBezTo>
                    <a:cubicBezTo>
                      <a:pt x="12494" y="7530"/>
                      <a:pt x="6817" y="9870"/>
                      <a:pt x="6145" y="10847"/>
                    </a:cubicBezTo>
                    <a:cubicBezTo>
                      <a:pt x="4924" y="11111"/>
                      <a:pt x="2605" y="14672"/>
                      <a:pt x="3215" y="16036"/>
                    </a:cubicBezTo>
                    <a:cubicBezTo>
                      <a:pt x="3174" y="14408"/>
                      <a:pt x="4965" y="11579"/>
                      <a:pt x="6023" y="11213"/>
                    </a:cubicBezTo>
                    <a:cubicBezTo>
                      <a:pt x="5820" y="11722"/>
                      <a:pt x="5433" y="12719"/>
                      <a:pt x="5616" y="13411"/>
                    </a:cubicBezTo>
                    <a:cubicBezTo>
                      <a:pt x="5860" y="12475"/>
                      <a:pt x="6003" y="11600"/>
                      <a:pt x="7122" y="10725"/>
                    </a:cubicBezTo>
                    <a:cubicBezTo>
                      <a:pt x="8221" y="9890"/>
                      <a:pt x="8648" y="9789"/>
                      <a:pt x="9299" y="9463"/>
                    </a:cubicBezTo>
                    <a:cubicBezTo>
                      <a:pt x="9971" y="9138"/>
                      <a:pt x="11131" y="8853"/>
                      <a:pt x="11131" y="8853"/>
                    </a:cubicBezTo>
                    <a:cubicBezTo>
                      <a:pt x="11151" y="8893"/>
                      <a:pt x="9767" y="9829"/>
                      <a:pt x="9014" y="10521"/>
                    </a:cubicBezTo>
                    <a:cubicBezTo>
                      <a:pt x="8343" y="11111"/>
                      <a:pt x="8160" y="11864"/>
                      <a:pt x="8180" y="12475"/>
                    </a:cubicBezTo>
                    <a:cubicBezTo>
                      <a:pt x="8424" y="12393"/>
                      <a:pt x="8424" y="11233"/>
                      <a:pt x="9279" y="10664"/>
                    </a:cubicBezTo>
                    <a:cubicBezTo>
                      <a:pt x="9767" y="10338"/>
                      <a:pt x="12087" y="8486"/>
                      <a:pt x="12107" y="8507"/>
                    </a:cubicBezTo>
                    <a:cubicBezTo>
                      <a:pt x="12596" y="8242"/>
                      <a:pt x="13227" y="8100"/>
                      <a:pt x="13491" y="7896"/>
                    </a:cubicBezTo>
                    <a:cubicBezTo>
                      <a:pt x="13756" y="7693"/>
                      <a:pt x="14203" y="7693"/>
                      <a:pt x="14549" y="7489"/>
                    </a:cubicBezTo>
                    <a:cubicBezTo>
                      <a:pt x="14549" y="7672"/>
                      <a:pt x="14509" y="9483"/>
                      <a:pt x="14529" y="9646"/>
                    </a:cubicBezTo>
                    <a:cubicBezTo>
                      <a:pt x="14590" y="11071"/>
                      <a:pt x="14814" y="20594"/>
                      <a:pt x="14712" y="21998"/>
                    </a:cubicBezTo>
                    <a:cubicBezTo>
                      <a:pt x="14631" y="23117"/>
                      <a:pt x="13593" y="23056"/>
                      <a:pt x="12677" y="23320"/>
                    </a:cubicBezTo>
                    <a:cubicBezTo>
                      <a:pt x="12026" y="23626"/>
                      <a:pt x="11924" y="23463"/>
                      <a:pt x="11762" y="23341"/>
                    </a:cubicBezTo>
                    <a:cubicBezTo>
                      <a:pt x="11273" y="23015"/>
                      <a:pt x="11558" y="23198"/>
                      <a:pt x="11090" y="22893"/>
                    </a:cubicBezTo>
                    <a:cubicBezTo>
                      <a:pt x="10948" y="22629"/>
                      <a:pt x="10988" y="22079"/>
                      <a:pt x="10927" y="21794"/>
                    </a:cubicBezTo>
                    <a:cubicBezTo>
                      <a:pt x="10968" y="21652"/>
                      <a:pt x="12616" y="20655"/>
                      <a:pt x="12637" y="20655"/>
                    </a:cubicBezTo>
                    <a:cubicBezTo>
                      <a:pt x="12107" y="20797"/>
                      <a:pt x="11558" y="21286"/>
                      <a:pt x="10846" y="21448"/>
                    </a:cubicBezTo>
                    <a:cubicBezTo>
                      <a:pt x="10663" y="21509"/>
                      <a:pt x="10724" y="21571"/>
                      <a:pt x="10541" y="21204"/>
                    </a:cubicBezTo>
                    <a:cubicBezTo>
                      <a:pt x="10317" y="20757"/>
                      <a:pt x="10154" y="20736"/>
                      <a:pt x="10256" y="20248"/>
                    </a:cubicBezTo>
                    <a:cubicBezTo>
                      <a:pt x="10296" y="20024"/>
                      <a:pt x="10480" y="19963"/>
                      <a:pt x="10642" y="19821"/>
                    </a:cubicBezTo>
                    <a:cubicBezTo>
                      <a:pt x="10825" y="19658"/>
                      <a:pt x="10887" y="19658"/>
                      <a:pt x="10907" y="19393"/>
                    </a:cubicBezTo>
                    <a:cubicBezTo>
                      <a:pt x="10703" y="19556"/>
                      <a:pt x="10357" y="19902"/>
                      <a:pt x="10134" y="19983"/>
                    </a:cubicBezTo>
                    <a:cubicBezTo>
                      <a:pt x="10052" y="19719"/>
                      <a:pt x="9950" y="19434"/>
                      <a:pt x="9645" y="19251"/>
                    </a:cubicBezTo>
                    <a:cubicBezTo>
                      <a:pt x="9930" y="19841"/>
                      <a:pt x="10174" y="20329"/>
                      <a:pt x="9950" y="20757"/>
                    </a:cubicBezTo>
                    <a:cubicBezTo>
                      <a:pt x="9523" y="20594"/>
                      <a:pt x="9116" y="20553"/>
                      <a:pt x="8689" y="20451"/>
                    </a:cubicBezTo>
                    <a:cubicBezTo>
                      <a:pt x="8994" y="20879"/>
                      <a:pt x="9950" y="20757"/>
                      <a:pt x="10154" y="20980"/>
                    </a:cubicBezTo>
                    <a:cubicBezTo>
                      <a:pt x="10398" y="21367"/>
                      <a:pt x="10480" y="21550"/>
                      <a:pt x="10520" y="21652"/>
                    </a:cubicBezTo>
                    <a:cubicBezTo>
                      <a:pt x="10337" y="21794"/>
                      <a:pt x="9381" y="21754"/>
                      <a:pt x="9096" y="21876"/>
                    </a:cubicBezTo>
                    <a:cubicBezTo>
                      <a:pt x="9462" y="22039"/>
                      <a:pt x="10235" y="21937"/>
                      <a:pt x="10500" y="21957"/>
                    </a:cubicBezTo>
                    <a:cubicBezTo>
                      <a:pt x="10785" y="21977"/>
                      <a:pt x="10663" y="22344"/>
                      <a:pt x="10703" y="22629"/>
                    </a:cubicBezTo>
                    <a:cubicBezTo>
                      <a:pt x="10480" y="22771"/>
                      <a:pt x="10174" y="23097"/>
                      <a:pt x="9889" y="23158"/>
                    </a:cubicBezTo>
                    <a:cubicBezTo>
                      <a:pt x="9605" y="23219"/>
                      <a:pt x="9421" y="22995"/>
                      <a:pt x="9137" y="23056"/>
                    </a:cubicBezTo>
                    <a:cubicBezTo>
                      <a:pt x="9340" y="23239"/>
                      <a:pt x="9442" y="23443"/>
                      <a:pt x="9727" y="23483"/>
                    </a:cubicBezTo>
                    <a:cubicBezTo>
                      <a:pt x="10093" y="23524"/>
                      <a:pt x="10500" y="23036"/>
                      <a:pt x="10825" y="23076"/>
                    </a:cubicBezTo>
                    <a:cubicBezTo>
                      <a:pt x="10988" y="23097"/>
                      <a:pt x="11436" y="23483"/>
                      <a:pt x="11375" y="23687"/>
                    </a:cubicBezTo>
                    <a:cubicBezTo>
                      <a:pt x="11355" y="23768"/>
                      <a:pt x="10846" y="24073"/>
                      <a:pt x="10785" y="24134"/>
                    </a:cubicBezTo>
                    <a:cubicBezTo>
                      <a:pt x="10276" y="24480"/>
                      <a:pt x="9625" y="25009"/>
                      <a:pt x="9137" y="24521"/>
                    </a:cubicBezTo>
                    <a:cubicBezTo>
                      <a:pt x="8791" y="24216"/>
                      <a:pt x="8791" y="23972"/>
                      <a:pt x="8445" y="23544"/>
                    </a:cubicBezTo>
                    <a:cubicBezTo>
                      <a:pt x="8302" y="23402"/>
                      <a:pt x="8160" y="23280"/>
                      <a:pt x="7895" y="23097"/>
                    </a:cubicBezTo>
                    <a:cubicBezTo>
                      <a:pt x="8078" y="23402"/>
                      <a:pt x="8485" y="24033"/>
                      <a:pt x="8791" y="24460"/>
                    </a:cubicBezTo>
                    <a:cubicBezTo>
                      <a:pt x="8465" y="24460"/>
                      <a:pt x="7794" y="24562"/>
                      <a:pt x="7326" y="24643"/>
                    </a:cubicBezTo>
                    <a:cubicBezTo>
                      <a:pt x="7895" y="24786"/>
                      <a:pt x="8933" y="24582"/>
                      <a:pt x="9360" y="24969"/>
                    </a:cubicBezTo>
                    <a:cubicBezTo>
                      <a:pt x="9116" y="25294"/>
                      <a:pt x="8343" y="25925"/>
                      <a:pt x="8424" y="26352"/>
                    </a:cubicBezTo>
                    <a:cubicBezTo>
                      <a:pt x="8811" y="26027"/>
                      <a:pt x="9198" y="25620"/>
                      <a:pt x="9625" y="25294"/>
                    </a:cubicBezTo>
                    <a:cubicBezTo>
                      <a:pt x="9910" y="25091"/>
                      <a:pt x="10052" y="25070"/>
                      <a:pt x="10439" y="25254"/>
                    </a:cubicBezTo>
                    <a:cubicBezTo>
                      <a:pt x="10419" y="25579"/>
                      <a:pt x="10296" y="25844"/>
                      <a:pt x="10276" y="26190"/>
                    </a:cubicBezTo>
                    <a:cubicBezTo>
                      <a:pt x="10276" y="26576"/>
                      <a:pt x="10296" y="26963"/>
                      <a:pt x="10276" y="27329"/>
                    </a:cubicBezTo>
                    <a:cubicBezTo>
                      <a:pt x="10032" y="27309"/>
                      <a:pt x="9462" y="27370"/>
                      <a:pt x="8811" y="27472"/>
                    </a:cubicBezTo>
                    <a:cubicBezTo>
                      <a:pt x="9788" y="27736"/>
                      <a:pt x="10378" y="27431"/>
                      <a:pt x="10459" y="27899"/>
                    </a:cubicBezTo>
                    <a:cubicBezTo>
                      <a:pt x="10459" y="27940"/>
                      <a:pt x="10317" y="28326"/>
                      <a:pt x="10296" y="28408"/>
                    </a:cubicBezTo>
                    <a:cubicBezTo>
                      <a:pt x="10235" y="28631"/>
                      <a:pt x="10154" y="28855"/>
                      <a:pt x="10113" y="29099"/>
                    </a:cubicBezTo>
                    <a:cubicBezTo>
                      <a:pt x="10215" y="28693"/>
                      <a:pt x="10500" y="28347"/>
                      <a:pt x="10622" y="27960"/>
                    </a:cubicBezTo>
                    <a:cubicBezTo>
                      <a:pt x="10785" y="27492"/>
                      <a:pt x="11049" y="25681"/>
                      <a:pt x="11029" y="25172"/>
                    </a:cubicBezTo>
                    <a:cubicBezTo>
                      <a:pt x="11884" y="24480"/>
                      <a:pt x="11436" y="24745"/>
                      <a:pt x="13105" y="24257"/>
                    </a:cubicBezTo>
                    <a:cubicBezTo>
                      <a:pt x="13735" y="24195"/>
                      <a:pt x="14427" y="23585"/>
                      <a:pt x="14509" y="24195"/>
                    </a:cubicBezTo>
                    <a:cubicBezTo>
                      <a:pt x="14366" y="26882"/>
                      <a:pt x="14793" y="27960"/>
                      <a:pt x="14875" y="30381"/>
                    </a:cubicBezTo>
                    <a:cubicBezTo>
                      <a:pt x="14977" y="33780"/>
                      <a:pt x="16788" y="35774"/>
                      <a:pt x="15953" y="38846"/>
                    </a:cubicBezTo>
                    <a:cubicBezTo>
                      <a:pt x="15791" y="39416"/>
                      <a:pt x="15791" y="40067"/>
                      <a:pt x="15343" y="40495"/>
                    </a:cubicBezTo>
                    <a:cubicBezTo>
                      <a:pt x="13003" y="42509"/>
                      <a:pt x="11375" y="45073"/>
                      <a:pt x="10500" y="46945"/>
                    </a:cubicBezTo>
                    <a:cubicBezTo>
                      <a:pt x="9991" y="48024"/>
                      <a:pt x="9889" y="49143"/>
                      <a:pt x="9849" y="50486"/>
                    </a:cubicBezTo>
                    <a:cubicBezTo>
                      <a:pt x="9442" y="50954"/>
                      <a:pt x="8913" y="51483"/>
                      <a:pt x="8363" y="51788"/>
                    </a:cubicBezTo>
                    <a:cubicBezTo>
                      <a:pt x="7936" y="52012"/>
                      <a:pt x="7570" y="52277"/>
                      <a:pt x="7122" y="52439"/>
                    </a:cubicBezTo>
                    <a:cubicBezTo>
                      <a:pt x="6369" y="52704"/>
                      <a:pt x="4945" y="52521"/>
                      <a:pt x="4212" y="52236"/>
                    </a:cubicBezTo>
                    <a:cubicBezTo>
                      <a:pt x="3093" y="51829"/>
                      <a:pt x="1384" y="50506"/>
                      <a:pt x="1791" y="49143"/>
                    </a:cubicBezTo>
                    <a:cubicBezTo>
                      <a:pt x="1974" y="48553"/>
                      <a:pt x="2625" y="49163"/>
                      <a:pt x="3154" y="49631"/>
                    </a:cubicBezTo>
                    <a:cubicBezTo>
                      <a:pt x="3032" y="49204"/>
                      <a:pt x="2544" y="48349"/>
                      <a:pt x="2279" y="48471"/>
                    </a:cubicBezTo>
                    <a:cubicBezTo>
                      <a:pt x="1974" y="48614"/>
                      <a:pt x="1831" y="49041"/>
                      <a:pt x="1547" y="49143"/>
                    </a:cubicBezTo>
                    <a:cubicBezTo>
                      <a:pt x="1221" y="48207"/>
                      <a:pt x="1099" y="47189"/>
                      <a:pt x="875" y="46192"/>
                    </a:cubicBezTo>
                    <a:cubicBezTo>
                      <a:pt x="712" y="45562"/>
                      <a:pt x="488" y="44625"/>
                      <a:pt x="0" y="44096"/>
                    </a:cubicBezTo>
                    <a:cubicBezTo>
                      <a:pt x="427" y="44585"/>
                      <a:pt x="610" y="45521"/>
                      <a:pt x="733" y="46070"/>
                    </a:cubicBezTo>
                    <a:cubicBezTo>
                      <a:pt x="895" y="46843"/>
                      <a:pt x="956" y="47657"/>
                      <a:pt x="1099" y="48431"/>
                    </a:cubicBezTo>
                    <a:cubicBezTo>
                      <a:pt x="1241" y="49306"/>
                      <a:pt x="1547" y="50140"/>
                      <a:pt x="2035" y="50893"/>
                    </a:cubicBezTo>
                    <a:cubicBezTo>
                      <a:pt x="2544" y="51686"/>
                      <a:pt x="3235" y="52154"/>
                      <a:pt x="3948" y="52745"/>
                    </a:cubicBezTo>
                    <a:cubicBezTo>
                      <a:pt x="3541" y="52785"/>
                      <a:pt x="3073" y="53009"/>
                      <a:pt x="2767" y="53253"/>
                    </a:cubicBezTo>
                    <a:cubicBezTo>
                      <a:pt x="2381" y="53559"/>
                      <a:pt x="1994" y="54434"/>
                      <a:pt x="2035" y="54922"/>
                    </a:cubicBezTo>
                    <a:cubicBezTo>
                      <a:pt x="2076" y="54434"/>
                      <a:pt x="2401" y="53864"/>
                      <a:pt x="2727" y="53518"/>
                    </a:cubicBezTo>
                    <a:cubicBezTo>
                      <a:pt x="3317" y="52928"/>
                      <a:pt x="4151" y="52907"/>
                      <a:pt x="4924" y="52948"/>
                    </a:cubicBezTo>
                    <a:cubicBezTo>
                      <a:pt x="5820" y="52989"/>
                      <a:pt x="8262" y="52765"/>
                      <a:pt x="8953" y="52154"/>
                    </a:cubicBezTo>
                    <a:cubicBezTo>
                      <a:pt x="8730" y="52806"/>
                      <a:pt x="8302" y="53742"/>
                      <a:pt x="8099" y="54413"/>
                    </a:cubicBezTo>
                    <a:cubicBezTo>
                      <a:pt x="7448" y="56428"/>
                      <a:pt x="7448" y="58768"/>
                      <a:pt x="7631" y="60457"/>
                    </a:cubicBezTo>
                    <a:cubicBezTo>
                      <a:pt x="7732" y="62125"/>
                      <a:pt x="7916" y="64282"/>
                      <a:pt x="8201" y="65910"/>
                    </a:cubicBezTo>
                    <a:cubicBezTo>
                      <a:pt x="8221" y="65992"/>
                      <a:pt x="6125" y="66297"/>
                      <a:pt x="6145" y="66399"/>
                    </a:cubicBezTo>
                    <a:cubicBezTo>
                      <a:pt x="6166" y="66480"/>
                      <a:pt x="8282" y="66276"/>
                      <a:pt x="8302" y="66378"/>
                    </a:cubicBezTo>
                    <a:cubicBezTo>
                      <a:pt x="8384" y="66683"/>
                      <a:pt x="8445" y="66561"/>
                      <a:pt x="8485" y="66867"/>
                    </a:cubicBezTo>
                    <a:cubicBezTo>
                      <a:pt x="8669" y="67965"/>
                      <a:pt x="8933" y="70428"/>
                      <a:pt x="8974" y="70733"/>
                    </a:cubicBezTo>
                    <a:cubicBezTo>
                      <a:pt x="9238" y="72239"/>
                      <a:pt x="8587" y="73032"/>
                      <a:pt x="8343" y="74518"/>
                    </a:cubicBezTo>
                    <a:cubicBezTo>
                      <a:pt x="8343" y="74782"/>
                      <a:pt x="7448" y="75515"/>
                      <a:pt x="7427" y="75861"/>
                    </a:cubicBezTo>
                    <a:cubicBezTo>
                      <a:pt x="7488" y="75413"/>
                      <a:pt x="8526" y="75047"/>
                      <a:pt x="8526" y="74579"/>
                    </a:cubicBezTo>
                    <a:cubicBezTo>
                      <a:pt x="8669" y="73968"/>
                      <a:pt x="8913" y="73480"/>
                      <a:pt x="9096" y="72951"/>
                    </a:cubicBezTo>
                    <a:cubicBezTo>
                      <a:pt x="9116" y="72910"/>
                      <a:pt x="9279" y="74762"/>
                      <a:pt x="9320" y="76797"/>
                    </a:cubicBezTo>
                    <a:cubicBezTo>
                      <a:pt x="9381" y="79218"/>
                      <a:pt x="9137" y="82189"/>
                      <a:pt x="9401" y="81884"/>
                    </a:cubicBezTo>
                    <a:cubicBezTo>
                      <a:pt x="9503" y="81741"/>
                      <a:pt x="9706" y="79238"/>
                      <a:pt x="9666" y="76756"/>
                    </a:cubicBezTo>
                    <a:cubicBezTo>
                      <a:pt x="9645" y="74619"/>
                      <a:pt x="9482" y="72564"/>
                      <a:pt x="9401" y="72300"/>
                    </a:cubicBezTo>
                    <a:cubicBezTo>
                      <a:pt x="9320" y="72055"/>
                      <a:pt x="9442" y="71262"/>
                      <a:pt x="9340" y="70611"/>
                    </a:cubicBezTo>
                    <a:cubicBezTo>
                      <a:pt x="9137" y="69369"/>
                      <a:pt x="8994" y="67965"/>
                      <a:pt x="8852" y="66785"/>
                    </a:cubicBezTo>
                    <a:cubicBezTo>
                      <a:pt x="8648" y="65117"/>
                      <a:pt x="8282" y="62268"/>
                      <a:pt x="8099" y="60599"/>
                    </a:cubicBezTo>
                    <a:cubicBezTo>
                      <a:pt x="7875" y="58503"/>
                      <a:pt x="7977" y="56306"/>
                      <a:pt x="8567" y="54515"/>
                    </a:cubicBezTo>
                    <a:cubicBezTo>
                      <a:pt x="8994" y="53253"/>
                      <a:pt x="9116" y="52297"/>
                      <a:pt x="9869" y="51463"/>
                    </a:cubicBezTo>
                    <a:cubicBezTo>
                      <a:pt x="9767" y="52582"/>
                      <a:pt x="9584" y="54088"/>
                      <a:pt x="9503" y="55105"/>
                    </a:cubicBezTo>
                    <a:cubicBezTo>
                      <a:pt x="9360" y="57201"/>
                      <a:pt x="8974" y="60355"/>
                      <a:pt x="9299" y="62451"/>
                    </a:cubicBezTo>
                    <a:cubicBezTo>
                      <a:pt x="10174" y="68087"/>
                      <a:pt x="11110" y="71486"/>
                      <a:pt x="11009" y="76675"/>
                    </a:cubicBezTo>
                    <a:cubicBezTo>
                      <a:pt x="10948" y="78669"/>
                      <a:pt x="10480" y="82209"/>
                      <a:pt x="10439" y="84509"/>
                    </a:cubicBezTo>
                    <a:cubicBezTo>
                      <a:pt x="10296" y="85974"/>
                      <a:pt x="10764" y="87724"/>
                      <a:pt x="10703" y="88924"/>
                    </a:cubicBezTo>
                    <a:lnTo>
                      <a:pt x="12046" y="88599"/>
                    </a:lnTo>
                    <a:cubicBezTo>
                      <a:pt x="12006" y="87520"/>
                      <a:pt x="11497" y="87358"/>
                      <a:pt x="11538" y="85241"/>
                    </a:cubicBezTo>
                    <a:lnTo>
                      <a:pt x="11538" y="85241"/>
                    </a:lnTo>
                    <a:cubicBezTo>
                      <a:pt x="11538" y="84997"/>
                      <a:pt x="11558" y="84855"/>
                      <a:pt x="11558" y="84590"/>
                    </a:cubicBezTo>
                    <a:lnTo>
                      <a:pt x="11517" y="83613"/>
                    </a:lnTo>
                    <a:cubicBezTo>
                      <a:pt x="11517" y="81253"/>
                      <a:pt x="11985" y="79076"/>
                      <a:pt x="11884" y="76715"/>
                    </a:cubicBezTo>
                    <a:cubicBezTo>
                      <a:pt x="11680" y="71648"/>
                      <a:pt x="10500" y="66683"/>
                      <a:pt x="10093" y="62288"/>
                    </a:cubicBezTo>
                    <a:cubicBezTo>
                      <a:pt x="9910" y="60192"/>
                      <a:pt x="10195" y="56509"/>
                      <a:pt x="10439" y="54413"/>
                    </a:cubicBezTo>
                    <a:cubicBezTo>
                      <a:pt x="10581" y="53029"/>
                      <a:pt x="10581" y="52012"/>
                      <a:pt x="10602" y="50730"/>
                    </a:cubicBezTo>
                    <a:cubicBezTo>
                      <a:pt x="10622" y="50323"/>
                      <a:pt x="10561" y="49916"/>
                      <a:pt x="10703" y="49550"/>
                    </a:cubicBezTo>
                    <a:cubicBezTo>
                      <a:pt x="10846" y="50282"/>
                      <a:pt x="12189" y="52012"/>
                      <a:pt x="12535" y="52704"/>
                    </a:cubicBezTo>
                    <a:cubicBezTo>
                      <a:pt x="13125" y="54128"/>
                      <a:pt x="13247" y="55431"/>
                      <a:pt x="13918" y="56713"/>
                    </a:cubicBezTo>
                    <a:cubicBezTo>
                      <a:pt x="15302" y="59460"/>
                      <a:pt x="15180" y="70489"/>
                      <a:pt x="15852" y="77163"/>
                    </a:cubicBezTo>
                    <a:cubicBezTo>
                      <a:pt x="15933" y="79706"/>
                      <a:pt x="15933" y="82108"/>
                      <a:pt x="15750" y="84427"/>
                    </a:cubicBezTo>
                    <a:cubicBezTo>
                      <a:pt x="15689" y="85384"/>
                      <a:pt x="15526" y="86340"/>
                      <a:pt x="15363" y="87297"/>
                    </a:cubicBezTo>
                    <a:cubicBezTo>
                      <a:pt x="15119" y="88802"/>
                      <a:pt x="14875" y="90349"/>
                      <a:pt x="15017" y="91895"/>
                    </a:cubicBezTo>
                    <a:cubicBezTo>
                      <a:pt x="15139" y="93299"/>
                      <a:pt x="15404" y="94541"/>
                      <a:pt x="15729" y="95924"/>
                    </a:cubicBezTo>
                    <a:cubicBezTo>
                      <a:pt x="17337" y="104634"/>
                      <a:pt x="15689" y="112631"/>
                      <a:pt x="15892" y="120892"/>
                    </a:cubicBezTo>
                    <a:cubicBezTo>
                      <a:pt x="15933" y="122947"/>
                      <a:pt x="16360" y="125247"/>
                      <a:pt x="16401" y="127180"/>
                    </a:cubicBezTo>
                    <a:cubicBezTo>
                      <a:pt x="16421" y="128543"/>
                      <a:pt x="16075" y="129540"/>
                      <a:pt x="16055" y="130924"/>
                    </a:cubicBezTo>
                    <a:cubicBezTo>
                      <a:pt x="16055" y="132287"/>
                      <a:pt x="15628" y="133712"/>
                      <a:pt x="15160" y="134973"/>
                    </a:cubicBezTo>
                    <a:cubicBezTo>
                      <a:pt x="14407" y="136805"/>
                      <a:pt x="12331" y="137741"/>
                      <a:pt x="11171" y="138005"/>
                    </a:cubicBezTo>
                    <a:cubicBezTo>
                      <a:pt x="11070" y="136906"/>
                      <a:pt x="12352" y="136377"/>
                      <a:pt x="12433" y="135258"/>
                    </a:cubicBezTo>
                    <a:cubicBezTo>
                      <a:pt x="12494" y="134180"/>
                      <a:pt x="13125" y="133936"/>
                      <a:pt x="13613" y="132938"/>
                    </a:cubicBezTo>
                    <a:lnTo>
                      <a:pt x="12962" y="133020"/>
                    </a:lnTo>
                    <a:cubicBezTo>
                      <a:pt x="11029" y="132979"/>
                      <a:pt x="10439" y="133101"/>
                      <a:pt x="9075" y="133183"/>
                    </a:cubicBezTo>
                    <a:moveTo>
                      <a:pt x="10744" y="138107"/>
                    </a:moveTo>
                    <a:cubicBezTo>
                      <a:pt x="10541" y="138290"/>
                      <a:pt x="10357" y="138188"/>
                      <a:pt x="10113" y="138249"/>
                    </a:cubicBezTo>
                    <a:cubicBezTo>
                      <a:pt x="9950" y="138290"/>
                      <a:pt x="9767" y="138290"/>
                      <a:pt x="9584" y="138311"/>
                    </a:cubicBezTo>
                    <a:cubicBezTo>
                      <a:pt x="9381" y="138331"/>
                      <a:pt x="9198" y="138372"/>
                      <a:pt x="8994" y="138351"/>
                    </a:cubicBezTo>
                    <a:cubicBezTo>
                      <a:pt x="8791" y="138331"/>
                      <a:pt x="8567" y="138392"/>
                      <a:pt x="8363" y="138392"/>
                    </a:cubicBezTo>
                    <a:cubicBezTo>
                      <a:pt x="8262" y="138392"/>
                      <a:pt x="7855" y="138433"/>
                      <a:pt x="7855" y="138290"/>
                    </a:cubicBezTo>
                    <a:cubicBezTo>
                      <a:pt x="8038" y="138188"/>
                      <a:pt x="8180" y="138107"/>
                      <a:pt x="8302" y="138026"/>
                    </a:cubicBezTo>
                    <a:cubicBezTo>
                      <a:pt x="9157" y="137313"/>
                      <a:pt x="9849" y="137130"/>
                      <a:pt x="10541" y="136377"/>
                    </a:cubicBezTo>
                    <a:cubicBezTo>
                      <a:pt x="10602" y="136316"/>
                      <a:pt x="11924" y="134912"/>
                      <a:pt x="12026" y="134912"/>
                    </a:cubicBezTo>
                    <a:cubicBezTo>
                      <a:pt x="11680" y="136072"/>
                      <a:pt x="11517" y="136459"/>
                      <a:pt x="10825" y="137497"/>
                    </a:cubicBezTo>
                    <a:cubicBezTo>
                      <a:pt x="10825" y="137700"/>
                      <a:pt x="10907" y="137944"/>
                      <a:pt x="10744" y="138107"/>
                    </a:cubicBezTo>
                    <a:close/>
                    <a:moveTo>
                      <a:pt x="11517" y="134749"/>
                    </a:moveTo>
                    <a:cubicBezTo>
                      <a:pt x="10948" y="135563"/>
                      <a:pt x="8262" y="138005"/>
                      <a:pt x="7407" y="138311"/>
                    </a:cubicBezTo>
                    <a:cubicBezTo>
                      <a:pt x="6796" y="138514"/>
                      <a:pt x="6186" y="138107"/>
                      <a:pt x="6064" y="137497"/>
                    </a:cubicBezTo>
                    <a:cubicBezTo>
                      <a:pt x="5962" y="136967"/>
                      <a:pt x="5799" y="136418"/>
                      <a:pt x="5820" y="135848"/>
                    </a:cubicBezTo>
                    <a:cubicBezTo>
                      <a:pt x="6776" y="134892"/>
                      <a:pt x="6674" y="135014"/>
                      <a:pt x="7834" y="134159"/>
                    </a:cubicBezTo>
                    <a:cubicBezTo>
                      <a:pt x="8119" y="133997"/>
                      <a:pt x="8526" y="133773"/>
                      <a:pt x="8852" y="133691"/>
                    </a:cubicBezTo>
                    <a:cubicBezTo>
                      <a:pt x="9157" y="133610"/>
                      <a:pt x="11049" y="133488"/>
                      <a:pt x="11802" y="133427"/>
                    </a:cubicBezTo>
                    <a:cubicBezTo>
                      <a:pt x="12433" y="133325"/>
                      <a:pt x="12128" y="134343"/>
                      <a:pt x="11517" y="134749"/>
                    </a:cubicBezTo>
                    <a:close/>
                    <a:moveTo>
                      <a:pt x="29648" y="137842"/>
                    </a:moveTo>
                    <a:cubicBezTo>
                      <a:pt x="29363" y="138066"/>
                      <a:pt x="29058" y="138270"/>
                      <a:pt x="28712" y="138433"/>
                    </a:cubicBezTo>
                    <a:cubicBezTo>
                      <a:pt x="28366" y="138595"/>
                      <a:pt x="28040" y="138616"/>
                      <a:pt x="27674" y="138656"/>
                    </a:cubicBezTo>
                    <a:cubicBezTo>
                      <a:pt x="27369" y="138697"/>
                      <a:pt x="27084" y="138636"/>
                      <a:pt x="26799" y="138575"/>
                    </a:cubicBezTo>
                    <a:cubicBezTo>
                      <a:pt x="26331" y="138494"/>
                      <a:pt x="25924" y="138473"/>
                      <a:pt x="25924" y="137904"/>
                    </a:cubicBezTo>
                    <a:cubicBezTo>
                      <a:pt x="25924" y="137619"/>
                      <a:pt x="25924" y="137313"/>
                      <a:pt x="25944" y="137029"/>
                    </a:cubicBezTo>
                    <a:cubicBezTo>
                      <a:pt x="25985" y="136703"/>
                      <a:pt x="24663" y="136337"/>
                      <a:pt x="24724" y="136031"/>
                    </a:cubicBezTo>
                    <a:cubicBezTo>
                      <a:pt x="24744" y="135869"/>
                      <a:pt x="24744" y="135645"/>
                      <a:pt x="24907" y="135584"/>
                    </a:cubicBezTo>
                    <a:cubicBezTo>
                      <a:pt x="24988" y="135543"/>
                      <a:pt x="25110" y="135563"/>
                      <a:pt x="25192" y="135563"/>
                    </a:cubicBezTo>
                    <a:cubicBezTo>
                      <a:pt x="26209" y="135584"/>
                      <a:pt x="28529" y="136215"/>
                      <a:pt x="29424" y="136561"/>
                    </a:cubicBezTo>
                    <a:cubicBezTo>
                      <a:pt x="29628" y="136642"/>
                      <a:pt x="30035" y="136642"/>
                      <a:pt x="30197" y="136825"/>
                    </a:cubicBezTo>
                    <a:cubicBezTo>
                      <a:pt x="30177" y="137212"/>
                      <a:pt x="29973" y="137578"/>
                      <a:pt x="29648" y="137842"/>
                    </a:cubicBezTo>
                    <a:close/>
                    <a:moveTo>
                      <a:pt x="30116" y="136499"/>
                    </a:moveTo>
                    <a:cubicBezTo>
                      <a:pt x="29811" y="136479"/>
                      <a:pt x="29526" y="136296"/>
                      <a:pt x="29261" y="136194"/>
                    </a:cubicBezTo>
                    <a:cubicBezTo>
                      <a:pt x="28427" y="135930"/>
                      <a:pt x="26128" y="135380"/>
                      <a:pt x="25314" y="135360"/>
                    </a:cubicBezTo>
                    <a:cubicBezTo>
                      <a:pt x="24968" y="135360"/>
                      <a:pt x="24744" y="135360"/>
                      <a:pt x="24439" y="135197"/>
                    </a:cubicBezTo>
                    <a:cubicBezTo>
                      <a:pt x="24174" y="135055"/>
                      <a:pt x="23930" y="134851"/>
                      <a:pt x="23828" y="134566"/>
                    </a:cubicBezTo>
                    <a:cubicBezTo>
                      <a:pt x="24968" y="134404"/>
                      <a:pt x="27959" y="134444"/>
                      <a:pt x="29078" y="134566"/>
                    </a:cubicBezTo>
                    <a:cubicBezTo>
                      <a:pt x="29160" y="134587"/>
                      <a:pt x="29261" y="134627"/>
                      <a:pt x="29343" y="134627"/>
                    </a:cubicBezTo>
                    <a:cubicBezTo>
                      <a:pt x="29444" y="134627"/>
                      <a:pt x="29546" y="134566"/>
                      <a:pt x="29648" y="134627"/>
                    </a:cubicBezTo>
                    <a:cubicBezTo>
                      <a:pt x="29770" y="134668"/>
                      <a:pt x="29831" y="134811"/>
                      <a:pt x="29872" y="134933"/>
                    </a:cubicBezTo>
                    <a:cubicBezTo>
                      <a:pt x="29973" y="135136"/>
                      <a:pt x="30116" y="136988"/>
                      <a:pt x="30116" y="136499"/>
                    </a:cubicBezTo>
                    <a:close/>
                  </a:path>
                </a:pathLst>
              </a:custGeom>
              <a:noFill/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22"/>
              <p:cNvSpPr/>
              <p:nvPr/>
            </p:nvSpPr>
            <p:spPr>
              <a:xfrm>
                <a:off x="6994992" y="2017937"/>
                <a:ext cx="98940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5983" extrusionOk="0">
                    <a:moveTo>
                      <a:pt x="4131" y="0"/>
                    </a:moveTo>
                    <a:cubicBezTo>
                      <a:pt x="3989" y="1018"/>
                      <a:pt x="4070" y="1343"/>
                      <a:pt x="4111" y="1994"/>
                    </a:cubicBezTo>
                    <a:cubicBezTo>
                      <a:pt x="4864" y="2503"/>
                      <a:pt x="5820" y="4009"/>
                      <a:pt x="5718" y="4538"/>
                    </a:cubicBezTo>
                    <a:cubicBezTo>
                      <a:pt x="5372" y="3948"/>
                      <a:pt x="3989" y="2686"/>
                      <a:pt x="3541" y="2239"/>
                    </a:cubicBezTo>
                    <a:cubicBezTo>
                      <a:pt x="2422" y="2666"/>
                      <a:pt x="2300" y="5026"/>
                      <a:pt x="1303" y="5983"/>
                    </a:cubicBezTo>
                    <a:cubicBezTo>
                      <a:pt x="1465" y="4884"/>
                      <a:pt x="1811" y="3744"/>
                      <a:pt x="2178" y="2971"/>
                    </a:cubicBezTo>
                    <a:cubicBezTo>
                      <a:pt x="2239" y="2849"/>
                      <a:pt x="733" y="3643"/>
                      <a:pt x="0" y="3785"/>
                    </a:cubicBezTo>
                    <a:cubicBezTo>
                      <a:pt x="244" y="3175"/>
                      <a:pt x="2300" y="2544"/>
                      <a:pt x="2361" y="2462"/>
                    </a:cubicBezTo>
                    <a:cubicBezTo>
                      <a:pt x="2483" y="2320"/>
                      <a:pt x="2605" y="2218"/>
                      <a:pt x="2747" y="2116"/>
                    </a:cubicBezTo>
                    <a:cubicBezTo>
                      <a:pt x="3093" y="1669"/>
                      <a:pt x="3073" y="1038"/>
                      <a:pt x="3236" y="102"/>
                    </a:cubicBezTo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22"/>
              <p:cNvSpPr/>
              <p:nvPr/>
            </p:nvSpPr>
            <p:spPr>
              <a:xfrm>
                <a:off x="6994992" y="2017937"/>
                <a:ext cx="98940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5983" fill="none" extrusionOk="0">
                    <a:moveTo>
                      <a:pt x="4131" y="0"/>
                    </a:moveTo>
                    <a:cubicBezTo>
                      <a:pt x="3989" y="1018"/>
                      <a:pt x="4070" y="1343"/>
                      <a:pt x="4111" y="1994"/>
                    </a:cubicBezTo>
                    <a:cubicBezTo>
                      <a:pt x="4864" y="2503"/>
                      <a:pt x="5820" y="4009"/>
                      <a:pt x="5718" y="4538"/>
                    </a:cubicBezTo>
                    <a:cubicBezTo>
                      <a:pt x="5372" y="3948"/>
                      <a:pt x="3989" y="2686"/>
                      <a:pt x="3541" y="2239"/>
                    </a:cubicBezTo>
                    <a:cubicBezTo>
                      <a:pt x="2422" y="2666"/>
                      <a:pt x="2300" y="5026"/>
                      <a:pt x="1303" y="5983"/>
                    </a:cubicBezTo>
                    <a:cubicBezTo>
                      <a:pt x="1465" y="4884"/>
                      <a:pt x="1811" y="3744"/>
                      <a:pt x="2178" y="2971"/>
                    </a:cubicBezTo>
                    <a:cubicBezTo>
                      <a:pt x="2239" y="2849"/>
                      <a:pt x="733" y="3643"/>
                      <a:pt x="0" y="3785"/>
                    </a:cubicBezTo>
                    <a:cubicBezTo>
                      <a:pt x="244" y="3175"/>
                      <a:pt x="2300" y="2544"/>
                      <a:pt x="2361" y="2462"/>
                    </a:cubicBezTo>
                    <a:cubicBezTo>
                      <a:pt x="2483" y="2320"/>
                      <a:pt x="2605" y="2218"/>
                      <a:pt x="2747" y="2116"/>
                    </a:cubicBezTo>
                    <a:cubicBezTo>
                      <a:pt x="3093" y="1669"/>
                      <a:pt x="3073" y="1038"/>
                      <a:pt x="3236" y="102"/>
                    </a:cubicBezTo>
                  </a:path>
                </a:pathLst>
              </a:custGeom>
              <a:noFill/>
              <a:ln w="5075" cap="flat" cmpd="sng">
                <a:solidFill>
                  <a:srgbClr val="00D8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22"/>
              <p:cNvSpPr/>
              <p:nvPr/>
            </p:nvSpPr>
            <p:spPr>
              <a:xfrm>
                <a:off x="7218457" y="2599779"/>
                <a:ext cx="50864" cy="34952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2056" extrusionOk="0">
                    <a:moveTo>
                      <a:pt x="0" y="2056"/>
                    </a:moveTo>
                    <a:lnTo>
                      <a:pt x="2992" y="1"/>
                    </a:lnTo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22"/>
              <p:cNvSpPr/>
              <p:nvPr/>
            </p:nvSpPr>
            <p:spPr>
              <a:xfrm>
                <a:off x="7218457" y="2599779"/>
                <a:ext cx="50864" cy="34952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2056" fill="none" extrusionOk="0">
                    <a:moveTo>
                      <a:pt x="0" y="2056"/>
                    </a:moveTo>
                    <a:lnTo>
                      <a:pt x="2992" y="1"/>
                    </a:lnTo>
                  </a:path>
                </a:pathLst>
              </a:custGeom>
              <a:noFill/>
              <a:ln w="117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22"/>
              <p:cNvSpPr/>
              <p:nvPr/>
            </p:nvSpPr>
            <p:spPr>
              <a:xfrm>
                <a:off x="7267927" y="2552383"/>
                <a:ext cx="43248" cy="46716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748" fill="none" extrusionOk="0">
                    <a:moveTo>
                      <a:pt x="0" y="2748"/>
                    </a:moveTo>
                    <a:cubicBezTo>
                      <a:pt x="1038" y="2097"/>
                      <a:pt x="2320" y="978"/>
                      <a:pt x="2544" y="1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22"/>
              <p:cNvSpPr/>
              <p:nvPr/>
            </p:nvSpPr>
            <p:spPr>
              <a:xfrm>
                <a:off x="7264459" y="2596328"/>
                <a:ext cx="40834" cy="4498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646" fill="none" extrusionOk="0">
                    <a:moveTo>
                      <a:pt x="2259" y="2645"/>
                    </a:moveTo>
                    <a:cubicBezTo>
                      <a:pt x="2402" y="1791"/>
                      <a:pt x="1547" y="0"/>
                      <a:pt x="1" y="407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22"/>
              <p:cNvSpPr/>
              <p:nvPr/>
            </p:nvSpPr>
            <p:spPr>
              <a:xfrm>
                <a:off x="6931684" y="2590089"/>
                <a:ext cx="43945" cy="2839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70" extrusionOk="0">
                    <a:moveTo>
                      <a:pt x="2585" y="1669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22"/>
              <p:cNvSpPr/>
              <p:nvPr/>
            </p:nvSpPr>
            <p:spPr>
              <a:xfrm>
                <a:off x="6931684" y="2590089"/>
                <a:ext cx="43945" cy="2839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1670" fill="none" extrusionOk="0">
                    <a:moveTo>
                      <a:pt x="2585" y="1669"/>
                    </a:moveTo>
                    <a:lnTo>
                      <a:pt x="0" y="1"/>
                    </a:lnTo>
                  </a:path>
                </a:pathLst>
              </a:custGeom>
              <a:noFill/>
              <a:ln w="117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22"/>
              <p:cNvSpPr/>
              <p:nvPr/>
            </p:nvSpPr>
            <p:spPr>
              <a:xfrm>
                <a:off x="6867339" y="2533360"/>
                <a:ext cx="66436" cy="56066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298" fill="none" extrusionOk="0">
                    <a:moveTo>
                      <a:pt x="3908" y="3297"/>
                    </a:moveTo>
                    <a:cubicBezTo>
                      <a:pt x="2870" y="2666"/>
                      <a:pt x="1242" y="489"/>
                      <a:pt x="1" y="1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22"/>
              <p:cNvSpPr/>
              <p:nvPr/>
            </p:nvSpPr>
            <p:spPr>
              <a:xfrm>
                <a:off x="6874598" y="2581453"/>
                <a:ext cx="57103" cy="7610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477" fill="none" extrusionOk="0">
                    <a:moveTo>
                      <a:pt x="1" y="4477"/>
                    </a:moveTo>
                    <a:cubicBezTo>
                      <a:pt x="306" y="3256"/>
                      <a:pt x="1832" y="0"/>
                      <a:pt x="3358" y="631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22"/>
              <p:cNvSpPr/>
              <p:nvPr/>
            </p:nvSpPr>
            <p:spPr>
              <a:xfrm>
                <a:off x="7032001" y="2667932"/>
                <a:ext cx="19737" cy="39797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341" fill="none" extrusionOk="0">
                    <a:moveTo>
                      <a:pt x="1160" y="2340"/>
                    </a:moveTo>
                    <a:cubicBezTo>
                      <a:pt x="692" y="1852"/>
                      <a:pt x="1" y="957"/>
                      <a:pt x="41" y="0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22"/>
              <p:cNvSpPr/>
              <p:nvPr/>
            </p:nvSpPr>
            <p:spPr>
              <a:xfrm>
                <a:off x="7125059" y="2666538"/>
                <a:ext cx="19737" cy="39797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341" fill="none" extrusionOk="0">
                    <a:moveTo>
                      <a:pt x="0" y="2341"/>
                    </a:moveTo>
                    <a:cubicBezTo>
                      <a:pt x="468" y="1853"/>
                      <a:pt x="1160" y="978"/>
                      <a:pt x="1119" y="1"/>
                    </a:cubicBezTo>
                  </a:path>
                </a:pathLst>
              </a:custGeom>
              <a:noFill/>
              <a:ln w="7125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22"/>
              <p:cNvSpPr/>
              <p:nvPr/>
            </p:nvSpPr>
            <p:spPr>
              <a:xfrm>
                <a:off x="6229805" y="982569"/>
                <a:ext cx="1457750" cy="2096338"/>
              </a:xfrm>
              <a:custGeom>
                <a:avLst/>
                <a:gdLst/>
                <a:ahLst/>
                <a:cxnLst/>
                <a:rect l="l" t="t" r="r" b="b"/>
                <a:pathLst>
                  <a:path w="85750" h="123314" extrusionOk="0">
                    <a:moveTo>
                      <a:pt x="55918" y="245"/>
                    </a:moveTo>
                    <a:lnTo>
                      <a:pt x="55918" y="245"/>
                    </a:lnTo>
                    <a:cubicBezTo>
                      <a:pt x="56203" y="442"/>
                      <a:pt x="56476" y="670"/>
                      <a:pt x="56732" y="928"/>
                    </a:cubicBezTo>
                    <a:lnTo>
                      <a:pt x="56732" y="928"/>
                    </a:lnTo>
                    <a:cubicBezTo>
                      <a:pt x="56468" y="642"/>
                      <a:pt x="56193" y="414"/>
                      <a:pt x="55918" y="245"/>
                    </a:cubicBezTo>
                    <a:close/>
                    <a:moveTo>
                      <a:pt x="49854" y="11233"/>
                    </a:moveTo>
                    <a:cubicBezTo>
                      <a:pt x="50109" y="11507"/>
                      <a:pt x="50294" y="11588"/>
                      <a:pt x="50439" y="11588"/>
                    </a:cubicBezTo>
                    <a:cubicBezTo>
                      <a:pt x="50607" y="11588"/>
                      <a:pt x="50722" y="11480"/>
                      <a:pt x="50831" y="11437"/>
                    </a:cubicBezTo>
                    <a:lnTo>
                      <a:pt x="52398" y="12454"/>
                    </a:lnTo>
                    <a:cubicBezTo>
                      <a:pt x="52377" y="13187"/>
                      <a:pt x="52194" y="13553"/>
                      <a:pt x="52337" y="13818"/>
                    </a:cubicBezTo>
                    <a:cubicBezTo>
                      <a:pt x="52706" y="14440"/>
                      <a:pt x="53262" y="14858"/>
                      <a:pt x="53719" y="14858"/>
                    </a:cubicBezTo>
                    <a:cubicBezTo>
                      <a:pt x="53740" y="14858"/>
                      <a:pt x="53761" y="14857"/>
                      <a:pt x="53781" y="14855"/>
                    </a:cubicBezTo>
                    <a:lnTo>
                      <a:pt x="53781" y="14855"/>
                    </a:lnTo>
                    <a:cubicBezTo>
                      <a:pt x="53659" y="20105"/>
                      <a:pt x="53863" y="28591"/>
                      <a:pt x="53781" y="33149"/>
                    </a:cubicBezTo>
                    <a:cubicBezTo>
                      <a:pt x="53761" y="34105"/>
                      <a:pt x="53191" y="36140"/>
                      <a:pt x="52968" y="37605"/>
                    </a:cubicBezTo>
                    <a:cubicBezTo>
                      <a:pt x="50831" y="38175"/>
                      <a:pt x="49203" y="39457"/>
                      <a:pt x="48043" y="40474"/>
                    </a:cubicBezTo>
                    <a:cubicBezTo>
                      <a:pt x="46883" y="35550"/>
                      <a:pt x="46273" y="28163"/>
                      <a:pt x="45846" y="23544"/>
                    </a:cubicBezTo>
                    <a:cubicBezTo>
                      <a:pt x="45927" y="22852"/>
                      <a:pt x="46151" y="15812"/>
                      <a:pt x="46130" y="15059"/>
                    </a:cubicBezTo>
                    <a:cubicBezTo>
                      <a:pt x="46096" y="14832"/>
                      <a:pt x="46150" y="14411"/>
                      <a:pt x="46257" y="14411"/>
                    </a:cubicBezTo>
                    <a:cubicBezTo>
                      <a:pt x="46274" y="14411"/>
                      <a:pt x="46293" y="14422"/>
                      <a:pt x="46314" y="14448"/>
                    </a:cubicBezTo>
                    <a:cubicBezTo>
                      <a:pt x="46391" y="14554"/>
                      <a:pt x="46506" y="14594"/>
                      <a:pt x="46630" y="14594"/>
                    </a:cubicBezTo>
                    <a:cubicBezTo>
                      <a:pt x="46865" y="14594"/>
                      <a:pt x="47137" y="14453"/>
                      <a:pt x="47270" y="14347"/>
                    </a:cubicBezTo>
                    <a:cubicBezTo>
                      <a:pt x="47860" y="13838"/>
                      <a:pt x="47901" y="12902"/>
                      <a:pt x="47636" y="12291"/>
                    </a:cubicBezTo>
                    <a:lnTo>
                      <a:pt x="48877" y="11396"/>
                    </a:lnTo>
                    <a:cubicBezTo>
                      <a:pt x="49011" y="11589"/>
                      <a:pt x="49137" y="11663"/>
                      <a:pt x="49257" y="11663"/>
                    </a:cubicBezTo>
                    <a:cubicBezTo>
                      <a:pt x="49467" y="11663"/>
                      <a:pt x="49660" y="11440"/>
                      <a:pt x="49854" y="11233"/>
                    </a:cubicBezTo>
                    <a:close/>
                    <a:moveTo>
                      <a:pt x="67939" y="41029"/>
                    </a:moveTo>
                    <a:lnTo>
                      <a:pt x="67964" y="41125"/>
                    </a:lnTo>
                    <a:cubicBezTo>
                      <a:pt x="67964" y="41117"/>
                      <a:pt x="67955" y="41084"/>
                      <a:pt x="67939" y="41029"/>
                    </a:cubicBezTo>
                    <a:close/>
                    <a:moveTo>
                      <a:pt x="28495" y="41922"/>
                    </a:moveTo>
                    <a:lnTo>
                      <a:pt x="28495" y="41922"/>
                    </a:lnTo>
                    <a:cubicBezTo>
                      <a:pt x="28285" y="42175"/>
                      <a:pt x="28164" y="42335"/>
                      <a:pt x="28183" y="42346"/>
                    </a:cubicBezTo>
                    <a:cubicBezTo>
                      <a:pt x="28286" y="42205"/>
                      <a:pt x="28390" y="42064"/>
                      <a:pt x="28495" y="41922"/>
                    </a:cubicBezTo>
                    <a:close/>
                    <a:moveTo>
                      <a:pt x="31195" y="46092"/>
                    </a:moveTo>
                    <a:cubicBezTo>
                      <a:pt x="31200" y="46092"/>
                      <a:pt x="31154" y="46142"/>
                      <a:pt x="31042" y="46238"/>
                    </a:cubicBezTo>
                    <a:lnTo>
                      <a:pt x="31042" y="46238"/>
                    </a:lnTo>
                    <a:cubicBezTo>
                      <a:pt x="31134" y="46140"/>
                      <a:pt x="31190" y="46092"/>
                      <a:pt x="31195" y="46092"/>
                    </a:cubicBezTo>
                    <a:close/>
                    <a:moveTo>
                      <a:pt x="70141" y="47799"/>
                    </a:moveTo>
                    <a:cubicBezTo>
                      <a:pt x="70141" y="47799"/>
                      <a:pt x="70141" y="47800"/>
                      <a:pt x="70142" y="47800"/>
                    </a:cubicBezTo>
                    <a:cubicBezTo>
                      <a:pt x="71932" y="49285"/>
                      <a:pt x="73886" y="50791"/>
                      <a:pt x="74883" y="52663"/>
                    </a:cubicBezTo>
                    <a:cubicBezTo>
                      <a:pt x="75473" y="53762"/>
                      <a:pt x="77243" y="57709"/>
                      <a:pt x="77528" y="58930"/>
                    </a:cubicBezTo>
                    <a:cubicBezTo>
                      <a:pt x="78322" y="62430"/>
                      <a:pt x="79421" y="65971"/>
                      <a:pt x="78953" y="69532"/>
                    </a:cubicBezTo>
                    <a:cubicBezTo>
                      <a:pt x="78948" y="69572"/>
                      <a:pt x="78942" y="69612"/>
                      <a:pt x="78936" y="69652"/>
                    </a:cubicBezTo>
                    <a:lnTo>
                      <a:pt x="78936" y="69652"/>
                    </a:lnTo>
                    <a:cubicBezTo>
                      <a:pt x="78148" y="68678"/>
                      <a:pt x="77540" y="67775"/>
                      <a:pt x="77304" y="67436"/>
                    </a:cubicBezTo>
                    <a:cubicBezTo>
                      <a:pt x="75473" y="64770"/>
                      <a:pt x="73459" y="58991"/>
                      <a:pt x="72787" y="56000"/>
                    </a:cubicBezTo>
                    <a:cubicBezTo>
                      <a:pt x="71896" y="51990"/>
                      <a:pt x="70098" y="47799"/>
                      <a:pt x="70141" y="47799"/>
                    </a:cubicBezTo>
                    <a:close/>
                    <a:moveTo>
                      <a:pt x="69077" y="49053"/>
                    </a:moveTo>
                    <a:lnTo>
                      <a:pt x="69077" y="49053"/>
                    </a:lnTo>
                    <a:cubicBezTo>
                      <a:pt x="69261" y="49735"/>
                      <a:pt x="70131" y="52611"/>
                      <a:pt x="71017" y="56489"/>
                    </a:cubicBezTo>
                    <a:cubicBezTo>
                      <a:pt x="72034" y="60986"/>
                      <a:pt x="74435" y="65544"/>
                      <a:pt x="75738" y="68352"/>
                    </a:cubicBezTo>
                    <a:cubicBezTo>
                      <a:pt x="76002" y="68881"/>
                      <a:pt x="76165" y="69390"/>
                      <a:pt x="76307" y="69817"/>
                    </a:cubicBezTo>
                    <a:cubicBezTo>
                      <a:pt x="76371" y="70030"/>
                      <a:pt x="76356" y="70470"/>
                      <a:pt x="76307" y="70997"/>
                    </a:cubicBezTo>
                    <a:lnTo>
                      <a:pt x="76307" y="70997"/>
                    </a:lnTo>
                    <a:cubicBezTo>
                      <a:pt x="75132" y="69891"/>
                      <a:pt x="74155" y="68707"/>
                      <a:pt x="73499" y="67172"/>
                    </a:cubicBezTo>
                    <a:cubicBezTo>
                      <a:pt x="72767" y="65503"/>
                      <a:pt x="71790" y="63407"/>
                      <a:pt x="71281" y="61657"/>
                    </a:cubicBezTo>
                    <a:cubicBezTo>
                      <a:pt x="70401" y="58717"/>
                      <a:pt x="69737" y="52081"/>
                      <a:pt x="69077" y="49053"/>
                    </a:cubicBezTo>
                    <a:close/>
                    <a:moveTo>
                      <a:pt x="32110" y="46864"/>
                    </a:moveTo>
                    <a:cubicBezTo>
                      <a:pt x="31988" y="47393"/>
                      <a:pt x="32253" y="47128"/>
                      <a:pt x="31520" y="49631"/>
                    </a:cubicBezTo>
                    <a:cubicBezTo>
                      <a:pt x="31093" y="51157"/>
                      <a:pt x="30665" y="52846"/>
                      <a:pt x="30299" y="54515"/>
                    </a:cubicBezTo>
                    <a:cubicBezTo>
                      <a:pt x="29404" y="58442"/>
                      <a:pt x="29424" y="60884"/>
                      <a:pt x="29180" y="61515"/>
                    </a:cubicBezTo>
                    <a:cubicBezTo>
                      <a:pt x="27410" y="66256"/>
                      <a:pt x="27369" y="67518"/>
                      <a:pt x="25823" y="69959"/>
                    </a:cubicBezTo>
                    <a:cubicBezTo>
                      <a:pt x="25232" y="70916"/>
                      <a:pt x="24805" y="70936"/>
                      <a:pt x="24276" y="71587"/>
                    </a:cubicBezTo>
                    <a:cubicBezTo>
                      <a:pt x="24106" y="71789"/>
                      <a:pt x="23912" y="72018"/>
                      <a:pt x="23703" y="72254"/>
                    </a:cubicBezTo>
                    <a:lnTo>
                      <a:pt x="23703" y="72254"/>
                    </a:lnTo>
                    <a:cubicBezTo>
                      <a:pt x="23731" y="71820"/>
                      <a:pt x="23771" y="71502"/>
                      <a:pt x="23828" y="71384"/>
                    </a:cubicBezTo>
                    <a:cubicBezTo>
                      <a:pt x="24541" y="69878"/>
                      <a:pt x="26168" y="66561"/>
                      <a:pt x="27471" y="62675"/>
                    </a:cubicBezTo>
                    <a:cubicBezTo>
                      <a:pt x="28529" y="59561"/>
                      <a:pt x="28712" y="57221"/>
                      <a:pt x="29180" y="54108"/>
                    </a:cubicBezTo>
                    <a:cubicBezTo>
                      <a:pt x="29729" y="50303"/>
                      <a:pt x="31479" y="47535"/>
                      <a:pt x="32110" y="46864"/>
                    </a:cubicBezTo>
                    <a:close/>
                    <a:moveTo>
                      <a:pt x="68249" y="46335"/>
                    </a:moveTo>
                    <a:lnTo>
                      <a:pt x="68249" y="46335"/>
                    </a:lnTo>
                    <a:cubicBezTo>
                      <a:pt x="68677" y="46660"/>
                      <a:pt x="69145" y="47006"/>
                      <a:pt x="69592" y="47372"/>
                    </a:cubicBezTo>
                    <a:cubicBezTo>
                      <a:pt x="69653" y="47413"/>
                      <a:pt x="71139" y="52032"/>
                      <a:pt x="72360" y="56143"/>
                    </a:cubicBezTo>
                    <a:cubicBezTo>
                      <a:pt x="73377" y="59500"/>
                      <a:pt x="75025" y="64587"/>
                      <a:pt x="76999" y="67619"/>
                    </a:cubicBezTo>
                    <a:cubicBezTo>
                      <a:pt x="77214" y="67956"/>
                      <a:pt x="77992" y="68903"/>
                      <a:pt x="78884" y="69975"/>
                    </a:cubicBezTo>
                    <a:lnTo>
                      <a:pt x="78884" y="69975"/>
                    </a:lnTo>
                    <a:cubicBezTo>
                      <a:pt x="78714" y="70933"/>
                      <a:pt x="78418" y="71855"/>
                      <a:pt x="78383" y="72808"/>
                    </a:cubicBezTo>
                    <a:cubicBezTo>
                      <a:pt x="77874" y="72442"/>
                      <a:pt x="77427" y="72015"/>
                      <a:pt x="76959" y="71587"/>
                    </a:cubicBezTo>
                    <a:cubicBezTo>
                      <a:pt x="76787" y="71437"/>
                      <a:pt x="76619" y="71287"/>
                      <a:pt x="76454" y="71135"/>
                    </a:cubicBezTo>
                    <a:lnTo>
                      <a:pt x="76454" y="71135"/>
                    </a:lnTo>
                    <a:cubicBezTo>
                      <a:pt x="76535" y="70484"/>
                      <a:pt x="76585" y="69942"/>
                      <a:pt x="76552" y="69756"/>
                    </a:cubicBezTo>
                    <a:cubicBezTo>
                      <a:pt x="76490" y="69288"/>
                      <a:pt x="76348" y="68759"/>
                      <a:pt x="76104" y="68209"/>
                    </a:cubicBezTo>
                    <a:cubicBezTo>
                      <a:pt x="74822" y="65381"/>
                      <a:pt x="72258" y="60864"/>
                      <a:pt x="71302" y="56265"/>
                    </a:cubicBezTo>
                    <a:cubicBezTo>
                      <a:pt x="70366" y="51646"/>
                      <a:pt x="69002" y="47840"/>
                      <a:pt x="68941" y="47535"/>
                    </a:cubicBezTo>
                    <a:cubicBezTo>
                      <a:pt x="68717" y="46396"/>
                      <a:pt x="68290" y="46599"/>
                      <a:pt x="68249" y="46335"/>
                    </a:cubicBezTo>
                    <a:close/>
                    <a:moveTo>
                      <a:pt x="30348" y="46968"/>
                    </a:moveTo>
                    <a:cubicBezTo>
                      <a:pt x="28719" y="49020"/>
                      <a:pt x="28356" y="50169"/>
                      <a:pt x="27695" y="53721"/>
                    </a:cubicBezTo>
                    <a:cubicBezTo>
                      <a:pt x="27023" y="57262"/>
                      <a:pt x="26596" y="60070"/>
                      <a:pt x="25558" y="62817"/>
                    </a:cubicBezTo>
                    <a:cubicBezTo>
                      <a:pt x="24011" y="66988"/>
                      <a:pt x="22200" y="70610"/>
                      <a:pt x="21000" y="72971"/>
                    </a:cubicBezTo>
                    <a:cubicBezTo>
                      <a:pt x="20905" y="73337"/>
                      <a:pt x="20764" y="73733"/>
                      <a:pt x="20599" y="74142"/>
                    </a:cubicBezTo>
                    <a:lnTo>
                      <a:pt x="20599" y="74142"/>
                    </a:lnTo>
                    <a:cubicBezTo>
                      <a:pt x="20363" y="73900"/>
                      <a:pt x="20100" y="72816"/>
                      <a:pt x="20003" y="72157"/>
                    </a:cubicBezTo>
                    <a:cubicBezTo>
                      <a:pt x="19677" y="69471"/>
                      <a:pt x="20023" y="66887"/>
                      <a:pt x="20369" y="64058"/>
                    </a:cubicBezTo>
                    <a:cubicBezTo>
                      <a:pt x="21122" y="57750"/>
                      <a:pt x="22099" y="57506"/>
                      <a:pt x="25436" y="52663"/>
                    </a:cubicBezTo>
                    <a:cubicBezTo>
                      <a:pt x="26658" y="50839"/>
                      <a:pt x="28084" y="49052"/>
                      <a:pt x="30348" y="46968"/>
                    </a:cubicBezTo>
                    <a:close/>
                    <a:moveTo>
                      <a:pt x="31195" y="47088"/>
                    </a:moveTo>
                    <a:lnTo>
                      <a:pt x="31195" y="47088"/>
                    </a:lnTo>
                    <a:cubicBezTo>
                      <a:pt x="30116" y="48471"/>
                      <a:pt x="29607" y="49550"/>
                      <a:pt x="28712" y="53925"/>
                    </a:cubicBezTo>
                    <a:cubicBezTo>
                      <a:pt x="28020" y="57201"/>
                      <a:pt x="27959" y="59521"/>
                      <a:pt x="26982" y="62552"/>
                    </a:cubicBezTo>
                    <a:cubicBezTo>
                      <a:pt x="26026" y="65544"/>
                      <a:pt x="24256" y="69186"/>
                      <a:pt x="23401" y="71445"/>
                    </a:cubicBezTo>
                    <a:cubicBezTo>
                      <a:pt x="23278" y="71696"/>
                      <a:pt x="23225" y="72184"/>
                      <a:pt x="23215" y="72782"/>
                    </a:cubicBezTo>
                    <a:lnTo>
                      <a:pt x="23215" y="72782"/>
                    </a:lnTo>
                    <a:cubicBezTo>
                      <a:pt x="22473" y="73554"/>
                      <a:pt x="21632" y="74260"/>
                      <a:pt x="20990" y="74260"/>
                    </a:cubicBezTo>
                    <a:cubicBezTo>
                      <a:pt x="20920" y="74260"/>
                      <a:pt x="20852" y="74251"/>
                      <a:pt x="20787" y="74234"/>
                    </a:cubicBezTo>
                    <a:lnTo>
                      <a:pt x="20787" y="74234"/>
                    </a:lnTo>
                    <a:cubicBezTo>
                      <a:pt x="21001" y="73856"/>
                      <a:pt x="21228" y="73478"/>
                      <a:pt x="21468" y="73113"/>
                    </a:cubicBezTo>
                    <a:cubicBezTo>
                      <a:pt x="22994" y="70794"/>
                      <a:pt x="24581" y="66988"/>
                      <a:pt x="26128" y="62919"/>
                    </a:cubicBezTo>
                    <a:cubicBezTo>
                      <a:pt x="26901" y="60864"/>
                      <a:pt x="27532" y="57771"/>
                      <a:pt x="28122" y="53884"/>
                    </a:cubicBezTo>
                    <a:cubicBezTo>
                      <a:pt x="28895" y="48756"/>
                      <a:pt x="30381" y="47433"/>
                      <a:pt x="31195" y="47088"/>
                    </a:cubicBezTo>
                    <a:close/>
                    <a:moveTo>
                      <a:pt x="19698" y="73581"/>
                    </a:moveTo>
                    <a:cubicBezTo>
                      <a:pt x="19852" y="73707"/>
                      <a:pt x="20006" y="74325"/>
                      <a:pt x="20358" y="74711"/>
                    </a:cubicBezTo>
                    <a:lnTo>
                      <a:pt x="20358" y="74711"/>
                    </a:lnTo>
                    <a:cubicBezTo>
                      <a:pt x="19764" y="76068"/>
                      <a:pt x="19029" y="77466"/>
                      <a:pt x="18945" y="78282"/>
                    </a:cubicBezTo>
                    <a:lnTo>
                      <a:pt x="18945" y="78282"/>
                    </a:lnTo>
                    <a:cubicBezTo>
                      <a:pt x="19122" y="77736"/>
                      <a:pt x="19674" y="76322"/>
                      <a:pt x="20469" y="74818"/>
                    </a:cubicBezTo>
                    <a:lnTo>
                      <a:pt x="20469" y="74818"/>
                    </a:lnTo>
                    <a:cubicBezTo>
                      <a:pt x="20609" y="74936"/>
                      <a:pt x="20776" y="75016"/>
                      <a:pt x="20980" y="75026"/>
                    </a:cubicBezTo>
                    <a:cubicBezTo>
                      <a:pt x="20227" y="76695"/>
                      <a:pt x="19250" y="77427"/>
                      <a:pt x="18660" y="79157"/>
                    </a:cubicBezTo>
                    <a:cubicBezTo>
                      <a:pt x="18884" y="78180"/>
                      <a:pt x="18497" y="77712"/>
                      <a:pt x="18721" y="76858"/>
                    </a:cubicBezTo>
                    <a:cubicBezTo>
                      <a:pt x="18823" y="76491"/>
                      <a:pt x="18823" y="75942"/>
                      <a:pt x="18985" y="75596"/>
                    </a:cubicBezTo>
                    <a:cubicBezTo>
                      <a:pt x="19128" y="75311"/>
                      <a:pt x="19474" y="74294"/>
                      <a:pt x="19698" y="73581"/>
                    </a:cubicBezTo>
                    <a:close/>
                    <a:moveTo>
                      <a:pt x="79645" y="69349"/>
                    </a:moveTo>
                    <a:cubicBezTo>
                      <a:pt x="80072" y="69532"/>
                      <a:pt x="80621" y="69959"/>
                      <a:pt x="80988" y="70285"/>
                    </a:cubicBezTo>
                    <a:cubicBezTo>
                      <a:pt x="81517" y="70733"/>
                      <a:pt x="81944" y="71363"/>
                      <a:pt x="82290" y="71994"/>
                    </a:cubicBezTo>
                    <a:cubicBezTo>
                      <a:pt x="82534" y="72462"/>
                      <a:pt x="82717" y="72951"/>
                      <a:pt x="82860" y="73459"/>
                    </a:cubicBezTo>
                    <a:cubicBezTo>
                      <a:pt x="83124" y="74436"/>
                      <a:pt x="83328" y="75392"/>
                      <a:pt x="83409" y="76410"/>
                    </a:cubicBezTo>
                    <a:cubicBezTo>
                      <a:pt x="83450" y="77183"/>
                      <a:pt x="83531" y="77936"/>
                      <a:pt x="83572" y="78709"/>
                    </a:cubicBezTo>
                    <a:cubicBezTo>
                      <a:pt x="83592" y="79096"/>
                      <a:pt x="83857" y="79889"/>
                      <a:pt x="83572" y="80195"/>
                    </a:cubicBezTo>
                    <a:cubicBezTo>
                      <a:pt x="82961" y="79788"/>
                      <a:pt x="82534" y="79198"/>
                      <a:pt x="81964" y="78709"/>
                    </a:cubicBezTo>
                    <a:cubicBezTo>
                      <a:pt x="81659" y="78445"/>
                      <a:pt x="81252" y="78221"/>
                      <a:pt x="80886" y="77956"/>
                    </a:cubicBezTo>
                    <a:cubicBezTo>
                      <a:pt x="80581" y="77733"/>
                      <a:pt x="80316" y="77468"/>
                      <a:pt x="80174" y="77102"/>
                    </a:cubicBezTo>
                    <a:cubicBezTo>
                      <a:pt x="79990" y="76613"/>
                      <a:pt x="79909" y="76064"/>
                      <a:pt x="79767" y="75535"/>
                    </a:cubicBezTo>
                    <a:cubicBezTo>
                      <a:pt x="79482" y="74517"/>
                      <a:pt x="79054" y="73398"/>
                      <a:pt x="79136" y="72360"/>
                    </a:cubicBezTo>
                    <a:cubicBezTo>
                      <a:pt x="79177" y="71811"/>
                      <a:pt x="79238" y="71282"/>
                      <a:pt x="79400" y="70773"/>
                    </a:cubicBezTo>
                    <a:cubicBezTo>
                      <a:pt x="79400" y="70733"/>
                      <a:pt x="79421" y="70712"/>
                      <a:pt x="79421" y="70692"/>
                    </a:cubicBezTo>
                    <a:cubicBezTo>
                      <a:pt x="79427" y="70675"/>
                      <a:pt x="79433" y="70658"/>
                      <a:pt x="79439" y="70640"/>
                    </a:cubicBezTo>
                    <a:lnTo>
                      <a:pt x="79439" y="70640"/>
                    </a:lnTo>
                    <a:cubicBezTo>
                      <a:pt x="79555" y="70779"/>
                      <a:pt x="79671" y="70919"/>
                      <a:pt x="79787" y="71058"/>
                    </a:cubicBezTo>
                    <a:cubicBezTo>
                      <a:pt x="81008" y="72503"/>
                      <a:pt x="82147" y="74945"/>
                      <a:pt x="82310" y="75209"/>
                    </a:cubicBezTo>
                    <a:cubicBezTo>
                      <a:pt x="82229" y="74863"/>
                      <a:pt x="81659" y="72625"/>
                      <a:pt x="79909" y="70773"/>
                    </a:cubicBezTo>
                    <a:cubicBezTo>
                      <a:pt x="79775" y="70630"/>
                      <a:pt x="79643" y="70484"/>
                      <a:pt x="79513" y="70337"/>
                    </a:cubicBezTo>
                    <a:lnTo>
                      <a:pt x="79513" y="70337"/>
                    </a:lnTo>
                    <a:cubicBezTo>
                      <a:pt x="79572" y="70008"/>
                      <a:pt x="79570" y="69678"/>
                      <a:pt x="79645" y="69349"/>
                    </a:cubicBezTo>
                    <a:close/>
                    <a:moveTo>
                      <a:pt x="13673" y="82637"/>
                    </a:moveTo>
                    <a:cubicBezTo>
                      <a:pt x="13673" y="82645"/>
                      <a:pt x="13674" y="82651"/>
                      <a:pt x="13674" y="82657"/>
                    </a:cubicBezTo>
                    <a:cubicBezTo>
                      <a:pt x="13674" y="82650"/>
                      <a:pt x="13673" y="82644"/>
                      <a:pt x="13673" y="82637"/>
                    </a:cubicBezTo>
                    <a:close/>
                    <a:moveTo>
                      <a:pt x="80296" y="77997"/>
                    </a:moveTo>
                    <a:cubicBezTo>
                      <a:pt x="80642" y="78017"/>
                      <a:pt x="81130" y="78587"/>
                      <a:pt x="81354" y="78770"/>
                    </a:cubicBezTo>
                    <a:cubicBezTo>
                      <a:pt x="81740" y="79096"/>
                      <a:pt x="82127" y="79442"/>
                      <a:pt x="82493" y="79808"/>
                    </a:cubicBezTo>
                    <a:cubicBezTo>
                      <a:pt x="82860" y="80174"/>
                      <a:pt x="83490" y="80683"/>
                      <a:pt x="83653" y="81171"/>
                    </a:cubicBezTo>
                    <a:cubicBezTo>
                      <a:pt x="83979" y="82087"/>
                      <a:pt x="83816" y="83186"/>
                      <a:pt x="83836" y="84122"/>
                    </a:cubicBezTo>
                    <a:cubicBezTo>
                      <a:pt x="83877" y="85404"/>
                      <a:pt x="83674" y="86666"/>
                      <a:pt x="83531" y="87927"/>
                    </a:cubicBezTo>
                    <a:cubicBezTo>
                      <a:pt x="83450" y="88436"/>
                      <a:pt x="83409" y="88945"/>
                      <a:pt x="83328" y="89453"/>
                    </a:cubicBezTo>
                    <a:cubicBezTo>
                      <a:pt x="83267" y="89881"/>
                      <a:pt x="83063" y="90206"/>
                      <a:pt x="82860" y="90593"/>
                    </a:cubicBezTo>
                    <a:cubicBezTo>
                      <a:pt x="82534" y="91183"/>
                      <a:pt x="82229" y="91753"/>
                      <a:pt x="81903" y="92343"/>
                    </a:cubicBezTo>
                    <a:cubicBezTo>
                      <a:pt x="81740" y="92648"/>
                      <a:pt x="81659" y="93075"/>
                      <a:pt x="81333" y="93259"/>
                    </a:cubicBezTo>
                    <a:cubicBezTo>
                      <a:pt x="80764" y="92668"/>
                      <a:pt x="80499" y="91814"/>
                      <a:pt x="80031" y="91163"/>
                    </a:cubicBezTo>
                    <a:cubicBezTo>
                      <a:pt x="79034" y="89759"/>
                      <a:pt x="79217" y="87907"/>
                      <a:pt x="79400" y="86299"/>
                    </a:cubicBezTo>
                    <a:cubicBezTo>
                      <a:pt x="79461" y="85730"/>
                      <a:pt x="79502" y="85139"/>
                      <a:pt x="79522" y="84549"/>
                    </a:cubicBezTo>
                    <a:cubicBezTo>
                      <a:pt x="79583" y="83267"/>
                      <a:pt x="79604" y="81965"/>
                      <a:pt x="79807" y="80683"/>
                    </a:cubicBezTo>
                    <a:cubicBezTo>
                      <a:pt x="79929" y="79869"/>
                      <a:pt x="79929" y="78770"/>
                      <a:pt x="80235" y="78017"/>
                    </a:cubicBezTo>
                    <a:cubicBezTo>
                      <a:pt x="80255" y="77997"/>
                      <a:pt x="80275" y="77997"/>
                      <a:pt x="80296" y="77997"/>
                    </a:cubicBezTo>
                    <a:close/>
                    <a:moveTo>
                      <a:pt x="75860" y="72198"/>
                    </a:moveTo>
                    <a:cubicBezTo>
                      <a:pt x="75952" y="72271"/>
                      <a:pt x="76046" y="72340"/>
                      <a:pt x="76141" y="72408"/>
                    </a:cubicBezTo>
                    <a:lnTo>
                      <a:pt x="76141" y="72408"/>
                    </a:lnTo>
                    <a:cubicBezTo>
                      <a:pt x="76014" y="73391"/>
                      <a:pt x="75894" y="74287"/>
                      <a:pt x="76002" y="74395"/>
                    </a:cubicBezTo>
                    <a:cubicBezTo>
                      <a:pt x="75993" y="74312"/>
                      <a:pt x="76128" y="73455"/>
                      <a:pt x="76268" y="72495"/>
                    </a:cubicBezTo>
                    <a:lnTo>
                      <a:pt x="76268" y="72495"/>
                    </a:lnTo>
                    <a:cubicBezTo>
                      <a:pt x="76827" y="72877"/>
                      <a:pt x="77421" y="73190"/>
                      <a:pt x="77976" y="73581"/>
                    </a:cubicBezTo>
                    <a:cubicBezTo>
                      <a:pt x="78586" y="74009"/>
                      <a:pt x="78525" y="74863"/>
                      <a:pt x="78708" y="75494"/>
                    </a:cubicBezTo>
                    <a:cubicBezTo>
                      <a:pt x="78953" y="76288"/>
                      <a:pt x="79054" y="77102"/>
                      <a:pt x="79054" y="77936"/>
                    </a:cubicBezTo>
                    <a:cubicBezTo>
                      <a:pt x="79054" y="79767"/>
                      <a:pt x="78912" y="81619"/>
                      <a:pt x="78770" y="83450"/>
                    </a:cubicBezTo>
                    <a:cubicBezTo>
                      <a:pt x="78627" y="85261"/>
                      <a:pt x="78688" y="87073"/>
                      <a:pt x="78566" y="88863"/>
                    </a:cubicBezTo>
                    <a:cubicBezTo>
                      <a:pt x="78444" y="90796"/>
                      <a:pt x="78871" y="92811"/>
                      <a:pt x="78281" y="94683"/>
                    </a:cubicBezTo>
                    <a:cubicBezTo>
                      <a:pt x="77467" y="93665"/>
                      <a:pt x="77264" y="91915"/>
                      <a:pt x="76938" y="90695"/>
                    </a:cubicBezTo>
                    <a:cubicBezTo>
                      <a:pt x="76592" y="89311"/>
                      <a:pt x="76470" y="87846"/>
                      <a:pt x="76368" y="86421"/>
                    </a:cubicBezTo>
                    <a:cubicBezTo>
                      <a:pt x="76206" y="84041"/>
                      <a:pt x="75738" y="81721"/>
                      <a:pt x="75656" y="79320"/>
                    </a:cubicBezTo>
                    <a:cubicBezTo>
                      <a:pt x="75616" y="78282"/>
                      <a:pt x="75656" y="77244"/>
                      <a:pt x="75677" y="76206"/>
                    </a:cubicBezTo>
                    <a:cubicBezTo>
                      <a:pt x="75677" y="74863"/>
                      <a:pt x="75778" y="73541"/>
                      <a:pt x="75860" y="72198"/>
                    </a:cubicBezTo>
                    <a:close/>
                    <a:moveTo>
                      <a:pt x="18090" y="78201"/>
                    </a:moveTo>
                    <a:lnTo>
                      <a:pt x="18090" y="78201"/>
                    </a:lnTo>
                    <a:cubicBezTo>
                      <a:pt x="18070" y="78506"/>
                      <a:pt x="18151" y="78811"/>
                      <a:pt x="18212" y="79116"/>
                    </a:cubicBezTo>
                    <a:cubicBezTo>
                      <a:pt x="18253" y="79340"/>
                      <a:pt x="18273" y="79381"/>
                      <a:pt x="18212" y="79605"/>
                    </a:cubicBezTo>
                    <a:cubicBezTo>
                      <a:pt x="18131" y="79971"/>
                      <a:pt x="16238" y="84956"/>
                      <a:pt x="16137" y="85282"/>
                    </a:cubicBezTo>
                    <a:cubicBezTo>
                      <a:pt x="15526" y="87602"/>
                      <a:pt x="15241" y="88029"/>
                      <a:pt x="14590" y="90206"/>
                    </a:cubicBezTo>
                    <a:cubicBezTo>
                      <a:pt x="14142" y="91651"/>
                      <a:pt x="14122" y="92445"/>
                      <a:pt x="13674" y="93910"/>
                    </a:cubicBezTo>
                    <a:cubicBezTo>
                      <a:pt x="13206" y="95477"/>
                      <a:pt x="12352" y="96270"/>
                      <a:pt x="12230" y="97186"/>
                    </a:cubicBezTo>
                    <a:cubicBezTo>
                      <a:pt x="12311" y="95904"/>
                      <a:pt x="12209" y="94459"/>
                      <a:pt x="12779" y="93299"/>
                    </a:cubicBezTo>
                    <a:cubicBezTo>
                      <a:pt x="13491" y="91895"/>
                      <a:pt x="13552" y="87073"/>
                      <a:pt x="14427" y="84671"/>
                    </a:cubicBezTo>
                    <a:cubicBezTo>
                      <a:pt x="14733" y="83817"/>
                      <a:pt x="16279" y="79727"/>
                      <a:pt x="16971" y="79157"/>
                    </a:cubicBezTo>
                    <a:cubicBezTo>
                      <a:pt x="17215" y="78933"/>
                      <a:pt x="17581" y="78506"/>
                      <a:pt x="17846" y="78343"/>
                    </a:cubicBezTo>
                    <a:lnTo>
                      <a:pt x="18090" y="78201"/>
                    </a:lnTo>
                    <a:close/>
                    <a:moveTo>
                      <a:pt x="12176" y="98168"/>
                    </a:moveTo>
                    <a:cubicBezTo>
                      <a:pt x="12171" y="98214"/>
                      <a:pt x="12169" y="98259"/>
                      <a:pt x="12169" y="98305"/>
                    </a:cubicBezTo>
                    <a:lnTo>
                      <a:pt x="12176" y="98168"/>
                    </a:lnTo>
                    <a:close/>
                    <a:moveTo>
                      <a:pt x="21824" y="84005"/>
                    </a:moveTo>
                    <a:cubicBezTo>
                      <a:pt x="21834" y="84005"/>
                      <a:pt x="21844" y="84010"/>
                      <a:pt x="21855" y="84020"/>
                    </a:cubicBezTo>
                    <a:cubicBezTo>
                      <a:pt x="22058" y="84041"/>
                      <a:pt x="22099" y="84610"/>
                      <a:pt x="22119" y="84855"/>
                    </a:cubicBezTo>
                    <a:cubicBezTo>
                      <a:pt x="22278" y="86026"/>
                      <a:pt x="21720" y="90397"/>
                      <a:pt x="20538" y="90397"/>
                    </a:cubicBezTo>
                    <a:cubicBezTo>
                      <a:pt x="20509" y="90397"/>
                      <a:pt x="20480" y="90395"/>
                      <a:pt x="20450" y="90389"/>
                    </a:cubicBezTo>
                    <a:lnTo>
                      <a:pt x="20450" y="90389"/>
                    </a:lnTo>
                    <a:cubicBezTo>
                      <a:pt x="20487" y="90509"/>
                      <a:pt x="20554" y="90546"/>
                      <a:pt x="20632" y="90546"/>
                    </a:cubicBezTo>
                    <a:cubicBezTo>
                      <a:pt x="20727" y="90546"/>
                      <a:pt x="20839" y="90493"/>
                      <a:pt x="20939" y="90471"/>
                    </a:cubicBezTo>
                    <a:lnTo>
                      <a:pt x="20939" y="90471"/>
                    </a:lnTo>
                    <a:cubicBezTo>
                      <a:pt x="20918" y="90878"/>
                      <a:pt x="20532" y="91447"/>
                      <a:pt x="20369" y="91814"/>
                    </a:cubicBezTo>
                    <a:cubicBezTo>
                      <a:pt x="20186" y="92241"/>
                      <a:pt x="20003" y="92974"/>
                      <a:pt x="19474" y="93075"/>
                    </a:cubicBezTo>
                    <a:cubicBezTo>
                      <a:pt x="19779" y="93299"/>
                      <a:pt x="19637" y="93462"/>
                      <a:pt x="19514" y="93808"/>
                    </a:cubicBezTo>
                    <a:cubicBezTo>
                      <a:pt x="19189" y="94683"/>
                      <a:pt x="18660" y="95497"/>
                      <a:pt x="18416" y="96413"/>
                    </a:cubicBezTo>
                    <a:cubicBezTo>
                      <a:pt x="18173" y="97283"/>
                      <a:pt x="17588" y="98132"/>
                      <a:pt x="16981" y="98802"/>
                    </a:cubicBezTo>
                    <a:lnTo>
                      <a:pt x="16981" y="98802"/>
                    </a:lnTo>
                    <a:cubicBezTo>
                      <a:pt x="17255" y="98492"/>
                      <a:pt x="17216" y="97852"/>
                      <a:pt x="17317" y="97471"/>
                    </a:cubicBezTo>
                    <a:cubicBezTo>
                      <a:pt x="17459" y="96901"/>
                      <a:pt x="17439" y="96331"/>
                      <a:pt x="17439" y="95761"/>
                    </a:cubicBezTo>
                    <a:cubicBezTo>
                      <a:pt x="17439" y="95110"/>
                      <a:pt x="17419" y="94581"/>
                      <a:pt x="17622" y="93950"/>
                    </a:cubicBezTo>
                    <a:cubicBezTo>
                      <a:pt x="17866" y="93259"/>
                      <a:pt x="18212" y="92607"/>
                      <a:pt x="18477" y="91936"/>
                    </a:cubicBezTo>
                    <a:cubicBezTo>
                      <a:pt x="19352" y="89779"/>
                      <a:pt x="20125" y="87602"/>
                      <a:pt x="21020" y="85445"/>
                    </a:cubicBezTo>
                    <a:cubicBezTo>
                      <a:pt x="21203" y="85038"/>
                      <a:pt x="21285" y="84488"/>
                      <a:pt x="21590" y="84163"/>
                    </a:cubicBezTo>
                    <a:cubicBezTo>
                      <a:pt x="21671" y="84061"/>
                      <a:pt x="21753" y="84020"/>
                      <a:pt x="21793" y="84020"/>
                    </a:cubicBezTo>
                    <a:cubicBezTo>
                      <a:pt x="21804" y="84010"/>
                      <a:pt x="21814" y="84005"/>
                      <a:pt x="21824" y="84005"/>
                    </a:cubicBezTo>
                    <a:close/>
                    <a:moveTo>
                      <a:pt x="25192" y="71669"/>
                    </a:moveTo>
                    <a:lnTo>
                      <a:pt x="24968" y="72951"/>
                    </a:lnTo>
                    <a:cubicBezTo>
                      <a:pt x="24602" y="75067"/>
                      <a:pt x="24378" y="77366"/>
                      <a:pt x="23421" y="79076"/>
                    </a:cubicBezTo>
                    <a:cubicBezTo>
                      <a:pt x="22689" y="80357"/>
                      <a:pt x="22099" y="81741"/>
                      <a:pt x="21448" y="83084"/>
                    </a:cubicBezTo>
                    <a:cubicBezTo>
                      <a:pt x="20430" y="85180"/>
                      <a:pt x="19657" y="87215"/>
                      <a:pt x="18863" y="89433"/>
                    </a:cubicBezTo>
                    <a:cubicBezTo>
                      <a:pt x="18070" y="91651"/>
                      <a:pt x="17134" y="93869"/>
                      <a:pt x="16137" y="95985"/>
                    </a:cubicBezTo>
                    <a:cubicBezTo>
                      <a:pt x="15791" y="96758"/>
                      <a:pt x="15485" y="97552"/>
                      <a:pt x="14977" y="98244"/>
                    </a:cubicBezTo>
                    <a:cubicBezTo>
                      <a:pt x="14804" y="98503"/>
                      <a:pt x="14072" y="99484"/>
                      <a:pt x="13581" y="99484"/>
                    </a:cubicBezTo>
                    <a:cubicBezTo>
                      <a:pt x="13495" y="99484"/>
                      <a:pt x="13416" y="99453"/>
                      <a:pt x="13349" y="99383"/>
                    </a:cubicBezTo>
                    <a:cubicBezTo>
                      <a:pt x="13023" y="99078"/>
                      <a:pt x="13328" y="98468"/>
                      <a:pt x="13451" y="98122"/>
                    </a:cubicBezTo>
                    <a:cubicBezTo>
                      <a:pt x="14183" y="95700"/>
                      <a:pt x="15953" y="93218"/>
                      <a:pt x="16605" y="91142"/>
                    </a:cubicBezTo>
                    <a:cubicBezTo>
                      <a:pt x="17520" y="88558"/>
                      <a:pt x="18843" y="85485"/>
                      <a:pt x="18904" y="83369"/>
                    </a:cubicBezTo>
                    <a:cubicBezTo>
                      <a:pt x="18924" y="83043"/>
                      <a:pt x="18863" y="81416"/>
                      <a:pt x="18823" y="79991"/>
                    </a:cubicBezTo>
                    <a:cubicBezTo>
                      <a:pt x="19718" y="78526"/>
                      <a:pt x="20206" y="77671"/>
                      <a:pt x="20512" y="77203"/>
                    </a:cubicBezTo>
                    <a:cubicBezTo>
                      <a:pt x="20959" y="76410"/>
                      <a:pt x="21183" y="76084"/>
                      <a:pt x="21631" y="75108"/>
                    </a:cubicBezTo>
                    <a:cubicBezTo>
                      <a:pt x="22058" y="74538"/>
                      <a:pt x="22648" y="74294"/>
                      <a:pt x="23116" y="73683"/>
                    </a:cubicBezTo>
                    <a:cubicBezTo>
                      <a:pt x="23148" y="73640"/>
                      <a:pt x="23184" y="73594"/>
                      <a:pt x="23222" y="73548"/>
                    </a:cubicBezTo>
                    <a:lnTo>
                      <a:pt x="23222" y="73548"/>
                    </a:lnTo>
                    <a:cubicBezTo>
                      <a:pt x="23277" y="75368"/>
                      <a:pt x="23570" y="77632"/>
                      <a:pt x="23543" y="77753"/>
                    </a:cubicBezTo>
                    <a:cubicBezTo>
                      <a:pt x="23642" y="77598"/>
                      <a:pt x="23604" y="74908"/>
                      <a:pt x="23665" y="73060"/>
                    </a:cubicBezTo>
                    <a:lnTo>
                      <a:pt x="23665" y="73060"/>
                    </a:lnTo>
                    <a:cubicBezTo>
                      <a:pt x="24287" y="72423"/>
                      <a:pt x="25086" y="71744"/>
                      <a:pt x="25192" y="71669"/>
                    </a:cubicBezTo>
                    <a:close/>
                    <a:moveTo>
                      <a:pt x="18477" y="80642"/>
                    </a:moveTo>
                    <a:lnTo>
                      <a:pt x="18477" y="83166"/>
                    </a:lnTo>
                    <a:cubicBezTo>
                      <a:pt x="18497" y="86055"/>
                      <a:pt x="17073" y="88680"/>
                      <a:pt x="16279" y="91102"/>
                    </a:cubicBezTo>
                    <a:cubicBezTo>
                      <a:pt x="15989" y="91662"/>
                      <a:pt x="14083" y="95694"/>
                      <a:pt x="13893" y="95694"/>
                    </a:cubicBezTo>
                    <a:cubicBezTo>
                      <a:pt x="13883" y="95694"/>
                      <a:pt x="13878" y="95683"/>
                      <a:pt x="13878" y="95660"/>
                    </a:cubicBezTo>
                    <a:lnTo>
                      <a:pt x="13044" y="97491"/>
                    </a:lnTo>
                    <a:cubicBezTo>
                      <a:pt x="12881" y="98651"/>
                      <a:pt x="12799" y="99526"/>
                      <a:pt x="11884" y="99851"/>
                    </a:cubicBezTo>
                    <a:cubicBezTo>
                      <a:pt x="11884" y="99852"/>
                      <a:pt x="11883" y="99852"/>
                      <a:pt x="11883" y="99852"/>
                    </a:cubicBezTo>
                    <a:cubicBezTo>
                      <a:pt x="11867" y="99852"/>
                      <a:pt x="12047" y="98792"/>
                      <a:pt x="12067" y="98671"/>
                    </a:cubicBezTo>
                    <a:cubicBezTo>
                      <a:pt x="12169" y="98183"/>
                      <a:pt x="12189" y="97674"/>
                      <a:pt x="12230" y="97186"/>
                    </a:cubicBezTo>
                    <a:lnTo>
                      <a:pt x="12230" y="97186"/>
                    </a:lnTo>
                    <a:lnTo>
                      <a:pt x="12176" y="98168"/>
                    </a:lnTo>
                    <a:lnTo>
                      <a:pt x="12176" y="98168"/>
                    </a:lnTo>
                    <a:cubicBezTo>
                      <a:pt x="12263" y="97372"/>
                      <a:pt x="13091" y="96653"/>
                      <a:pt x="13919" y="94805"/>
                    </a:cubicBezTo>
                    <a:cubicBezTo>
                      <a:pt x="14326" y="93910"/>
                      <a:pt x="14590" y="91753"/>
                      <a:pt x="14916" y="90817"/>
                    </a:cubicBezTo>
                    <a:cubicBezTo>
                      <a:pt x="15730" y="88599"/>
                      <a:pt x="15933" y="87602"/>
                      <a:pt x="16523" y="85730"/>
                    </a:cubicBezTo>
                    <a:cubicBezTo>
                      <a:pt x="16686" y="85221"/>
                      <a:pt x="18131" y="81151"/>
                      <a:pt x="18477" y="80642"/>
                    </a:cubicBezTo>
                    <a:close/>
                    <a:moveTo>
                      <a:pt x="83208" y="91009"/>
                    </a:moveTo>
                    <a:lnTo>
                      <a:pt x="83208" y="91009"/>
                    </a:lnTo>
                    <a:cubicBezTo>
                      <a:pt x="83327" y="91475"/>
                      <a:pt x="83287" y="92000"/>
                      <a:pt x="83348" y="92485"/>
                    </a:cubicBezTo>
                    <a:cubicBezTo>
                      <a:pt x="83470" y="93360"/>
                      <a:pt x="83572" y="94256"/>
                      <a:pt x="83653" y="95151"/>
                    </a:cubicBezTo>
                    <a:cubicBezTo>
                      <a:pt x="83796" y="96433"/>
                      <a:pt x="83958" y="97735"/>
                      <a:pt x="83979" y="99038"/>
                    </a:cubicBezTo>
                    <a:cubicBezTo>
                      <a:pt x="83979" y="99363"/>
                      <a:pt x="83999" y="99689"/>
                      <a:pt x="84019" y="100014"/>
                    </a:cubicBezTo>
                    <a:cubicBezTo>
                      <a:pt x="84019" y="100177"/>
                      <a:pt x="84121" y="100503"/>
                      <a:pt x="84060" y="100645"/>
                    </a:cubicBezTo>
                    <a:cubicBezTo>
                      <a:pt x="83999" y="100808"/>
                      <a:pt x="83389" y="101296"/>
                      <a:pt x="83246" y="101317"/>
                    </a:cubicBezTo>
                    <a:cubicBezTo>
                      <a:pt x="83241" y="101317"/>
                      <a:pt x="83236" y="101317"/>
                      <a:pt x="83231" y="101317"/>
                    </a:cubicBezTo>
                    <a:cubicBezTo>
                      <a:pt x="82903" y="101317"/>
                      <a:pt x="83001" y="100681"/>
                      <a:pt x="82961" y="100360"/>
                    </a:cubicBezTo>
                    <a:cubicBezTo>
                      <a:pt x="82860" y="99770"/>
                      <a:pt x="82758" y="99180"/>
                      <a:pt x="82636" y="98569"/>
                    </a:cubicBezTo>
                    <a:cubicBezTo>
                      <a:pt x="82493" y="97878"/>
                      <a:pt x="82310" y="97186"/>
                      <a:pt x="82147" y="96474"/>
                    </a:cubicBezTo>
                    <a:cubicBezTo>
                      <a:pt x="82046" y="95985"/>
                      <a:pt x="81822" y="95538"/>
                      <a:pt x="81761" y="95029"/>
                    </a:cubicBezTo>
                    <a:cubicBezTo>
                      <a:pt x="81740" y="95008"/>
                      <a:pt x="81740" y="94968"/>
                      <a:pt x="81740" y="94927"/>
                    </a:cubicBezTo>
                    <a:cubicBezTo>
                      <a:pt x="81700" y="94337"/>
                      <a:pt x="81883" y="93788"/>
                      <a:pt x="82127" y="93259"/>
                    </a:cubicBezTo>
                    <a:cubicBezTo>
                      <a:pt x="82331" y="92831"/>
                      <a:pt x="82493" y="92404"/>
                      <a:pt x="82738" y="91997"/>
                    </a:cubicBezTo>
                    <a:cubicBezTo>
                      <a:pt x="82838" y="91816"/>
                      <a:pt x="83254" y="91221"/>
                      <a:pt x="83208" y="91009"/>
                    </a:cubicBezTo>
                    <a:close/>
                    <a:moveTo>
                      <a:pt x="17174" y="94825"/>
                    </a:moveTo>
                    <a:lnTo>
                      <a:pt x="17174" y="94825"/>
                    </a:lnTo>
                    <a:cubicBezTo>
                      <a:pt x="17113" y="95110"/>
                      <a:pt x="17093" y="95151"/>
                      <a:pt x="17012" y="95660"/>
                    </a:cubicBezTo>
                    <a:cubicBezTo>
                      <a:pt x="17012" y="96881"/>
                      <a:pt x="17052" y="97857"/>
                      <a:pt x="16605" y="98997"/>
                    </a:cubicBezTo>
                    <a:cubicBezTo>
                      <a:pt x="16340" y="99648"/>
                      <a:pt x="16014" y="100258"/>
                      <a:pt x="15628" y="100849"/>
                    </a:cubicBezTo>
                    <a:cubicBezTo>
                      <a:pt x="15465" y="101378"/>
                      <a:pt x="15262" y="101601"/>
                      <a:pt x="14997" y="101683"/>
                    </a:cubicBezTo>
                    <a:lnTo>
                      <a:pt x="14529" y="101133"/>
                    </a:lnTo>
                    <a:cubicBezTo>
                      <a:pt x="14407" y="100808"/>
                      <a:pt x="14346" y="100543"/>
                      <a:pt x="14346" y="100279"/>
                    </a:cubicBezTo>
                    <a:cubicBezTo>
                      <a:pt x="14326" y="99444"/>
                      <a:pt x="15343" y="98549"/>
                      <a:pt x="15770" y="97898"/>
                    </a:cubicBezTo>
                    <a:cubicBezTo>
                      <a:pt x="16360" y="96942"/>
                      <a:pt x="16828" y="95904"/>
                      <a:pt x="17174" y="94825"/>
                    </a:cubicBezTo>
                    <a:close/>
                    <a:moveTo>
                      <a:pt x="16401" y="100177"/>
                    </a:moveTo>
                    <a:lnTo>
                      <a:pt x="16401" y="100177"/>
                    </a:lnTo>
                    <a:cubicBezTo>
                      <a:pt x="16116" y="101133"/>
                      <a:pt x="15872" y="102151"/>
                      <a:pt x="15546" y="102599"/>
                    </a:cubicBezTo>
                    <a:lnTo>
                      <a:pt x="15262" y="102212"/>
                    </a:lnTo>
                    <a:cubicBezTo>
                      <a:pt x="15323" y="101927"/>
                      <a:pt x="15485" y="101561"/>
                      <a:pt x="15831" y="101032"/>
                    </a:cubicBezTo>
                    <a:cubicBezTo>
                      <a:pt x="15994" y="100747"/>
                      <a:pt x="16096" y="100360"/>
                      <a:pt x="16401" y="100177"/>
                    </a:cubicBezTo>
                    <a:close/>
                    <a:moveTo>
                      <a:pt x="79095" y="90776"/>
                    </a:moveTo>
                    <a:cubicBezTo>
                      <a:pt x="79441" y="91631"/>
                      <a:pt x="80011" y="92445"/>
                      <a:pt x="80520" y="93218"/>
                    </a:cubicBezTo>
                    <a:cubicBezTo>
                      <a:pt x="80723" y="93523"/>
                      <a:pt x="80926" y="93767"/>
                      <a:pt x="81028" y="94113"/>
                    </a:cubicBezTo>
                    <a:cubicBezTo>
                      <a:pt x="81618" y="96189"/>
                      <a:pt x="82412" y="98346"/>
                      <a:pt x="82412" y="100523"/>
                    </a:cubicBezTo>
                    <a:cubicBezTo>
                      <a:pt x="82412" y="101052"/>
                      <a:pt x="82432" y="101601"/>
                      <a:pt x="82188" y="102069"/>
                    </a:cubicBezTo>
                    <a:cubicBezTo>
                      <a:pt x="82094" y="102230"/>
                      <a:pt x="82061" y="102276"/>
                      <a:pt x="82024" y="102276"/>
                    </a:cubicBezTo>
                    <a:cubicBezTo>
                      <a:pt x="81981" y="102276"/>
                      <a:pt x="81934" y="102213"/>
                      <a:pt x="81781" y="102192"/>
                    </a:cubicBezTo>
                    <a:cubicBezTo>
                      <a:pt x="81700" y="102178"/>
                      <a:pt x="81621" y="102171"/>
                      <a:pt x="81542" y="102171"/>
                    </a:cubicBezTo>
                    <a:cubicBezTo>
                      <a:pt x="81385" y="102171"/>
                      <a:pt x="81232" y="102198"/>
                      <a:pt x="81069" y="102253"/>
                    </a:cubicBezTo>
                    <a:cubicBezTo>
                      <a:pt x="80604" y="102408"/>
                      <a:pt x="80101" y="102784"/>
                      <a:pt x="79597" y="102784"/>
                    </a:cubicBezTo>
                    <a:cubicBezTo>
                      <a:pt x="79574" y="102784"/>
                      <a:pt x="79550" y="102784"/>
                      <a:pt x="79526" y="102782"/>
                    </a:cubicBezTo>
                    <a:lnTo>
                      <a:pt x="79526" y="102782"/>
                    </a:lnTo>
                    <a:cubicBezTo>
                      <a:pt x="79526" y="102782"/>
                      <a:pt x="79526" y="102782"/>
                      <a:pt x="79526" y="102782"/>
                    </a:cubicBezTo>
                    <a:cubicBezTo>
                      <a:pt x="79671" y="102782"/>
                      <a:pt x="79991" y="101722"/>
                      <a:pt x="80031" y="101601"/>
                    </a:cubicBezTo>
                    <a:cubicBezTo>
                      <a:pt x="80133" y="101154"/>
                      <a:pt x="80214" y="100645"/>
                      <a:pt x="80072" y="100197"/>
                    </a:cubicBezTo>
                    <a:cubicBezTo>
                      <a:pt x="79767" y="99322"/>
                      <a:pt x="79522" y="98488"/>
                      <a:pt x="79319" y="97552"/>
                    </a:cubicBezTo>
                    <a:cubicBezTo>
                      <a:pt x="79156" y="96779"/>
                      <a:pt x="78993" y="96026"/>
                      <a:pt x="78912" y="95253"/>
                    </a:cubicBezTo>
                    <a:cubicBezTo>
                      <a:pt x="78892" y="94927"/>
                      <a:pt x="78892" y="94622"/>
                      <a:pt x="78932" y="94296"/>
                    </a:cubicBezTo>
                    <a:cubicBezTo>
                      <a:pt x="78973" y="93727"/>
                      <a:pt x="79054" y="93157"/>
                      <a:pt x="79054" y="92567"/>
                    </a:cubicBezTo>
                    <a:cubicBezTo>
                      <a:pt x="79054" y="92160"/>
                      <a:pt x="78831" y="91081"/>
                      <a:pt x="79095" y="90776"/>
                    </a:cubicBezTo>
                    <a:close/>
                    <a:moveTo>
                      <a:pt x="78403" y="95924"/>
                    </a:moveTo>
                    <a:cubicBezTo>
                      <a:pt x="78627" y="96107"/>
                      <a:pt x="78586" y="96596"/>
                      <a:pt x="78668" y="96881"/>
                    </a:cubicBezTo>
                    <a:cubicBezTo>
                      <a:pt x="78770" y="97308"/>
                      <a:pt x="78912" y="97756"/>
                      <a:pt x="79014" y="98183"/>
                    </a:cubicBezTo>
                    <a:cubicBezTo>
                      <a:pt x="79238" y="99078"/>
                      <a:pt x="80031" y="100381"/>
                      <a:pt x="79706" y="101296"/>
                    </a:cubicBezTo>
                    <a:cubicBezTo>
                      <a:pt x="79585" y="101622"/>
                      <a:pt x="78814" y="102932"/>
                      <a:pt x="78380" y="102932"/>
                    </a:cubicBezTo>
                    <a:cubicBezTo>
                      <a:pt x="78299" y="102932"/>
                      <a:pt x="78230" y="102887"/>
                      <a:pt x="78179" y="102782"/>
                    </a:cubicBezTo>
                    <a:cubicBezTo>
                      <a:pt x="78098" y="102599"/>
                      <a:pt x="78159" y="102476"/>
                      <a:pt x="78220" y="102293"/>
                    </a:cubicBezTo>
                    <a:cubicBezTo>
                      <a:pt x="78363" y="101825"/>
                      <a:pt x="78525" y="101398"/>
                      <a:pt x="78586" y="100910"/>
                    </a:cubicBezTo>
                    <a:cubicBezTo>
                      <a:pt x="78586" y="100869"/>
                      <a:pt x="78586" y="100828"/>
                      <a:pt x="78586" y="100787"/>
                    </a:cubicBezTo>
                    <a:cubicBezTo>
                      <a:pt x="78688" y="99912"/>
                      <a:pt x="78729" y="98976"/>
                      <a:pt x="78607" y="98101"/>
                    </a:cubicBezTo>
                    <a:cubicBezTo>
                      <a:pt x="78505" y="97389"/>
                      <a:pt x="78342" y="96636"/>
                      <a:pt x="78403" y="95924"/>
                    </a:cubicBezTo>
                    <a:close/>
                    <a:moveTo>
                      <a:pt x="12901" y="99506"/>
                    </a:moveTo>
                    <a:cubicBezTo>
                      <a:pt x="12991" y="99792"/>
                      <a:pt x="13416" y="100067"/>
                      <a:pt x="13763" y="100067"/>
                    </a:cubicBezTo>
                    <a:cubicBezTo>
                      <a:pt x="13884" y="100067"/>
                      <a:pt x="13997" y="100033"/>
                      <a:pt x="14081" y="99953"/>
                    </a:cubicBezTo>
                    <a:lnTo>
                      <a:pt x="14081" y="99953"/>
                    </a:lnTo>
                    <a:cubicBezTo>
                      <a:pt x="14102" y="100238"/>
                      <a:pt x="14000" y="100849"/>
                      <a:pt x="14041" y="101194"/>
                    </a:cubicBezTo>
                    <a:lnTo>
                      <a:pt x="14041" y="102232"/>
                    </a:lnTo>
                    <a:cubicBezTo>
                      <a:pt x="13898" y="102700"/>
                      <a:pt x="13837" y="103250"/>
                      <a:pt x="13491" y="103596"/>
                    </a:cubicBezTo>
                    <a:cubicBezTo>
                      <a:pt x="13227" y="103860"/>
                      <a:pt x="12900" y="104060"/>
                      <a:pt x="12547" y="104060"/>
                    </a:cubicBezTo>
                    <a:cubicBezTo>
                      <a:pt x="12410" y="104060"/>
                      <a:pt x="12270" y="104030"/>
                      <a:pt x="12128" y="103962"/>
                    </a:cubicBezTo>
                    <a:cubicBezTo>
                      <a:pt x="11192" y="103494"/>
                      <a:pt x="11538" y="102436"/>
                      <a:pt x="11660" y="101601"/>
                    </a:cubicBezTo>
                    <a:cubicBezTo>
                      <a:pt x="11694" y="101335"/>
                      <a:pt x="11703" y="101297"/>
                      <a:pt x="11705" y="101295"/>
                    </a:cubicBezTo>
                    <a:lnTo>
                      <a:pt x="11705" y="101295"/>
                    </a:lnTo>
                    <a:cubicBezTo>
                      <a:pt x="11705" y="101297"/>
                      <a:pt x="11705" y="101297"/>
                      <a:pt x="11705" y="101297"/>
                    </a:cubicBezTo>
                    <a:cubicBezTo>
                      <a:pt x="11706" y="101297"/>
                      <a:pt x="11706" y="101295"/>
                      <a:pt x="11705" y="101295"/>
                    </a:cubicBezTo>
                    <a:cubicBezTo>
                      <a:pt x="11705" y="101295"/>
                      <a:pt x="11705" y="101295"/>
                      <a:pt x="11705" y="101295"/>
                    </a:cubicBezTo>
                    <a:lnTo>
                      <a:pt x="11705" y="101295"/>
                    </a:lnTo>
                    <a:cubicBezTo>
                      <a:pt x="11705" y="101284"/>
                      <a:pt x="11706" y="101228"/>
                      <a:pt x="11721" y="100991"/>
                    </a:cubicBezTo>
                    <a:cubicBezTo>
                      <a:pt x="11741" y="100808"/>
                      <a:pt x="11945" y="100360"/>
                      <a:pt x="12026" y="100299"/>
                    </a:cubicBezTo>
                    <a:cubicBezTo>
                      <a:pt x="12331" y="100055"/>
                      <a:pt x="12657" y="99851"/>
                      <a:pt x="12901" y="99506"/>
                    </a:cubicBezTo>
                    <a:close/>
                    <a:moveTo>
                      <a:pt x="14683" y="102144"/>
                    </a:moveTo>
                    <a:cubicBezTo>
                      <a:pt x="14731" y="102144"/>
                      <a:pt x="14769" y="102183"/>
                      <a:pt x="14794" y="102232"/>
                    </a:cubicBezTo>
                    <a:cubicBezTo>
                      <a:pt x="14956" y="102456"/>
                      <a:pt x="15485" y="103168"/>
                      <a:pt x="15221" y="104430"/>
                    </a:cubicBezTo>
                    <a:cubicBezTo>
                      <a:pt x="15160" y="104817"/>
                      <a:pt x="15160" y="105000"/>
                      <a:pt x="15119" y="105427"/>
                    </a:cubicBezTo>
                    <a:cubicBezTo>
                      <a:pt x="14671" y="105569"/>
                      <a:pt x="14203" y="105753"/>
                      <a:pt x="13695" y="106058"/>
                    </a:cubicBezTo>
                    <a:cubicBezTo>
                      <a:pt x="13715" y="105427"/>
                      <a:pt x="13756" y="104796"/>
                      <a:pt x="13817" y="104226"/>
                    </a:cubicBezTo>
                    <a:cubicBezTo>
                      <a:pt x="13898" y="103636"/>
                      <a:pt x="14183" y="103026"/>
                      <a:pt x="14407" y="102497"/>
                    </a:cubicBezTo>
                    <a:cubicBezTo>
                      <a:pt x="14516" y="102230"/>
                      <a:pt x="14611" y="102144"/>
                      <a:pt x="14683" y="102144"/>
                    </a:cubicBezTo>
                    <a:close/>
                    <a:moveTo>
                      <a:pt x="11395" y="100442"/>
                    </a:moveTo>
                    <a:lnTo>
                      <a:pt x="11395" y="100442"/>
                    </a:lnTo>
                    <a:cubicBezTo>
                      <a:pt x="11294" y="100543"/>
                      <a:pt x="11294" y="101133"/>
                      <a:pt x="11273" y="101276"/>
                    </a:cubicBezTo>
                    <a:cubicBezTo>
                      <a:pt x="11253" y="101561"/>
                      <a:pt x="11212" y="101866"/>
                      <a:pt x="11192" y="102171"/>
                    </a:cubicBezTo>
                    <a:cubicBezTo>
                      <a:pt x="11172" y="102639"/>
                      <a:pt x="11009" y="103270"/>
                      <a:pt x="11151" y="103738"/>
                    </a:cubicBezTo>
                    <a:cubicBezTo>
                      <a:pt x="11172" y="103799"/>
                      <a:pt x="11233" y="103860"/>
                      <a:pt x="11253" y="103921"/>
                    </a:cubicBezTo>
                    <a:cubicBezTo>
                      <a:pt x="11294" y="104104"/>
                      <a:pt x="11233" y="104186"/>
                      <a:pt x="11151" y="104348"/>
                    </a:cubicBezTo>
                    <a:cubicBezTo>
                      <a:pt x="10093" y="105366"/>
                      <a:pt x="9422" y="107482"/>
                      <a:pt x="8709" y="107930"/>
                    </a:cubicBezTo>
                    <a:cubicBezTo>
                      <a:pt x="8221" y="107645"/>
                      <a:pt x="7916" y="106811"/>
                      <a:pt x="7834" y="106343"/>
                    </a:cubicBezTo>
                    <a:cubicBezTo>
                      <a:pt x="7733" y="105753"/>
                      <a:pt x="7875" y="105081"/>
                      <a:pt x="8282" y="104633"/>
                    </a:cubicBezTo>
                    <a:cubicBezTo>
                      <a:pt x="8831" y="104023"/>
                      <a:pt x="8791" y="103921"/>
                      <a:pt x="9381" y="103331"/>
                    </a:cubicBezTo>
                    <a:cubicBezTo>
                      <a:pt x="9829" y="102883"/>
                      <a:pt x="10073" y="102273"/>
                      <a:pt x="10459" y="101744"/>
                    </a:cubicBezTo>
                    <a:cubicBezTo>
                      <a:pt x="10622" y="101540"/>
                      <a:pt x="10785" y="101317"/>
                      <a:pt x="10948" y="101093"/>
                    </a:cubicBezTo>
                    <a:cubicBezTo>
                      <a:pt x="11090" y="100889"/>
                      <a:pt x="11192" y="100625"/>
                      <a:pt x="11395" y="100442"/>
                    </a:cubicBezTo>
                    <a:close/>
                    <a:moveTo>
                      <a:pt x="11578" y="104308"/>
                    </a:moveTo>
                    <a:cubicBezTo>
                      <a:pt x="11945" y="104511"/>
                      <a:pt x="12209" y="104491"/>
                      <a:pt x="12108" y="104959"/>
                    </a:cubicBezTo>
                    <a:cubicBezTo>
                      <a:pt x="11660" y="106729"/>
                      <a:pt x="11802" y="106241"/>
                      <a:pt x="11517" y="107910"/>
                    </a:cubicBezTo>
                    <a:cubicBezTo>
                      <a:pt x="11497" y="108093"/>
                      <a:pt x="11395" y="108642"/>
                      <a:pt x="11314" y="109069"/>
                    </a:cubicBezTo>
                    <a:cubicBezTo>
                      <a:pt x="11241" y="109084"/>
                      <a:pt x="11128" y="109150"/>
                      <a:pt x="10980" y="109150"/>
                    </a:cubicBezTo>
                    <a:cubicBezTo>
                      <a:pt x="10920" y="109150"/>
                      <a:pt x="10855" y="109139"/>
                      <a:pt x="10785" y="109110"/>
                    </a:cubicBezTo>
                    <a:cubicBezTo>
                      <a:pt x="10052" y="108744"/>
                      <a:pt x="9381" y="108439"/>
                      <a:pt x="9279" y="108133"/>
                    </a:cubicBezTo>
                    <a:cubicBezTo>
                      <a:pt x="10337" y="106465"/>
                      <a:pt x="10317" y="105610"/>
                      <a:pt x="11578" y="104308"/>
                    </a:cubicBezTo>
                    <a:close/>
                    <a:moveTo>
                      <a:pt x="15058" y="105773"/>
                    </a:moveTo>
                    <a:lnTo>
                      <a:pt x="15058" y="105773"/>
                    </a:lnTo>
                    <a:cubicBezTo>
                      <a:pt x="14997" y="106648"/>
                      <a:pt x="14997" y="107726"/>
                      <a:pt x="15139" y="108540"/>
                    </a:cubicBezTo>
                    <a:cubicBezTo>
                      <a:pt x="15180" y="108764"/>
                      <a:pt x="15241" y="108866"/>
                      <a:pt x="15180" y="109090"/>
                    </a:cubicBezTo>
                    <a:cubicBezTo>
                      <a:pt x="15163" y="109141"/>
                      <a:pt x="15136" y="109159"/>
                      <a:pt x="15099" y="109159"/>
                    </a:cubicBezTo>
                    <a:cubicBezTo>
                      <a:pt x="15009" y="109159"/>
                      <a:pt x="14866" y="109046"/>
                      <a:pt x="14700" y="109046"/>
                    </a:cubicBezTo>
                    <a:cubicBezTo>
                      <a:pt x="14614" y="109046"/>
                      <a:pt x="14521" y="109077"/>
                      <a:pt x="14427" y="109171"/>
                    </a:cubicBezTo>
                    <a:cubicBezTo>
                      <a:pt x="14098" y="109480"/>
                      <a:pt x="13912" y="109598"/>
                      <a:pt x="13810" y="109598"/>
                    </a:cubicBezTo>
                    <a:cubicBezTo>
                      <a:pt x="13597" y="109598"/>
                      <a:pt x="13756" y="109082"/>
                      <a:pt x="13756" y="108723"/>
                    </a:cubicBezTo>
                    <a:cubicBezTo>
                      <a:pt x="13695" y="107910"/>
                      <a:pt x="13654" y="107177"/>
                      <a:pt x="13674" y="106383"/>
                    </a:cubicBezTo>
                    <a:cubicBezTo>
                      <a:pt x="14122" y="106119"/>
                      <a:pt x="14590" y="105814"/>
                      <a:pt x="15058" y="105773"/>
                    </a:cubicBezTo>
                    <a:close/>
                    <a:moveTo>
                      <a:pt x="13137" y="104205"/>
                    </a:moveTo>
                    <a:cubicBezTo>
                      <a:pt x="13146" y="104205"/>
                      <a:pt x="13156" y="104205"/>
                      <a:pt x="13166" y="104206"/>
                    </a:cubicBezTo>
                    <a:lnTo>
                      <a:pt x="13227" y="104206"/>
                    </a:lnTo>
                    <a:cubicBezTo>
                      <a:pt x="13410" y="104308"/>
                      <a:pt x="13328" y="104755"/>
                      <a:pt x="13328" y="104918"/>
                    </a:cubicBezTo>
                    <a:cubicBezTo>
                      <a:pt x="13328" y="106343"/>
                      <a:pt x="13451" y="106668"/>
                      <a:pt x="13430" y="108072"/>
                    </a:cubicBezTo>
                    <a:cubicBezTo>
                      <a:pt x="13410" y="108947"/>
                      <a:pt x="13369" y="108947"/>
                      <a:pt x="13430" y="109944"/>
                    </a:cubicBezTo>
                    <a:cubicBezTo>
                      <a:pt x="13379" y="109980"/>
                      <a:pt x="13301" y="109995"/>
                      <a:pt x="13204" y="109995"/>
                    </a:cubicBezTo>
                    <a:cubicBezTo>
                      <a:pt x="12801" y="109995"/>
                      <a:pt x="12082" y="109723"/>
                      <a:pt x="11721" y="109476"/>
                    </a:cubicBezTo>
                    <a:cubicBezTo>
                      <a:pt x="11701" y="109375"/>
                      <a:pt x="11701" y="109253"/>
                      <a:pt x="11701" y="109130"/>
                    </a:cubicBezTo>
                    <a:cubicBezTo>
                      <a:pt x="11721" y="108927"/>
                      <a:pt x="11924" y="108174"/>
                      <a:pt x="11965" y="107950"/>
                    </a:cubicBezTo>
                    <a:cubicBezTo>
                      <a:pt x="12026" y="106343"/>
                      <a:pt x="12067" y="107075"/>
                      <a:pt x="12352" y="105569"/>
                    </a:cubicBezTo>
                    <a:cubicBezTo>
                      <a:pt x="12413" y="105264"/>
                      <a:pt x="12413" y="104796"/>
                      <a:pt x="12596" y="104532"/>
                    </a:cubicBezTo>
                    <a:cubicBezTo>
                      <a:pt x="12674" y="104396"/>
                      <a:pt x="12936" y="104205"/>
                      <a:pt x="13137" y="104205"/>
                    </a:cubicBezTo>
                    <a:close/>
                    <a:moveTo>
                      <a:pt x="81387" y="102679"/>
                    </a:moveTo>
                    <a:cubicBezTo>
                      <a:pt x="81396" y="102679"/>
                      <a:pt x="81406" y="102679"/>
                      <a:pt x="81415" y="102680"/>
                    </a:cubicBezTo>
                    <a:cubicBezTo>
                      <a:pt x="81517" y="102680"/>
                      <a:pt x="81618" y="102721"/>
                      <a:pt x="81720" y="102843"/>
                    </a:cubicBezTo>
                    <a:cubicBezTo>
                      <a:pt x="81985" y="103168"/>
                      <a:pt x="81517" y="104104"/>
                      <a:pt x="81374" y="104450"/>
                    </a:cubicBezTo>
                    <a:cubicBezTo>
                      <a:pt x="80764" y="106139"/>
                      <a:pt x="79970" y="107808"/>
                      <a:pt x="79095" y="109395"/>
                    </a:cubicBezTo>
                    <a:cubicBezTo>
                      <a:pt x="78749" y="109985"/>
                      <a:pt x="78464" y="110596"/>
                      <a:pt x="78159" y="111226"/>
                    </a:cubicBezTo>
                    <a:cubicBezTo>
                      <a:pt x="77874" y="111226"/>
                      <a:pt x="77711" y="110941"/>
                      <a:pt x="77549" y="110738"/>
                    </a:cubicBezTo>
                    <a:cubicBezTo>
                      <a:pt x="77406" y="110555"/>
                      <a:pt x="77223" y="110453"/>
                      <a:pt x="77040" y="110290"/>
                    </a:cubicBezTo>
                    <a:cubicBezTo>
                      <a:pt x="76877" y="110128"/>
                      <a:pt x="76694" y="109944"/>
                      <a:pt x="76531" y="109782"/>
                    </a:cubicBezTo>
                    <a:cubicBezTo>
                      <a:pt x="76429" y="109659"/>
                      <a:pt x="76246" y="109497"/>
                      <a:pt x="76206" y="109354"/>
                    </a:cubicBezTo>
                    <a:cubicBezTo>
                      <a:pt x="76104" y="108968"/>
                      <a:pt x="76450" y="108601"/>
                      <a:pt x="76653" y="108296"/>
                    </a:cubicBezTo>
                    <a:cubicBezTo>
                      <a:pt x="76674" y="108276"/>
                      <a:pt x="76674" y="108255"/>
                      <a:pt x="76694" y="108235"/>
                    </a:cubicBezTo>
                    <a:cubicBezTo>
                      <a:pt x="76959" y="107767"/>
                      <a:pt x="77142" y="107157"/>
                      <a:pt x="77325" y="106628"/>
                    </a:cubicBezTo>
                    <a:cubicBezTo>
                      <a:pt x="77589" y="105854"/>
                      <a:pt x="77833" y="105081"/>
                      <a:pt x="78139" y="104308"/>
                    </a:cubicBezTo>
                    <a:cubicBezTo>
                      <a:pt x="78261" y="103982"/>
                      <a:pt x="78281" y="103616"/>
                      <a:pt x="78647" y="103494"/>
                    </a:cubicBezTo>
                    <a:cubicBezTo>
                      <a:pt x="79014" y="103392"/>
                      <a:pt x="79421" y="103474"/>
                      <a:pt x="79807" y="103372"/>
                    </a:cubicBezTo>
                    <a:cubicBezTo>
                      <a:pt x="80031" y="103331"/>
                      <a:pt x="80275" y="103270"/>
                      <a:pt x="80479" y="103148"/>
                    </a:cubicBezTo>
                    <a:cubicBezTo>
                      <a:pt x="80696" y="103010"/>
                      <a:pt x="81067" y="102679"/>
                      <a:pt x="81387" y="102679"/>
                    </a:cubicBezTo>
                    <a:close/>
                    <a:moveTo>
                      <a:pt x="79726" y="109008"/>
                    </a:moveTo>
                    <a:cubicBezTo>
                      <a:pt x="80051" y="109497"/>
                      <a:pt x="80072" y="110270"/>
                      <a:pt x="80174" y="110840"/>
                    </a:cubicBezTo>
                    <a:cubicBezTo>
                      <a:pt x="80255" y="111287"/>
                      <a:pt x="80458" y="111979"/>
                      <a:pt x="80438" y="112569"/>
                    </a:cubicBezTo>
                    <a:cubicBezTo>
                      <a:pt x="80418" y="112997"/>
                      <a:pt x="80438" y="113465"/>
                      <a:pt x="79950" y="113546"/>
                    </a:cubicBezTo>
                    <a:cubicBezTo>
                      <a:pt x="79772" y="113582"/>
                      <a:pt x="79255" y="113741"/>
                      <a:pt x="79018" y="113741"/>
                    </a:cubicBezTo>
                    <a:cubicBezTo>
                      <a:pt x="78982" y="113741"/>
                      <a:pt x="78953" y="113737"/>
                      <a:pt x="78932" y="113729"/>
                    </a:cubicBezTo>
                    <a:cubicBezTo>
                      <a:pt x="78647" y="113648"/>
                      <a:pt x="78708" y="112854"/>
                      <a:pt x="78708" y="112569"/>
                    </a:cubicBezTo>
                    <a:cubicBezTo>
                      <a:pt x="78668" y="112142"/>
                      <a:pt x="78525" y="111694"/>
                      <a:pt x="78586" y="111247"/>
                    </a:cubicBezTo>
                    <a:cubicBezTo>
                      <a:pt x="78627" y="110840"/>
                      <a:pt x="78851" y="110433"/>
                      <a:pt x="79054" y="110066"/>
                    </a:cubicBezTo>
                    <a:cubicBezTo>
                      <a:pt x="79258" y="109700"/>
                      <a:pt x="79522" y="109375"/>
                      <a:pt x="79726" y="109008"/>
                    </a:cubicBezTo>
                    <a:close/>
                    <a:moveTo>
                      <a:pt x="84040" y="101215"/>
                    </a:moveTo>
                    <a:cubicBezTo>
                      <a:pt x="84101" y="101215"/>
                      <a:pt x="84142" y="101235"/>
                      <a:pt x="84182" y="101296"/>
                    </a:cubicBezTo>
                    <a:cubicBezTo>
                      <a:pt x="84264" y="101439"/>
                      <a:pt x="84223" y="101703"/>
                      <a:pt x="84243" y="101866"/>
                    </a:cubicBezTo>
                    <a:cubicBezTo>
                      <a:pt x="84243" y="102008"/>
                      <a:pt x="84284" y="102151"/>
                      <a:pt x="84284" y="102293"/>
                    </a:cubicBezTo>
                    <a:cubicBezTo>
                      <a:pt x="84304" y="102456"/>
                      <a:pt x="84325" y="102619"/>
                      <a:pt x="84345" y="102782"/>
                    </a:cubicBezTo>
                    <a:cubicBezTo>
                      <a:pt x="84365" y="102985"/>
                      <a:pt x="84345" y="103189"/>
                      <a:pt x="84365" y="103392"/>
                    </a:cubicBezTo>
                    <a:cubicBezTo>
                      <a:pt x="84386" y="103555"/>
                      <a:pt x="84447" y="103718"/>
                      <a:pt x="84487" y="103880"/>
                    </a:cubicBezTo>
                    <a:cubicBezTo>
                      <a:pt x="84569" y="104226"/>
                      <a:pt x="84610" y="104572"/>
                      <a:pt x="84671" y="104939"/>
                    </a:cubicBezTo>
                    <a:cubicBezTo>
                      <a:pt x="84813" y="105549"/>
                      <a:pt x="85017" y="106139"/>
                      <a:pt x="85220" y="106729"/>
                    </a:cubicBezTo>
                    <a:cubicBezTo>
                      <a:pt x="85464" y="107421"/>
                      <a:pt x="85301" y="108032"/>
                      <a:pt x="85261" y="108723"/>
                    </a:cubicBezTo>
                    <a:cubicBezTo>
                      <a:pt x="85240" y="109110"/>
                      <a:pt x="85179" y="109497"/>
                      <a:pt x="85139" y="109883"/>
                    </a:cubicBezTo>
                    <a:cubicBezTo>
                      <a:pt x="84996" y="110819"/>
                      <a:pt x="84793" y="111593"/>
                      <a:pt x="84304" y="112407"/>
                    </a:cubicBezTo>
                    <a:cubicBezTo>
                      <a:pt x="83897" y="113078"/>
                      <a:pt x="83633" y="113587"/>
                      <a:pt x="82900" y="113790"/>
                    </a:cubicBezTo>
                    <a:cubicBezTo>
                      <a:pt x="82860" y="113811"/>
                      <a:pt x="82799" y="113811"/>
                      <a:pt x="82758" y="113831"/>
                    </a:cubicBezTo>
                    <a:cubicBezTo>
                      <a:pt x="82561" y="113869"/>
                      <a:pt x="82315" y="113899"/>
                      <a:pt x="82063" y="113899"/>
                    </a:cubicBezTo>
                    <a:cubicBezTo>
                      <a:pt x="81507" y="113899"/>
                      <a:pt x="80924" y="113752"/>
                      <a:pt x="80784" y="113220"/>
                    </a:cubicBezTo>
                    <a:cubicBezTo>
                      <a:pt x="80621" y="112569"/>
                      <a:pt x="80581" y="111837"/>
                      <a:pt x="80499" y="111145"/>
                    </a:cubicBezTo>
                    <a:cubicBezTo>
                      <a:pt x="80418" y="110534"/>
                      <a:pt x="80316" y="109904"/>
                      <a:pt x="80174" y="109314"/>
                    </a:cubicBezTo>
                    <a:cubicBezTo>
                      <a:pt x="79889" y="108154"/>
                      <a:pt x="80865" y="106628"/>
                      <a:pt x="81395" y="105671"/>
                    </a:cubicBezTo>
                    <a:cubicBezTo>
                      <a:pt x="81883" y="104755"/>
                      <a:pt x="82188" y="103636"/>
                      <a:pt x="82473" y="102660"/>
                    </a:cubicBezTo>
                    <a:cubicBezTo>
                      <a:pt x="82534" y="102456"/>
                      <a:pt x="82636" y="102273"/>
                      <a:pt x="82778" y="102130"/>
                    </a:cubicBezTo>
                    <a:cubicBezTo>
                      <a:pt x="82900" y="101988"/>
                      <a:pt x="83083" y="101886"/>
                      <a:pt x="83226" y="101764"/>
                    </a:cubicBezTo>
                    <a:cubicBezTo>
                      <a:pt x="83368" y="101642"/>
                      <a:pt x="83796" y="101235"/>
                      <a:pt x="84040" y="101215"/>
                    </a:cubicBezTo>
                    <a:close/>
                    <a:moveTo>
                      <a:pt x="4832" y="117747"/>
                    </a:moveTo>
                    <a:lnTo>
                      <a:pt x="4832" y="117747"/>
                    </a:lnTo>
                    <a:cubicBezTo>
                      <a:pt x="4829" y="117757"/>
                      <a:pt x="4826" y="117768"/>
                      <a:pt x="4823" y="117779"/>
                    </a:cubicBezTo>
                    <a:cubicBezTo>
                      <a:pt x="4826" y="117768"/>
                      <a:pt x="4829" y="117757"/>
                      <a:pt x="4832" y="117747"/>
                    </a:cubicBezTo>
                    <a:close/>
                    <a:moveTo>
                      <a:pt x="44462" y="1"/>
                    </a:moveTo>
                    <a:lnTo>
                      <a:pt x="44462" y="1"/>
                    </a:lnTo>
                    <a:cubicBezTo>
                      <a:pt x="40880" y="1690"/>
                      <a:pt x="39863" y="8161"/>
                      <a:pt x="41511" y="13004"/>
                    </a:cubicBezTo>
                    <a:cubicBezTo>
                      <a:pt x="41491" y="13329"/>
                      <a:pt x="41694" y="13797"/>
                      <a:pt x="41735" y="14123"/>
                    </a:cubicBezTo>
                    <a:cubicBezTo>
                      <a:pt x="41674" y="14082"/>
                      <a:pt x="41633" y="14021"/>
                      <a:pt x="41593" y="13960"/>
                    </a:cubicBezTo>
                    <a:lnTo>
                      <a:pt x="41593" y="13960"/>
                    </a:lnTo>
                    <a:cubicBezTo>
                      <a:pt x="41613" y="14204"/>
                      <a:pt x="41715" y="14245"/>
                      <a:pt x="41796" y="14448"/>
                    </a:cubicBezTo>
                    <a:cubicBezTo>
                      <a:pt x="41918" y="14693"/>
                      <a:pt x="42407" y="15018"/>
                      <a:pt x="42508" y="15283"/>
                    </a:cubicBezTo>
                    <a:cubicBezTo>
                      <a:pt x="42407" y="15242"/>
                      <a:pt x="42325" y="15201"/>
                      <a:pt x="42264" y="15161"/>
                    </a:cubicBezTo>
                    <a:lnTo>
                      <a:pt x="42264" y="15161"/>
                    </a:lnTo>
                    <a:cubicBezTo>
                      <a:pt x="42244" y="15405"/>
                      <a:pt x="42569" y="15547"/>
                      <a:pt x="42691" y="15730"/>
                    </a:cubicBezTo>
                    <a:cubicBezTo>
                      <a:pt x="45215" y="18213"/>
                      <a:pt x="44075" y="23666"/>
                      <a:pt x="43444" y="26210"/>
                    </a:cubicBezTo>
                    <a:cubicBezTo>
                      <a:pt x="43200" y="28855"/>
                      <a:pt x="42732" y="29730"/>
                      <a:pt x="42651" y="34451"/>
                    </a:cubicBezTo>
                    <a:cubicBezTo>
                      <a:pt x="42586" y="34368"/>
                      <a:pt x="42436" y="34330"/>
                      <a:pt x="42217" y="34330"/>
                    </a:cubicBezTo>
                    <a:cubicBezTo>
                      <a:pt x="40292" y="34330"/>
                      <a:pt x="33056" y="37240"/>
                      <a:pt x="32070" y="37788"/>
                    </a:cubicBezTo>
                    <a:cubicBezTo>
                      <a:pt x="32029" y="37829"/>
                      <a:pt x="27837" y="38928"/>
                      <a:pt x="27817" y="38948"/>
                    </a:cubicBezTo>
                    <a:lnTo>
                      <a:pt x="32008" y="37951"/>
                    </a:lnTo>
                    <a:lnTo>
                      <a:pt x="32008" y="37951"/>
                    </a:lnTo>
                    <a:cubicBezTo>
                      <a:pt x="30626" y="39205"/>
                      <a:pt x="29510" y="40559"/>
                      <a:pt x="28495" y="41922"/>
                    </a:cubicBezTo>
                    <a:lnTo>
                      <a:pt x="28495" y="41922"/>
                    </a:lnTo>
                    <a:cubicBezTo>
                      <a:pt x="29402" y="40834"/>
                      <a:pt x="31968" y="38032"/>
                      <a:pt x="32128" y="38032"/>
                    </a:cubicBezTo>
                    <a:cubicBezTo>
                      <a:pt x="32129" y="38032"/>
                      <a:pt x="32130" y="38032"/>
                      <a:pt x="32131" y="38032"/>
                    </a:cubicBezTo>
                    <a:cubicBezTo>
                      <a:pt x="33026" y="37605"/>
                      <a:pt x="40128" y="34756"/>
                      <a:pt x="41939" y="34634"/>
                    </a:cubicBezTo>
                    <a:cubicBezTo>
                      <a:pt x="42244" y="34634"/>
                      <a:pt x="42386" y="34919"/>
                      <a:pt x="42407" y="35041"/>
                    </a:cubicBezTo>
                    <a:cubicBezTo>
                      <a:pt x="42569" y="35550"/>
                      <a:pt x="42895" y="36201"/>
                      <a:pt x="43119" y="36547"/>
                    </a:cubicBezTo>
                    <a:cubicBezTo>
                      <a:pt x="43093" y="36547"/>
                      <a:pt x="43067" y="36546"/>
                      <a:pt x="43041" y="36546"/>
                    </a:cubicBezTo>
                    <a:cubicBezTo>
                      <a:pt x="41527" y="36546"/>
                      <a:pt x="40187" y="37129"/>
                      <a:pt x="38886" y="37849"/>
                    </a:cubicBezTo>
                    <a:cubicBezTo>
                      <a:pt x="37828" y="38419"/>
                      <a:pt x="34043" y="42631"/>
                      <a:pt x="33413" y="43262"/>
                    </a:cubicBezTo>
                    <a:cubicBezTo>
                      <a:pt x="32131" y="44544"/>
                      <a:pt x="31642" y="44992"/>
                      <a:pt x="30177" y="46253"/>
                    </a:cubicBezTo>
                    <a:cubicBezTo>
                      <a:pt x="28061" y="48105"/>
                      <a:pt x="25884" y="50547"/>
                      <a:pt x="24520" y="52622"/>
                    </a:cubicBezTo>
                    <a:cubicBezTo>
                      <a:pt x="21264" y="57486"/>
                      <a:pt x="20715" y="58116"/>
                      <a:pt x="19738" y="63326"/>
                    </a:cubicBezTo>
                    <a:cubicBezTo>
                      <a:pt x="19107" y="66683"/>
                      <a:pt x="19026" y="69797"/>
                      <a:pt x="19026" y="70163"/>
                    </a:cubicBezTo>
                    <a:cubicBezTo>
                      <a:pt x="18680" y="70692"/>
                      <a:pt x="17866" y="72523"/>
                      <a:pt x="17419" y="73134"/>
                    </a:cubicBezTo>
                    <a:cubicBezTo>
                      <a:pt x="16364" y="75041"/>
                      <a:pt x="13488" y="80447"/>
                      <a:pt x="13673" y="82637"/>
                    </a:cubicBezTo>
                    <a:lnTo>
                      <a:pt x="13673" y="82637"/>
                    </a:lnTo>
                    <a:cubicBezTo>
                      <a:pt x="13657" y="82291"/>
                      <a:pt x="14207" y="80373"/>
                      <a:pt x="14366" y="80154"/>
                    </a:cubicBezTo>
                    <a:cubicBezTo>
                      <a:pt x="14753" y="79666"/>
                      <a:pt x="18375" y="72422"/>
                      <a:pt x="19169" y="71363"/>
                    </a:cubicBezTo>
                    <a:cubicBezTo>
                      <a:pt x="19250" y="71852"/>
                      <a:pt x="19230" y="72605"/>
                      <a:pt x="19352" y="72706"/>
                    </a:cubicBezTo>
                    <a:cubicBezTo>
                      <a:pt x="19433" y="73174"/>
                      <a:pt x="18721" y="74924"/>
                      <a:pt x="18497" y="75596"/>
                    </a:cubicBezTo>
                    <a:cubicBezTo>
                      <a:pt x="18294" y="76247"/>
                      <a:pt x="18049" y="77427"/>
                      <a:pt x="17927" y="77692"/>
                    </a:cubicBezTo>
                    <a:cubicBezTo>
                      <a:pt x="17520" y="77997"/>
                      <a:pt x="17154" y="78404"/>
                      <a:pt x="16788" y="78913"/>
                    </a:cubicBezTo>
                    <a:cubicBezTo>
                      <a:pt x="15526" y="80602"/>
                      <a:pt x="14468" y="83145"/>
                      <a:pt x="14041" y="84590"/>
                    </a:cubicBezTo>
                    <a:cubicBezTo>
                      <a:pt x="13247" y="87276"/>
                      <a:pt x="13247" y="90532"/>
                      <a:pt x="12433" y="93238"/>
                    </a:cubicBezTo>
                    <a:cubicBezTo>
                      <a:pt x="12006" y="94642"/>
                      <a:pt x="12026" y="96148"/>
                      <a:pt x="11741" y="97593"/>
                    </a:cubicBezTo>
                    <a:cubicBezTo>
                      <a:pt x="11660" y="98000"/>
                      <a:pt x="11640" y="98508"/>
                      <a:pt x="11456" y="98875"/>
                    </a:cubicBezTo>
                    <a:cubicBezTo>
                      <a:pt x="11110" y="99221"/>
                      <a:pt x="11131" y="99261"/>
                      <a:pt x="10826" y="99363"/>
                    </a:cubicBezTo>
                    <a:cubicBezTo>
                      <a:pt x="10561" y="99424"/>
                      <a:pt x="10276" y="99444"/>
                      <a:pt x="10012" y="99526"/>
                    </a:cubicBezTo>
                    <a:cubicBezTo>
                      <a:pt x="9503" y="99668"/>
                      <a:pt x="8669" y="99831"/>
                      <a:pt x="8241" y="100177"/>
                    </a:cubicBezTo>
                    <a:cubicBezTo>
                      <a:pt x="6837" y="101378"/>
                      <a:pt x="5108" y="101764"/>
                      <a:pt x="3581" y="102578"/>
                    </a:cubicBezTo>
                    <a:cubicBezTo>
                      <a:pt x="2869" y="102965"/>
                      <a:pt x="2198" y="103433"/>
                      <a:pt x="1608" y="103982"/>
                    </a:cubicBezTo>
                    <a:cubicBezTo>
                      <a:pt x="1119" y="104450"/>
                      <a:pt x="590" y="104918"/>
                      <a:pt x="244" y="105508"/>
                    </a:cubicBezTo>
                    <a:cubicBezTo>
                      <a:pt x="143" y="105630"/>
                      <a:pt x="82" y="105773"/>
                      <a:pt x="0" y="105895"/>
                    </a:cubicBezTo>
                    <a:cubicBezTo>
                      <a:pt x="814" y="104979"/>
                      <a:pt x="1689" y="104084"/>
                      <a:pt x="2727" y="103412"/>
                    </a:cubicBezTo>
                    <a:cubicBezTo>
                      <a:pt x="4375" y="101947"/>
                      <a:pt x="6776" y="101907"/>
                      <a:pt x="8282" y="100401"/>
                    </a:cubicBezTo>
                    <a:cubicBezTo>
                      <a:pt x="8709" y="100096"/>
                      <a:pt x="9198" y="100055"/>
                      <a:pt x="9686" y="99933"/>
                    </a:cubicBezTo>
                    <a:cubicBezTo>
                      <a:pt x="9910" y="99872"/>
                      <a:pt x="10113" y="99831"/>
                      <a:pt x="10337" y="99790"/>
                    </a:cubicBezTo>
                    <a:cubicBezTo>
                      <a:pt x="10442" y="99773"/>
                      <a:pt x="10834" y="99725"/>
                      <a:pt x="11006" y="99725"/>
                    </a:cubicBezTo>
                    <a:cubicBezTo>
                      <a:pt x="11033" y="99725"/>
                      <a:pt x="11056" y="99727"/>
                      <a:pt x="11070" y="99729"/>
                    </a:cubicBezTo>
                    <a:cubicBezTo>
                      <a:pt x="11355" y="99831"/>
                      <a:pt x="11070" y="100035"/>
                      <a:pt x="10948" y="100279"/>
                    </a:cubicBezTo>
                    <a:cubicBezTo>
                      <a:pt x="10744" y="100747"/>
                      <a:pt x="10439" y="101093"/>
                      <a:pt x="10174" y="101540"/>
                    </a:cubicBezTo>
                    <a:cubicBezTo>
                      <a:pt x="9706" y="102334"/>
                      <a:pt x="9198" y="103087"/>
                      <a:pt x="8547" y="103779"/>
                    </a:cubicBezTo>
                    <a:cubicBezTo>
                      <a:pt x="7956" y="104430"/>
                      <a:pt x="7427" y="105162"/>
                      <a:pt x="6878" y="105854"/>
                    </a:cubicBezTo>
                    <a:cubicBezTo>
                      <a:pt x="6634" y="106160"/>
                      <a:pt x="6390" y="106424"/>
                      <a:pt x="6247" y="106770"/>
                    </a:cubicBezTo>
                    <a:cubicBezTo>
                      <a:pt x="6064" y="107177"/>
                      <a:pt x="5983" y="107645"/>
                      <a:pt x="5881" y="108072"/>
                    </a:cubicBezTo>
                    <a:cubicBezTo>
                      <a:pt x="5352" y="110616"/>
                      <a:pt x="4965" y="112854"/>
                      <a:pt x="4843" y="115235"/>
                    </a:cubicBezTo>
                    <a:cubicBezTo>
                      <a:pt x="4823" y="115642"/>
                      <a:pt x="4904" y="116008"/>
                      <a:pt x="4884" y="116415"/>
                    </a:cubicBezTo>
                    <a:cubicBezTo>
                      <a:pt x="4864" y="116811"/>
                      <a:pt x="4940" y="117361"/>
                      <a:pt x="4832" y="117747"/>
                    </a:cubicBezTo>
                    <a:lnTo>
                      <a:pt x="4832" y="117747"/>
                    </a:lnTo>
                    <a:cubicBezTo>
                      <a:pt x="5043" y="117022"/>
                      <a:pt x="4906" y="116221"/>
                      <a:pt x="5006" y="115479"/>
                    </a:cubicBezTo>
                    <a:cubicBezTo>
                      <a:pt x="5169" y="113241"/>
                      <a:pt x="5820" y="111043"/>
                      <a:pt x="6145" y="108947"/>
                    </a:cubicBezTo>
                    <a:cubicBezTo>
                      <a:pt x="6288" y="107991"/>
                      <a:pt x="7102" y="106282"/>
                      <a:pt x="7570" y="105427"/>
                    </a:cubicBezTo>
                    <a:cubicBezTo>
                      <a:pt x="7570" y="106587"/>
                      <a:pt x="7733" y="107279"/>
                      <a:pt x="8302" y="108276"/>
                    </a:cubicBezTo>
                    <a:cubicBezTo>
                      <a:pt x="8770" y="109069"/>
                      <a:pt x="7346" y="110657"/>
                      <a:pt x="7163" y="111369"/>
                    </a:cubicBezTo>
                    <a:cubicBezTo>
                      <a:pt x="7081" y="111694"/>
                      <a:pt x="6980" y="112020"/>
                      <a:pt x="6919" y="112345"/>
                    </a:cubicBezTo>
                    <a:cubicBezTo>
                      <a:pt x="6634" y="113526"/>
                      <a:pt x="6288" y="114665"/>
                      <a:pt x="6023" y="115845"/>
                    </a:cubicBezTo>
                    <a:cubicBezTo>
                      <a:pt x="5861" y="116659"/>
                      <a:pt x="5698" y="117534"/>
                      <a:pt x="5393" y="118328"/>
                    </a:cubicBezTo>
                    <a:cubicBezTo>
                      <a:pt x="6125" y="116578"/>
                      <a:pt x="6491" y="114909"/>
                      <a:pt x="6980" y="113180"/>
                    </a:cubicBezTo>
                    <a:cubicBezTo>
                      <a:pt x="7081" y="112752"/>
                      <a:pt x="7183" y="112325"/>
                      <a:pt x="7346" y="111918"/>
                    </a:cubicBezTo>
                    <a:cubicBezTo>
                      <a:pt x="7509" y="111552"/>
                      <a:pt x="7631" y="111206"/>
                      <a:pt x="7834" y="110860"/>
                    </a:cubicBezTo>
                    <a:lnTo>
                      <a:pt x="7834" y="110860"/>
                    </a:lnTo>
                    <a:cubicBezTo>
                      <a:pt x="7895" y="111613"/>
                      <a:pt x="7794" y="112366"/>
                      <a:pt x="7590" y="113098"/>
                    </a:cubicBezTo>
                    <a:cubicBezTo>
                      <a:pt x="7265" y="114563"/>
                      <a:pt x="6797" y="115968"/>
                      <a:pt x="6430" y="117311"/>
                    </a:cubicBezTo>
                    <a:cubicBezTo>
                      <a:pt x="6329" y="117636"/>
                      <a:pt x="6247" y="117962"/>
                      <a:pt x="6166" y="118267"/>
                    </a:cubicBezTo>
                    <a:cubicBezTo>
                      <a:pt x="6268" y="118023"/>
                      <a:pt x="6390" y="117779"/>
                      <a:pt x="6471" y="117575"/>
                    </a:cubicBezTo>
                    <a:cubicBezTo>
                      <a:pt x="7244" y="115886"/>
                      <a:pt x="7529" y="113953"/>
                      <a:pt x="8017" y="112264"/>
                    </a:cubicBezTo>
                    <a:cubicBezTo>
                      <a:pt x="8119" y="111918"/>
                      <a:pt x="8180" y="111552"/>
                      <a:pt x="8160" y="111186"/>
                    </a:cubicBezTo>
                    <a:cubicBezTo>
                      <a:pt x="8160" y="110636"/>
                      <a:pt x="8526" y="109090"/>
                      <a:pt x="8954" y="108622"/>
                    </a:cubicBezTo>
                    <a:lnTo>
                      <a:pt x="8954" y="108622"/>
                    </a:lnTo>
                    <a:cubicBezTo>
                      <a:pt x="8841" y="108771"/>
                      <a:pt x="10535" y="109661"/>
                      <a:pt x="11014" y="109661"/>
                    </a:cubicBezTo>
                    <a:cubicBezTo>
                      <a:pt x="11056" y="109661"/>
                      <a:pt x="11089" y="109654"/>
                      <a:pt x="11110" y="109639"/>
                    </a:cubicBezTo>
                    <a:lnTo>
                      <a:pt x="11110" y="109639"/>
                    </a:lnTo>
                    <a:cubicBezTo>
                      <a:pt x="11212" y="109680"/>
                      <a:pt x="10988" y="110860"/>
                      <a:pt x="10663" y="111206"/>
                    </a:cubicBezTo>
                    <a:cubicBezTo>
                      <a:pt x="10215" y="111715"/>
                      <a:pt x="9218" y="112732"/>
                      <a:pt x="9218" y="113058"/>
                    </a:cubicBezTo>
                    <a:cubicBezTo>
                      <a:pt x="8608" y="114747"/>
                      <a:pt x="8486" y="115642"/>
                      <a:pt x="7977" y="117290"/>
                    </a:cubicBezTo>
                    <a:cubicBezTo>
                      <a:pt x="7712" y="118186"/>
                      <a:pt x="7366" y="119020"/>
                      <a:pt x="6776" y="119732"/>
                    </a:cubicBezTo>
                    <a:cubicBezTo>
                      <a:pt x="7834" y="118796"/>
                      <a:pt x="8140" y="117412"/>
                      <a:pt x="8180" y="117290"/>
                    </a:cubicBezTo>
                    <a:cubicBezTo>
                      <a:pt x="8445" y="116456"/>
                      <a:pt x="9177" y="113994"/>
                      <a:pt x="9584" y="113017"/>
                    </a:cubicBezTo>
                    <a:cubicBezTo>
                      <a:pt x="9808" y="112529"/>
                      <a:pt x="10297" y="111959"/>
                      <a:pt x="10683" y="111674"/>
                    </a:cubicBezTo>
                    <a:lnTo>
                      <a:pt x="10683" y="111674"/>
                    </a:lnTo>
                    <a:cubicBezTo>
                      <a:pt x="10724" y="112345"/>
                      <a:pt x="10846" y="112529"/>
                      <a:pt x="10622" y="112915"/>
                    </a:cubicBezTo>
                    <a:cubicBezTo>
                      <a:pt x="9584" y="115093"/>
                      <a:pt x="8770" y="116598"/>
                      <a:pt x="8262" y="118837"/>
                    </a:cubicBezTo>
                    <a:cubicBezTo>
                      <a:pt x="8201" y="119081"/>
                      <a:pt x="8099" y="119366"/>
                      <a:pt x="8140" y="119630"/>
                    </a:cubicBezTo>
                    <a:cubicBezTo>
                      <a:pt x="8302" y="119325"/>
                      <a:pt x="8363" y="118959"/>
                      <a:pt x="8424" y="118633"/>
                    </a:cubicBezTo>
                    <a:cubicBezTo>
                      <a:pt x="9055" y="116700"/>
                      <a:pt x="10093" y="114828"/>
                      <a:pt x="10948" y="113017"/>
                    </a:cubicBezTo>
                    <a:cubicBezTo>
                      <a:pt x="11294" y="112305"/>
                      <a:pt x="10927" y="112101"/>
                      <a:pt x="11070" y="111572"/>
                    </a:cubicBezTo>
                    <a:cubicBezTo>
                      <a:pt x="11273" y="110840"/>
                      <a:pt x="11233" y="109944"/>
                      <a:pt x="11640" y="109761"/>
                    </a:cubicBezTo>
                    <a:cubicBezTo>
                      <a:pt x="12128" y="110189"/>
                      <a:pt x="13573" y="110250"/>
                      <a:pt x="13410" y="110514"/>
                    </a:cubicBezTo>
                    <a:cubicBezTo>
                      <a:pt x="13145" y="111348"/>
                      <a:pt x="12372" y="113017"/>
                      <a:pt x="11965" y="113790"/>
                    </a:cubicBezTo>
                    <a:cubicBezTo>
                      <a:pt x="11009" y="115622"/>
                      <a:pt x="10317" y="117168"/>
                      <a:pt x="9442" y="118613"/>
                    </a:cubicBezTo>
                    <a:cubicBezTo>
                      <a:pt x="9259" y="118959"/>
                      <a:pt x="8974" y="119244"/>
                      <a:pt x="8791" y="119590"/>
                    </a:cubicBezTo>
                    <a:cubicBezTo>
                      <a:pt x="9279" y="119244"/>
                      <a:pt x="9584" y="118715"/>
                      <a:pt x="9890" y="118206"/>
                    </a:cubicBezTo>
                    <a:cubicBezTo>
                      <a:pt x="10378" y="117494"/>
                      <a:pt x="10826" y="116334"/>
                      <a:pt x="11273" y="115581"/>
                    </a:cubicBezTo>
                    <a:cubicBezTo>
                      <a:pt x="11640" y="114950"/>
                      <a:pt x="12311" y="113750"/>
                      <a:pt x="12637" y="113078"/>
                    </a:cubicBezTo>
                    <a:cubicBezTo>
                      <a:pt x="12860" y="112630"/>
                      <a:pt x="12860" y="112671"/>
                      <a:pt x="13084" y="112203"/>
                    </a:cubicBezTo>
                    <a:lnTo>
                      <a:pt x="13084" y="112203"/>
                    </a:lnTo>
                    <a:cubicBezTo>
                      <a:pt x="13084" y="112305"/>
                      <a:pt x="13145" y="113322"/>
                      <a:pt x="13023" y="113465"/>
                    </a:cubicBezTo>
                    <a:cubicBezTo>
                      <a:pt x="12392" y="115072"/>
                      <a:pt x="10968" y="116537"/>
                      <a:pt x="10704" y="118145"/>
                    </a:cubicBezTo>
                    <a:cubicBezTo>
                      <a:pt x="10826" y="118023"/>
                      <a:pt x="10907" y="117799"/>
                      <a:pt x="10988" y="117636"/>
                    </a:cubicBezTo>
                    <a:cubicBezTo>
                      <a:pt x="11599" y="116354"/>
                      <a:pt x="12433" y="115215"/>
                      <a:pt x="13003" y="114034"/>
                    </a:cubicBezTo>
                    <a:cubicBezTo>
                      <a:pt x="13247" y="113526"/>
                      <a:pt x="13308" y="112997"/>
                      <a:pt x="13390" y="112427"/>
                    </a:cubicBezTo>
                    <a:cubicBezTo>
                      <a:pt x="13451" y="112020"/>
                      <a:pt x="13654" y="110494"/>
                      <a:pt x="13858" y="110128"/>
                    </a:cubicBezTo>
                    <a:cubicBezTo>
                      <a:pt x="14061" y="109802"/>
                      <a:pt x="14244" y="109843"/>
                      <a:pt x="14509" y="109537"/>
                    </a:cubicBezTo>
                    <a:cubicBezTo>
                      <a:pt x="14611" y="109428"/>
                      <a:pt x="14724" y="109402"/>
                      <a:pt x="14843" y="109402"/>
                    </a:cubicBezTo>
                    <a:cubicBezTo>
                      <a:pt x="14945" y="109402"/>
                      <a:pt x="15050" y="109421"/>
                      <a:pt x="15154" y="109421"/>
                    </a:cubicBezTo>
                    <a:cubicBezTo>
                      <a:pt x="15246" y="109421"/>
                      <a:pt x="15337" y="109407"/>
                      <a:pt x="15424" y="109354"/>
                    </a:cubicBezTo>
                    <a:lnTo>
                      <a:pt x="15424" y="109354"/>
                    </a:lnTo>
                    <a:cubicBezTo>
                      <a:pt x="15608" y="109680"/>
                      <a:pt x="15343" y="110229"/>
                      <a:pt x="15241" y="110555"/>
                    </a:cubicBezTo>
                    <a:cubicBezTo>
                      <a:pt x="14956" y="111511"/>
                      <a:pt x="14794" y="112508"/>
                      <a:pt x="14326" y="113424"/>
                    </a:cubicBezTo>
                    <a:cubicBezTo>
                      <a:pt x="13634" y="114970"/>
                      <a:pt x="12759" y="116395"/>
                      <a:pt x="11741" y="117636"/>
                    </a:cubicBezTo>
                    <a:cubicBezTo>
                      <a:pt x="11599" y="117819"/>
                      <a:pt x="11355" y="118002"/>
                      <a:pt x="11233" y="118206"/>
                    </a:cubicBezTo>
                    <a:cubicBezTo>
                      <a:pt x="12718" y="116782"/>
                      <a:pt x="14041" y="114889"/>
                      <a:pt x="14712" y="113098"/>
                    </a:cubicBezTo>
                    <a:cubicBezTo>
                      <a:pt x="14916" y="112590"/>
                      <a:pt x="15017" y="112162"/>
                      <a:pt x="15119" y="111633"/>
                    </a:cubicBezTo>
                    <a:cubicBezTo>
                      <a:pt x="15241" y="111002"/>
                      <a:pt x="15546" y="110433"/>
                      <a:pt x="15608" y="109802"/>
                    </a:cubicBezTo>
                    <a:cubicBezTo>
                      <a:pt x="15689" y="109171"/>
                      <a:pt x="15404" y="108601"/>
                      <a:pt x="15404" y="107930"/>
                    </a:cubicBezTo>
                    <a:cubicBezTo>
                      <a:pt x="15404" y="106933"/>
                      <a:pt x="15424" y="105854"/>
                      <a:pt x="15567" y="104878"/>
                    </a:cubicBezTo>
                    <a:cubicBezTo>
                      <a:pt x="15750" y="103250"/>
                      <a:pt x="15546" y="103575"/>
                      <a:pt x="15852" y="102985"/>
                    </a:cubicBezTo>
                    <a:cubicBezTo>
                      <a:pt x="16014" y="102476"/>
                      <a:pt x="16686" y="100014"/>
                      <a:pt x="16889" y="99587"/>
                    </a:cubicBezTo>
                    <a:cubicBezTo>
                      <a:pt x="17134" y="98997"/>
                      <a:pt x="17520" y="98610"/>
                      <a:pt x="17887" y="98122"/>
                    </a:cubicBezTo>
                    <a:cubicBezTo>
                      <a:pt x="18273" y="97572"/>
                      <a:pt x="18578" y="96860"/>
                      <a:pt x="18863" y="96250"/>
                    </a:cubicBezTo>
                    <a:cubicBezTo>
                      <a:pt x="19331" y="95273"/>
                      <a:pt x="19738" y="94296"/>
                      <a:pt x="20186" y="93320"/>
                    </a:cubicBezTo>
                    <a:cubicBezTo>
                      <a:pt x="20573" y="92445"/>
                      <a:pt x="21061" y="91631"/>
                      <a:pt x="21407" y="90735"/>
                    </a:cubicBezTo>
                    <a:cubicBezTo>
                      <a:pt x="22302" y="89026"/>
                      <a:pt x="22485" y="87317"/>
                      <a:pt x="22567" y="85546"/>
                    </a:cubicBezTo>
                    <a:cubicBezTo>
                      <a:pt x="22607" y="85038"/>
                      <a:pt x="22587" y="84529"/>
                      <a:pt x="22526" y="84000"/>
                    </a:cubicBezTo>
                    <a:cubicBezTo>
                      <a:pt x="22506" y="83634"/>
                      <a:pt x="22241" y="83084"/>
                      <a:pt x="22343" y="82738"/>
                    </a:cubicBezTo>
                    <a:cubicBezTo>
                      <a:pt x="22445" y="82270"/>
                      <a:pt x="22913" y="81762"/>
                      <a:pt x="23136" y="81355"/>
                    </a:cubicBezTo>
                    <a:cubicBezTo>
                      <a:pt x="23401" y="80887"/>
                      <a:pt x="23625" y="80419"/>
                      <a:pt x="23869" y="79971"/>
                    </a:cubicBezTo>
                    <a:lnTo>
                      <a:pt x="23869" y="79971"/>
                    </a:lnTo>
                    <a:cubicBezTo>
                      <a:pt x="23828" y="80073"/>
                      <a:pt x="24073" y="80826"/>
                      <a:pt x="24093" y="80988"/>
                    </a:cubicBezTo>
                    <a:cubicBezTo>
                      <a:pt x="24134" y="81314"/>
                      <a:pt x="24154" y="81680"/>
                      <a:pt x="24174" y="82006"/>
                    </a:cubicBezTo>
                    <a:cubicBezTo>
                      <a:pt x="24235" y="82820"/>
                      <a:pt x="24256" y="83674"/>
                      <a:pt x="24134" y="84468"/>
                    </a:cubicBezTo>
                    <a:cubicBezTo>
                      <a:pt x="24032" y="85139"/>
                      <a:pt x="23767" y="85750"/>
                      <a:pt x="23543" y="86360"/>
                    </a:cubicBezTo>
                    <a:cubicBezTo>
                      <a:pt x="23869" y="86238"/>
                      <a:pt x="24113" y="85343"/>
                      <a:pt x="24215" y="85017"/>
                    </a:cubicBezTo>
                    <a:cubicBezTo>
                      <a:pt x="24724" y="83288"/>
                      <a:pt x="24500" y="80948"/>
                      <a:pt x="24500" y="79198"/>
                    </a:cubicBezTo>
                    <a:cubicBezTo>
                      <a:pt x="25151" y="76166"/>
                      <a:pt x="25599" y="73866"/>
                      <a:pt x="25965" y="71343"/>
                    </a:cubicBezTo>
                    <a:cubicBezTo>
                      <a:pt x="25843" y="70895"/>
                      <a:pt x="25843" y="71302"/>
                      <a:pt x="26270" y="70610"/>
                    </a:cubicBezTo>
                    <a:cubicBezTo>
                      <a:pt x="27389" y="68799"/>
                      <a:pt x="28732" y="65015"/>
                      <a:pt x="29750" y="61861"/>
                    </a:cubicBezTo>
                    <a:cubicBezTo>
                      <a:pt x="30604" y="59195"/>
                      <a:pt x="30279" y="57567"/>
                      <a:pt x="30971" y="54779"/>
                    </a:cubicBezTo>
                    <a:cubicBezTo>
                      <a:pt x="31398" y="53050"/>
                      <a:pt x="31907" y="51239"/>
                      <a:pt x="32090" y="49712"/>
                    </a:cubicBezTo>
                    <a:cubicBezTo>
                      <a:pt x="32782" y="45439"/>
                      <a:pt x="38703" y="39029"/>
                      <a:pt x="41633" y="38399"/>
                    </a:cubicBezTo>
                    <a:cubicBezTo>
                      <a:pt x="42501" y="38223"/>
                      <a:pt x="43132" y="38029"/>
                      <a:pt x="43718" y="38029"/>
                    </a:cubicBezTo>
                    <a:cubicBezTo>
                      <a:pt x="44216" y="38029"/>
                      <a:pt x="44683" y="38170"/>
                      <a:pt x="45235" y="38582"/>
                    </a:cubicBezTo>
                    <a:cubicBezTo>
                      <a:pt x="46843" y="39782"/>
                      <a:pt x="46497" y="42143"/>
                      <a:pt x="46659" y="43628"/>
                    </a:cubicBezTo>
                    <a:cubicBezTo>
                      <a:pt x="46924" y="46151"/>
                      <a:pt x="46293" y="48593"/>
                      <a:pt x="46497" y="51646"/>
                    </a:cubicBezTo>
                    <a:cubicBezTo>
                      <a:pt x="46979" y="51039"/>
                      <a:pt x="48103" y="50409"/>
                      <a:pt x="48915" y="50409"/>
                    </a:cubicBezTo>
                    <a:cubicBezTo>
                      <a:pt x="49165" y="50409"/>
                      <a:pt x="49386" y="50469"/>
                      <a:pt x="49549" y="50608"/>
                    </a:cubicBezTo>
                    <a:cubicBezTo>
                      <a:pt x="49081" y="47535"/>
                      <a:pt x="48287" y="44768"/>
                      <a:pt x="49386" y="42407"/>
                    </a:cubicBezTo>
                    <a:cubicBezTo>
                      <a:pt x="51828" y="40596"/>
                      <a:pt x="55613" y="38521"/>
                      <a:pt x="58238" y="38338"/>
                    </a:cubicBezTo>
                    <a:cubicBezTo>
                      <a:pt x="58314" y="38333"/>
                      <a:pt x="58389" y="38331"/>
                      <a:pt x="58464" y="38331"/>
                    </a:cubicBezTo>
                    <a:cubicBezTo>
                      <a:pt x="59692" y="38331"/>
                      <a:pt x="60785" y="38959"/>
                      <a:pt x="62185" y="40149"/>
                    </a:cubicBezTo>
                    <a:cubicBezTo>
                      <a:pt x="64098" y="41777"/>
                      <a:pt x="65116" y="42692"/>
                      <a:pt x="66316" y="44910"/>
                    </a:cubicBezTo>
                    <a:cubicBezTo>
                      <a:pt x="67374" y="46843"/>
                      <a:pt x="68005" y="50038"/>
                      <a:pt x="68555" y="52093"/>
                    </a:cubicBezTo>
                    <a:cubicBezTo>
                      <a:pt x="69633" y="56183"/>
                      <a:pt x="69348" y="58096"/>
                      <a:pt x="70284" y="61881"/>
                    </a:cubicBezTo>
                    <a:cubicBezTo>
                      <a:pt x="70569" y="63061"/>
                      <a:pt x="72319" y="66622"/>
                      <a:pt x="72685" y="67782"/>
                    </a:cubicBezTo>
                    <a:cubicBezTo>
                      <a:pt x="73459" y="69817"/>
                      <a:pt x="75107" y="70549"/>
                      <a:pt x="74944" y="71954"/>
                    </a:cubicBezTo>
                    <a:cubicBezTo>
                      <a:pt x="74781" y="73703"/>
                      <a:pt x="74985" y="75474"/>
                      <a:pt x="74944" y="77244"/>
                    </a:cubicBezTo>
                    <a:cubicBezTo>
                      <a:pt x="74924" y="79340"/>
                      <a:pt x="75229" y="81497"/>
                      <a:pt x="75290" y="83593"/>
                    </a:cubicBezTo>
                    <a:cubicBezTo>
                      <a:pt x="75351" y="85343"/>
                      <a:pt x="75656" y="87032"/>
                      <a:pt x="75900" y="88741"/>
                    </a:cubicBezTo>
                    <a:cubicBezTo>
                      <a:pt x="76145" y="90572"/>
                      <a:pt x="76735" y="92384"/>
                      <a:pt x="77223" y="94174"/>
                    </a:cubicBezTo>
                    <a:cubicBezTo>
                      <a:pt x="77569" y="95334"/>
                      <a:pt x="77935" y="96514"/>
                      <a:pt x="78159" y="97715"/>
                    </a:cubicBezTo>
                    <a:cubicBezTo>
                      <a:pt x="78383" y="99058"/>
                      <a:pt x="78383" y="100828"/>
                      <a:pt x="77752" y="102069"/>
                    </a:cubicBezTo>
                    <a:cubicBezTo>
                      <a:pt x="77508" y="102558"/>
                      <a:pt x="77203" y="103087"/>
                      <a:pt x="76816" y="103474"/>
                    </a:cubicBezTo>
                    <a:cubicBezTo>
                      <a:pt x="76429" y="103840"/>
                      <a:pt x="75941" y="104064"/>
                      <a:pt x="75616" y="104511"/>
                    </a:cubicBezTo>
                    <a:cubicBezTo>
                      <a:pt x="75331" y="104898"/>
                      <a:pt x="75209" y="105366"/>
                      <a:pt x="75005" y="105834"/>
                    </a:cubicBezTo>
                    <a:cubicBezTo>
                      <a:pt x="74496" y="106973"/>
                      <a:pt x="73784" y="108093"/>
                      <a:pt x="73133" y="109171"/>
                    </a:cubicBezTo>
                    <a:cubicBezTo>
                      <a:pt x="72665" y="109944"/>
                      <a:pt x="71993" y="110921"/>
                      <a:pt x="71261" y="111247"/>
                    </a:cubicBezTo>
                    <a:cubicBezTo>
                      <a:pt x="72116" y="111206"/>
                      <a:pt x="72746" y="110311"/>
                      <a:pt x="73153" y="109659"/>
                    </a:cubicBezTo>
                    <a:cubicBezTo>
                      <a:pt x="73743" y="108744"/>
                      <a:pt x="74456" y="107848"/>
                      <a:pt x="74924" y="106872"/>
                    </a:cubicBezTo>
                    <a:cubicBezTo>
                      <a:pt x="75270" y="106139"/>
                      <a:pt x="75331" y="105203"/>
                      <a:pt x="75941" y="104613"/>
                    </a:cubicBezTo>
                    <a:cubicBezTo>
                      <a:pt x="76246" y="104308"/>
                      <a:pt x="76633" y="104125"/>
                      <a:pt x="76938" y="103860"/>
                    </a:cubicBezTo>
                    <a:cubicBezTo>
                      <a:pt x="77106" y="103708"/>
                      <a:pt x="77524" y="103213"/>
                      <a:pt x="77767" y="103213"/>
                    </a:cubicBezTo>
                    <a:cubicBezTo>
                      <a:pt x="77848" y="103213"/>
                      <a:pt x="77910" y="103269"/>
                      <a:pt x="77935" y="103412"/>
                    </a:cubicBezTo>
                    <a:cubicBezTo>
                      <a:pt x="78057" y="103982"/>
                      <a:pt x="77549" y="104674"/>
                      <a:pt x="77365" y="105183"/>
                    </a:cubicBezTo>
                    <a:cubicBezTo>
                      <a:pt x="77101" y="105915"/>
                      <a:pt x="76897" y="106668"/>
                      <a:pt x="76653" y="107401"/>
                    </a:cubicBezTo>
                    <a:cubicBezTo>
                      <a:pt x="76490" y="107910"/>
                      <a:pt x="76226" y="108378"/>
                      <a:pt x="76022" y="108886"/>
                    </a:cubicBezTo>
                    <a:cubicBezTo>
                      <a:pt x="75860" y="109293"/>
                      <a:pt x="75616" y="109700"/>
                      <a:pt x="75758" y="110148"/>
                    </a:cubicBezTo>
                    <a:cubicBezTo>
                      <a:pt x="75900" y="110616"/>
                      <a:pt x="75941" y="111023"/>
                      <a:pt x="75880" y="111532"/>
                    </a:cubicBezTo>
                    <a:cubicBezTo>
                      <a:pt x="75880" y="111715"/>
                      <a:pt x="75880" y="111898"/>
                      <a:pt x="75860" y="112081"/>
                    </a:cubicBezTo>
                    <a:cubicBezTo>
                      <a:pt x="75839" y="112468"/>
                      <a:pt x="75799" y="112814"/>
                      <a:pt x="75860" y="113180"/>
                    </a:cubicBezTo>
                    <a:cubicBezTo>
                      <a:pt x="75900" y="113627"/>
                      <a:pt x="75982" y="114055"/>
                      <a:pt x="76084" y="114482"/>
                    </a:cubicBezTo>
                    <a:cubicBezTo>
                      <a:pt x="76267" y="115337"/>
                      <a:pt x="76470" y="116171"/>
                      <a:pt x="76633" y="117026"/>
                    </a:cubicBezTo>
                    <a:cubicBezTo>
                      <a:pt x="76735" y="117616"/>
                      <a:pt x="76653" y="118186"/>
                      <a:pt x="76836" y="118776"/>
                    </a:cubicBezTo>
                    <a:cubicBezTo>
                      <a:pt x="76959" y="119122"/>
                      <a:pt x="77142" y="119488"/>
                      <a:pt x="77223" y="119854"/>
                    </a:cubicBezTo>
                    <a:cubicBezTo>
                      <a:pt x="77284" y="120037"/>
                      <a:pt x="77284" y="120220"/>
                      <a:pt x="77243" y="120424"/>
                    </a:cubicBezTo>
                    <a:cubicBezTo>
                      <a:pt x="77264" y="120383"/>
                      <a:pt x="77284" y="120343"/>
                      <a:pt x="77304" y="120302"/>
                    </a:cubicBezTo>
                    <a:cubicBezTo>
                      <a:pt x="77406" y="119936"/>
                      <a:pt x="77182" y="119529"/>
                      <a:pt x="77081" y="119162"/>
                    </a:cubicBezTo>
                    <a:cubicBezTo>
                      <a:pt x="77020" y="118938"/>
                      <a:pt x="76918" y="118715"/>
                      <a:pt x="76897" y="118491"/>
                    </a:cubicBezTo>
                    <a:cubicBezTo>
                      <a:pt x="76796" y="117840"/>
                      <a:pt x="76796" y="117209"/>
                      <a:pt x="76694" y="116558"/>
                    </a:cubicBezTo>
                    <a:cubicBezTo>
                      <a:pt x="76572" y="115764"/>
                      <a:pt x="76328" y="114991"/>
                      <a:pt x="76226" y="114177"/>
                    </a:cubicBezTo>
                    <a:cubicBezTo>
                      <a:pt x="76165" y="113729"/>
                      <a:pt x="76063" y="113302"/>
                      <a:pt x="76022" y="112854"/>
                    </a:cubicBezTo>
                    <a:cubicBezTo>
                      <a:pt x="75961" y="112386"/>
                      <a:pt x="75961" y="111898"/>
                      <a:pt x="76022" y="111430"/>
                    </a:cubicBezTo>
                    <a:cubicBezTo>
                      <a:pt x="76063" y="111104"/>
                      <a:pt x="76084" y="110840"/>
                      <a:pt x="76063" y="110534"/>
                    </a:cubicBezTo>
                    <a:cubicBezTo>
                      <a:pt x="76043" y="110331"/>
                      <a:pt x="75961" y="109924"/>
                      <a:pt x="76145" y="109782"/>
                    </a:cubicBezTo>
                    <a:cubicBezTo>
                      <a:pt x="76368" y="109985"/>
                      <a:pt x="76531" y="110250"/>
                      <a:pt x="76735" y="110453"/>
                    </a:cubicBezTo>
                    <a:cubicBezTo>
                      <a:pt x="76979" y="110697"/>
                      <a:pt x="77264" y="110921"/>
                      <a:pt x="77508" y="111186"/>
                    </a:cubicBezTo>
                    <a:cubicBezTo>
                      <a:pt x="77711" y="111409"/>
                      <a:pt x="78179" y="111796"/>
                      <a:pt x="78078" y="112101"/>
                    </a:cubicBezTo>
                    <a:cubicBezTo>
                      <a:pt x="77915" y="112508"/>
                      <a:pt x="77772" y="112936"/>
                      <a:pt x="77650" y="113363"/>
                    </a:cubicBezTo>
                    <a:cubicBezTo>
                      <a:pt x="77549" y="113648"/>
                      <a:pt x="77528" y="113831"/>
                      <a:pt x="77569" y="114116"/>
                    </a:cubicBezTo>
                    <a:cubicBezTo>
                      <a:pt x="77691" y="114726"/>
                      <a:pt x="77793" y="115337"/>
                      <a:pt x="77833" y="115947"/>
                    </a:cubicBezTo>
                    <a:cubicBezTo>
                      <a:pt x="77874" y="116558"/>
                      <a:pt x="77772" y="117168"/>
                      <a:pt x="77813" y="117779"/>
                    </a:cubicBezTo>
                    <a:cubicBezTo>
                      <a:pt x="77854" y="118328"/>
                      <a:pt x="78037" y="118857"/>
                      <a:pt x="78078" y="119427"/>
                    </a:cubicBezTo>
                    <a:cubicBezTo>
                      <a:pt x="78098" y="119691"/>
                      <a:pt x="77956" y="120159"/>
                      <a:pt x="78078" y="120383"/>
                    </a:cubicBezTo>
                    <a:cubicBezTo>
                      <a:pt x="78057" y="120343"/>
                      <a:pt x="78200" y="119956"/>
                      <a:pt x="78200" y="119854"/>
                    </a:cubicBezTo>
                    <a:cubicBezTo>
                      <a:pt x="78200" y="119447"/>
                      <a:pt x="78220" y="119040"/>
                      <a:pt x="78139" y="118613"/>
                    </a:cubicBezTo>
                    <a:cubicBezTo>
                      <a:pt x="78098" y="118409"/>
                      <a:pt x="78017" y="118186"/>
                      <a:pt x="77996" y="117962"/>
                    </a:cubicBezTo>
                    <a:cubicBezTo>
                      <a:pt x="77956" y="117677"/>
                      <a:pt x="77976" y="117351"/>
                      <a:pt x="78017" y="117066"/>
                    </a:cubicBezTo>
                    <a:cubicBezTo>
                      <a:pt x="78078" y="116354"/>
                      <a:pt x="78017" y="115683"/>
                      <a:pt x="77935" y="114970"/>
                    </a:cubicBezTo>
                    <a:cubicBezTo>
                      <a:pt x="77854" y="114502"/>
                      <a:pt x="77671" y="114034"/>
                      <a:pt x="77793" y="113526"/>
                    </a:cubicBezTo>
                    <a:cubicBezTo>
                      <a:pt x="77874" y="113241"/>
                      <a:pt x="77956" y="112936"/>
                      <a:pt x="78057" y="112671"/>
                    </a:cubicBezTo>
                    <a:cubicBezTo>
                      <a:pt x="78118" y="112508"/>
                      <a:pt x="78179" y="112162"/>
                      <a:pt x="78363" y="112101"/>
                    </a:cubicBezTo>
                    <a:cubicBezTo>
                      <a:pt x="78647" y="112345"/>
                      <a:pt x="78464" y="112814"/>
                      <a:pt x="78485" y="113119"/>
                    </a:cubicBezTo>
                    <a:cubicBezTo>
                      <a:pt x="78505" y="113607"/>
                      <a:pt x="78525" y="114095"/>
                      <a:pt x="78525" y="114584"/>
                    </a:cubicBezTo>
                    <a:cubicBezTo>
                      <a:pt x="78525" y="115133"/>
                      <a:pt x="78485" y="115662"/>
                      <a:pt x="78505" y="116212"/>
                    </a:cubicBezTo>
                    <a:cubicBezTo>
                      <a:pt x="78505" y="116456"/>
                      <a:pt x="78525" y="116720"/>
                      <a:pt x="78525" y="116985"/>
                    </a:cubicBezTo>
                    <a:cubicBezTo>
                      <a:pt x="78525" y="117595"/>
                      <a:pt x="78485" y="118186"/>
                      <a:pt x="78525" y="118796"/>
                    </a:cubicBezTo>
                    <a:cubicBezTo>
                      <a:pt x="78546" y="119468"/>
                      <a:pt x="78607" y="120139"/>
                      <a:pt x="78708" y="120811"/>
                    </a:cubicBezTo>
                    <a:cubicBezTo>
                      <a:pt x="78749" y="121217"/>
                      <a:pt x="78790" y="121624"/>
                      <a:pt x="78831" y="122031"/>
                    </a:cubicBezTo>
                    <a:cubicBezTo>
                      <a:pt x="78851" y="122316"/>
                      <a:pt x="78871" y="122561"/>
                      <a:pt x="78973" y="122805"/>
                    </a:cubicBezTo>
                    <a:cubicBezTo>
                      <a:pt x="78953" y="122744"/>
                      <a:pt x="79014" y="122459"/>
                      <a:pt x="79014" y="122357"/>
                    </a:cubicBezTo>
                    <a:cubicBezTo>
                      <a:pt x="79014" y="122235"/>
                      <a:pt x="78973" y="122113"/>
                      <a:pt x="78953" y="121991"/>
                    </a:cubicBezTo>
                    <a:cubicBezTo>
                      <a:pt x="78871" y="121380"/>
                      <a:pt x="78810" y="120729"/>
                      <a:pt x="78749" y="120119"/>
                    </a:cubicBezTo>
                    <a:cubicBezTo>
                      <a:pt x="78729" y="119874"/>
                      <a:pt x="78708" y="119630"/>
                      <a:pt x="78708" y="119406"/>
                    </a:cubicBezTo>
                    <a:cubicBezTo>
                      <a:pt x="78668" y="118877"/>
                      <a:pt x="78708" y="118389"/>
                      <a:pt x="78688" y="117880"/>
                    </a:cubicBezTo>
                    <a:cubicBezTo>
                      <a:pt x="78668" y="117250"/>
                      <a:pt x="78647" y="116598"/>
                      <a:pt x="78668" y="115968"/>
                    </a:cubicBezTo>
                    <a:cubicBezTo>
                      <a:pt x="78668" y="115296"/>
                      <a:pt x="78363" y="114157"/>
                      <a:pt x="79278" y="113912"/>
                    </a:cubicBezTo>
                    <a:cubicBezTo>
                      <a:pt x="79327" y="113901"/>
                      <a:pt x="79370" y="113896"/>
                      <a:pt x="79408" y="113896"/>
                    </a:cubicBezTo>
                    <a:cubicBezTo>
                      <a:pt x="79851" y="113896"/>
                      <a:pt x="79641" y="114608"/>
                      <a:pt x="79604" y="114889"/>
                    </a:cubicBezTo>
                    <a:cubicBezTo>
                      <a:pt x="79482" y="115581"/>
                      <a:pt x="79461" y="116293"/>
                      <a:pt x="79482" y="116965"/>
                    </a:cubicBezTo>
                    <a:cubicBezTo>
                      <a:pt x="79482" y="117209"/>
                      <a:pt x="79522" y="117433"/>
                      <a:pt x="79543" y="117656"/>
                    </a:cubicBezTo>
                    <a:cubicBezTo>
                      <a:pt x="79563" y="117738"/>
                      <a:pt x="79563" y="117799"/>
                      <a:pt x="79583" y="117880"/>
                    </a:cubicBezTo>
                    <a:cubicBezTo>
                      <a:pt x="79624" y="118287"/>
                      <a:pt x="79665" y="118694"/>
                      <a:pt x="79726" y="119122"/>
                    </a:cubicBezTo>
                    <a:cubicBezTo>
                      <a:pt x="79787" y="119508"/>
                      <a:pt x="79787" y="119895"/>
                      <a:pt x="79848" y="120281"/>
                    </a:cubicBezTo>
                    <a:cubicBezTo>
                      <a:pt x="79889" y="120607"/>
                      <a:pt x="79950" y="120933"/>
                      <a:pt x="79970" y="121258"/>
                    </a:cubicBezTo>
                    <a:cubicBezTo>
                      <a:pt x="80011" y="121950"/>
                      <a:pt x="80011" y="122662"/>
                      <a:pt x="79828" y="123313"/>
                    </a:cubicBezTo>
                    <a:cubicBezTo>
                      <a:pt x="80357" y="122276"/>
                      <a:pt x="80092" y="121014"/>
                      <a:pt x="79970" y="119915"/>
                    </a:cubicBezTo>
                    <a:cubicBezTo>
                      <a:pt x="79848" y="118918"/>
                      <a:pt x="79685" y="117921"/>
                      <a:pt x="79624" y="116924"/>
                    </a:cubicBezTo>
                    <a:cubicBezTo>
                      <a:pt x="79583" y="116293"/>
                      <a:pt x="79604" y="115683"/>
                      <a:pt x="79726" y="115072"/>
                    </a:cubicBezTo>
                    <a:cubicBezTo>
                      <a:pt x="79807" y="114706"/>
                      <a:pt x="79807" y="114238"/>
                      <a:pt x="80072" y="113953"/>
                    </a:cubicBezTo>
                    <a:cubicBezTo>
                      <a:pt x="80183" y="113833"/>
                      <a:pt x="80273" y="113784"/>
                      <a:pt x="80346" y="113784"/>
                    </a:cubicBezTo>
                    <a:cubicBezTo>
                      <a:pt x="80606" y="113784"/>
                      <a:pt x="80651" y="114411"/>
                      <a:pt x="80682" y="114665"/>
                    </a:cubicBezTo>
                    <a:cubicBezTo>
                      <a:pt x="80723" y="114970"/>
                      <a:pt x="80784" y="115276"/>
                      <a:pt x="80723" y="115601"/>
                    </a:cubicBezTo>
                    <a:cubicBezTo>
                      <a:pt x="80621" y="116293"/>
                      <a:pt x="80540" y="116985"/>
                      <a:pt x="80540" y="117677"/>
                    </a:cubicBezTo>
                    <a:cubicBezTo>
                      <a:pt x="80540" y="117840"/>
                      <a:pt x="80520" y="118002"/>
                      <a:pt x="80540" y="118145"/>
                    </a:cubicBezTo>
                    <a:cubicBezTo>
                      <a:pt x="80560" y="118694"/>
                      <a:pt x="80723" y="119223"/>
                      <a:pt x="80703" y="119773"/>
                    </a:cubicBezTo>
                    <a:cubicBezTo>
                      <a:pt x="80703" y="120281"/>
                      <a:pt x="80723" y="120790"/>
                      <a:pt x="80804" y="121299"/>
                    </a:cubicBezTo>
                    <a:cubicBezTo>
                      <a:pt x="80845" y="121584"/>
                      <a:pt x="80947" y="121848"/>
                      <a:pt x="80988" y="122133"/>
                    </a:cubicBezTo>
                    <a:cubicBezTo>
                      <a:pt x="81049" y="122438"/>
                      <a:pt x="81008" y="122723"/>
                      <a:pt x="81089" y="123008"/>
                    </a:cubicBezTo>
                    <a:cubicBezTo>
                      <a:pt x="81150" y="122377"/>
                      <a:pt x="80967" y="121828"/>
                      <a:pt x="80845" y="121197"/>
                    </a:cubicBezTo>
                    <a:cubicBezTo>
                      <a:pt x="80784" y="120811"/>
                      <a:pt x="80825" y="120424"/>
                      <a:pt x="80825" y="120017"/>
                    </a:cubicBezTo>
                    <a:cubicBezTo>
                      <a:pt x="80825" y="119569"/>
                      <a:pt x="80784" y="119122"/>
                      <a:pt x="80723" y="118694"/>
                    </a:cubicBezTo>
                    <a:cubicBezTo>
                      <a:pt x="80601" y="117758"/>
                      <a:pt x="80662" y="116863"/>
                      <a:pt x="80845" y="115947"/>
                    </a:cubicBezTo>
                    <a:cubicBezTo>
                      <a:pt x="80967" y="115276"/>
                      <a:pt x="80723" y="114604"/>
                      <a:pt x="80764" y="113953"/>
                    </a:cubicBezTo>
                    <a:lnTo>
                      <a:pt x="80764" y="113953"/>
                    </a:lnTo>
                    <a:cubicBezTo>
                      <a:pt x="80988" y="113994"/>
                      <a:pt x="81191" y="114197"/>
                      <a:pt x="81456" y="114197"/>
                    </a:cubicBezTo>
                    <a:cubicBezTo>
                      <a:pt x="81618" y="114197"/>
                      <a:pt x="81799" y="114206"/>
                      <a:pt x="81974" y="114206"/>
                    </a:cubicBezTo>
                    <a:cubicBezTo>
                      <a:pt x="82061" y="114206"/>
                      <a:pt x="82147" y="114204"/>
                      <a:pt x="82229" y="114197"/>
                    </a:cubicBezTo>
                    <a:cubicBezTo>
                      <a:pt x="82290" y="114197"/>
                      <a:pt x="82656" y="114177"/>
                      <a:pt x="82676" y="114136"/>
                    </a:cubicBezTo>
                    <a:lnTo>
                      <a:pt x="82676" y="114136"/>
                    </a:lnTo>
                    <a:cubicBezTo>
                      <a:pt x="82595" y="114319"/>
                      <a:pt x="82595" y="114502"/>
                      <a:pt x="82575" y="114686"/>
                    </a:cubicBezTo>
                    <a:cubicBezTo>
                      <a:pt x="82554" y="114869"/>
                      <a:pt x="82473" y="115011"/>
                      <a:pt x="82453" y="115174"/>
                    </a:cubicBezTo>
                    <a:cubicBezTo>
                      <a:pt x="82412" y="115601"/>
                      <a:pt x="82432" y="116049"/>
                      <a:pt x="82412" y="116476"/>
                    </a:cubicBezTo>
                    <a:cubicBezTo>
                      <a:pt x="82371" y="117066"/>
                      <a:pt x="82453" y="117636"/>
                      <a:pt x="82432" y="118226"/>
                    </a:cubicBezTo>
                    <a:cubicBezTo>
                      <a:pt x="82412" y="118593"/>
                      <a:pt x="82331" y="118938"/>
                      <a:pt x="82269" y="119305"/>
                    </a:cubicBezTo>
                    <a:cubicBezTo>
                      <a:pt x="82229" y="119671"/>
                      <a:pt x="82127" y="120017"/>
                      <a:pt x="82147" y="120383"/>
                    </a:cubicBezTo>
                    <a:cubicBezTo>
                      <a:pt x="82147" y="120831"/>
                      <a:pt x="82229" y="121401"/>
                      <a:pt x="82107" y="121848"/>
                    </a:cubicBezTo>
                    <a:cubicBezTo>
                      <a:pt x="82331" y="121462"/>
                      <a:pt x="82269" y="121014"/>
                      <a:pt x="82249" y="120607"/>
                    </a:cubicBezTo>
                    <a:cubicBezTo>
                      <a:pt x="82249" y="120383"/>
                      <a:pt x="82249" y="120139"/>
                      <a:pt x="82290" y="119915"/>
                    </a:cubicBezTo>
                    <a:cubicBezTo>
                      <a:pt x="82331" y="119529"/>
                      <a:pt x="82453" y="119162"/>
                      <a:pt x="82473" y="118776"/>
                    </a:cubicBezTo>
                    <a:cubicBezTo>
                      <a:pt x="82514" y="118328"/>
                      <a:pt x="82554" y="117880"/>
                      <a:pt x="82534" y="117433"/>
                    </a:cubicBezTo>
                    <a:cubicBezTo>
                      <a:pt x="82534" y="116965"/>
                      <a:pt x="82554" y="116517"/>
                      <a:pt x="82534" y="116069"/>
                    </a:cubicBezTo>
                    <a:cubicBezTo>
                      <a:pt x="82534" y="115642"/>
                      <a:pt x="82595" y="115194"/>
                      <a:pt x="82697" y="114787"/>
                    </a:cubicBezTo>
                    <a:cubicBezTo>
                      <a:pt x="82717" y="114686"/>
                      <a:pt x="82758" y="114238"/>
                      <a:pt x="82860" y="114197"/>
                    </a:cubicBezTo>
                    <a:cubicBezTo>
                      <a:pt x="82868" y="114193"/>
                      <a:pt x="82876" y="114191"/>
                      <a:pt x="82884" y="114191"/>
                    </a:cubicBezTo>
                    <a:cubicBezTo>
                      <a:pt x="83033" y="114191"/>
                      <a:pt x="83124" y="114874"/>
                      <a:pt x="83124" y="114970"/>
                    </a:cubicBezTo>
                    <a:cubicBezTo>
                      <a:pt x="83144" y="115377"/>
                      <a:pt x="83063" y="115825"/>
                      <a:pt x="83043" y="116232"/>
                    </a:cubicBezTo>
                    <a:cubicBezTo>
                      <a:pt x="83002" y="116659"/>
                      <a:pt x="83043" y="117127"/>
                      <a:pt x="83104" y="117555"/>
                    </a:cubicBezTo>
                    <a:cubicBezTo>
                      <a:pt x="83165" y="117941"/>
                      <a:pt x="83165" y="118308"/>
                      <a:pt x="83124" y="118715"/>
                    </a:cubicBezTo>
                    <a:cubicBezTo>
                      <a:pt x="83083" y="119061"/>
                      <a:pt x="82982" y="119854"/>
                      <a:pt x="83226" y="120139"/>
                    </a:cubicBezTo>
                    <a:cubicBezTo>
                      <a:pt x="83165" y="119712"/>
                      <a:pt x="83144" y="119284"/>
                      <a:pt x="83246" y="118857"/>
                    </a:cubicBezTo>
                    <a:cubicBezTo>
                      <a:pt x="83368" y="118287"/>
                      <a:pt x="83246" y="117697"/>
                      <a:pt x="83206" y="117107"/>
                    </a:cubicBezTo>
                    <a:cubicBezTo>
                      <a:pt x="83165" y="116517"/>
                      <a:pt x="83267" y="115927"/>
                      <a:pt x="83267" y="115337"/>
                    </a:cubicBezTo>
                    <a:cubicBezTo>
                      <a:pt x="83267" y="115093"/>
                      <a:pt x="83307" y="114828"/>
                      <a:pt x="83287" y="114604"/>
                    </a:cubicBezTo>
                    <a:cubicBezTo>
                      <a:pt x="83267" y="114482"/>
                      <a:pt x="83083" y="114238"/>
                      <a:pt x="83165" y="114095"/>
                    </a:cubicBezTo>
                    <a:cubicBezTo>
                      <a:pt x="83226" y="114014"/>
                      <a:pt x="83389" y="113994"/>
                      <a:pt x="83470" y="113953"/>
                    </a:cubicBezTo>
                    <a:cubicBezTo>
                      <a:pt x="83572" y="113892"/>
                      <a:pt x="83653" y="113790"/>
                      <a:pt x="83755" y="113709"/>
                    </a:cubicBezTo>
                    <a:cubicBezTo>
                      <a:pt x="83938" y="113546"/>
                      <a:pt x="84060" y="113282"/>
                      <a:pt x="84223" y="113098"/>
                    </a:cubicBezTo>
                    <a:cubicBezTo>
                      <a:pt x="84569" y="112630"/>
                      <a:pt x="84793" y="112162"/>
                      <a:pt x="85057" y="111654"/>
                    </a:cubicBezTo>
                    <a:cubicBezTo>
                      <a:pt x="85118" y="111939"/>
                      <a:pt x="85057" y="112183"/>
                      <a:pt x="85098" y="112447"/>
                    </a:cubicBezTo>
                    <a:cubicBezTo>
                      <a:pt x="85179" y="113017"/>
                      <a:pt x="85383" y="113485"/>
                      <a:pt x="85383" y="114055"/>
                    </a:cubicBezTo>
                    <a:cubicBezTo>
                      <a:pt x="85383" y="114360"/>
                      <a:pt x="85322" y="114645"/>
                      <a:pt x="85220" y="114930"/>
                    </a:cubicBezTo>
                    <a:cubicBezTo>
                      <a:pt x="85139" y="115215"/>
                      <a:pt x="85098" y="115520"/>
                      <a:pt x="84976" y="115784"/>
                    </a:cubicBezTo>
                    <a:cubicBezTo>
                      <a:pt x="84915" y="115947"/>
                      <a:pt x="84854" y="116110"/>
                      <a:pt x="84813" y="116293"/>
                    </a:cubicBezTo>
                    <a:cubicBezTo>
                      <a:pt x="84752" y="116619"/>
                      <a:pt x="84650" y="116924"/>
                      <a:pt x="84549" y="117250"/>
                    </a:cubicBezTo>
                    <a:cubicBezTo>
                      <a:pt x="84467" y="117555"/>
                      <a:pt x="84447" y="117860"/>
                      <a:pt x="84365" y="118165"/>
                    </a:cubicBezTo>
                    <a:cubicBezTo>
                      <a:pt x="84284" y="118511"/>
                      <a:pt x="84162" y="118857"/>
                      <a:pt x="84101" y="119203"/>
                    </a:cubicBezTo>
                    <a:cubicBezTo>
                      <a:pt x="84060" y="119427"/>
                      <a:pt x="83958" y="119793"/>
                      <a:pt x="84060" y="120017"/>
                    </a:cubicBezTo>
                    <a:cubicBezTo>
                      <a:pt x="84162" y="119773"/>
                      <a:pt x="84203" y="119447"/>
                      <a:pt x="84264" y="119203"/>
                    </a:cubicBezTo>
                    <a:cubicBezTo>
                      <a:pt x="84569" y="117718"/>
                      <a:pt x="84874" y="116273"/>
                      <a:pt x="85403" y="114848"/>
                    </a:cubicBezTo>
                    <a:cubicBezTo>
                      <a:pt x="85525" y="114563"/>
                      <a:pt x="85586" y="114340"/>
                      <a:pt x="85586" y="114034"/>
                    </a:cubicBezTo>
                    <a:cubicBezTo>
                      <a:pt x="85566" y="112956"/>
                      <a:pt x="85159" y="111898"/>
                      <a:pt x="85261" y="110819"/>
                    </a:cubicBezTo>
                    <a:cubicBezTo>
                      <a:pt x="85383" y="109680"/>
                      <a:pt x="85749" y="108459"/>
                      <a:pt x="85566" y="107299"/>
                    </a:cubicBezTo>
                    <a:cubicBezTo>
                      <a:pt x="85464" y="106607"/>
                      <a:pt x="85179" y="105976"/>
                      <a:pt x="85057" y="105305"/>
                    </a:cubicBezTo>
                    <a:cubicBezTo>
                      <a:pt x="84915" y="104532"/>
                      <a:pt x="84793" y="103738"/>
                      <a:pt x="84691" y="102944"/>
                    </a:cubicBezTo>
                    <a:cubicBezTo>
                      <a:pt x="84386" y="100442"/>
                      <a:pt x="84121" y="97898"/>
                      <a:pt x="84060" y="95354"/>
                    </a:cubicBezTo>
                    <a:cubicBezTo>
                      <a:pt x="84040" y="94378"/>
                      <a:pt x="83918" y="93381"/>
                      <a:pt x="83857" y="92404"/>
                    </a:cubicBezTo>
                    <a:cubicBezTo>
                      <a:pt x="83775" y="91427"/>
                      <a:pt x="83877" y="90572"/>
                      <a:pt x="83999" y="89616"/>
                    </a:cubicBezTo>
                    <a:cubicBezTo>
                      <a:pt x="84019" y="89392"/>
                      <a:pt x="84040" y="89189"/>
                      <a:pt x="84060" y="88965"/>
                    </a:cubicBezTo>
                    <a:cubicBezTo>
                      <a:pt x="84426" y="85445"/>
                      <a:pt x="84467" y="81802"/>
                      <a:pt x="84304" y="78262"/>
                    </a:cubicBezTo>
                    <a:cubicBezTo>
                      <a:pt x="84162" y="75189"/>
                      <a:pt x="83612" y="71831"/>
                      <a:pt x="81313" y="69573"/>
                    </a:cubicBezTo>
                    <a:cubicBezTo>
                      <a:pt x="80845" y="69105"/>
                      <a:pt x="80133" y="68698"/>
                      <a:pt x="79929" y="68047"/>
                    </a:cubicBezTo>
                    <a:cubicBezTo>
                      <a:pt x="80113" y="64791"/>
                      <a:pt x="78810" y="61698"/>
                      <a:pt x="77996" y="58523"/>
                    </a:cubicBezTo>
                    <a:cubicBezTo>
                      <a:pt x="77671" y="57160"/>
                      <a:pt x="76613" y="55023"/>
                      <a:pt x="75392" y="52276"/>
                    </a:cubicBezTo>
                    <a:cubicBezTo>
                      <a:pt x="74069" y="49285"/>
                      <a:pt x="70284" y="46803"/>
                      <a:pt x="68066" y="44361"/>
                    </a:cubicBezTo>
                    <a:cubicBezTo>
                      <a:pt x="66642" y="41227"/>
                      <a:pt x="62470" y="36852"/>
                      <a:pt x="56976" y="36364"/>
                    </a:cubicBezTo>
                    <a:cubicBezTo>
                      <a:pt x="57302" y="35652"/>
                      <a:pt x="57526" y="35143"/>
                      <a:pt x="57587" y="34716"/>
                    </a:cubicBezTo>
                    <a:cubicBezTo>
                      <a:pt x="57650" y="34526"/>
                      <a:pt x="57886" y="34443"/>
                      <a:pt x="58246" y="34443"/>
                    </a:cubicBezTo>
                    <a:cubicBezTo>
                      <a:pt x="60200" y="34443"/>
                      <a:pt x="65786" y="36901"/>
                      <a:pt x="66886" y="38053"/>
                    </a:cubicBezTo>
                    <a:cubicBezTo>
                      <a:pt x="66978" y="38163"/>
                      <a:pt x="67784" y="40515"/>
                      <a:pt x="67939" y="41029"/>
                    </a:cubicBezTo>
                    <a:lnTo>
                      <a:pt x="67939" y="41029"/>
                    </a:lnTo>
                    <a:lnTo>
                      <a:pt x="67191" y="38216"/>
                    </a:lnTo>
                    <a:lnTo>
                      <a:pt x="67191" y="38216"/>
                    </a:lnTo>
                    <a:lnTo>
                      <a:pt x="71749" y="39457"/>
                    </a:lnTo>
                    <a:cubicBezTo>
                      <a:pt x="71729" y="39396"/>
                      <a:pt x="67273" y="37931"/>
                      <a:pt x="67191" y="37829"/>
                    </a:cubicBezTo>
                    <a:cubicBezTo>
                      <a:pt x="66157" y="36617"/>
                      <a:pt x="59613" y="33953"/>
                      <a:pt x="57799" y="33953"/>
                    </a:cubicBezTo>
                    <a:cubicBezTo>
                      <a:pt x="57542" y="33953"/>
                      <a:pt x="57380" y="34007"/>
                      <a:pt x="57342" y="34125"/>
                    </a:cubicBezTo>
                    <a:cubicBezTo>
                      <a:pt x="56529" y="31806"/>
                      <a:pt x="56895" y="29242"/>
                      <a:pt x="56183" y="26983"/>
                    </a:cubicBezTo>
                    <a:cubicBezTo>
                      <a:pt x="55145" y="24033"/>
                      <a:pt x="55430" y="20675"/>
                      <a:pt x="56691" y="18233"/>
                    </a:cubicBezTo>
                    <a:cubicBezTo>
                      <a:pt x="57139" y="17399"/>
                      <a:pt x="57851" y="16768"/>
                      <a:pt x="57973" y="15791"/>
                    </a:cubicBezTo>
                    <a:cubicBezTo>
                      <a:pt x="58014" y="15344"/>
                      <a:pt x="57953" y="14896"/>
                      <a:pt x="58075" y="14448"/>
                    </a:cubicBezTo>
                    <a:cubicBezTo>
                      <a:pt x="59950" y="7531"/>
                      <a:pt x="58910" y="3121"/>
                      <a:pt x="56732" y="928"/>
                    </a:cubicBezTo>
                    <a:lnTo>
                      <a:pt x="56732" y="928"/>
                    </a:lnTo>
                    <a:cubicBezTo>
                      <a:pt x="58540" y="2886"/>
                      <a:pt x="59869" y="7571"/>
                      <a:pt x="57668" y="14672"/>
                    </a:cubicBezTo>
                    <a:cubicBezTo>
                      <a:pt x="57627" y="15161"/>
                      <a:pt x="57688" y="15730"/>
                      <a:pt x="57424" y="16158"/>
                    </a:cubicBezTo>
                    <a:cubicBezTo>
                      <a:pt x="57360" y="16259"/>
                      <a:pt x="57302" y="16301"/>
                      <a:pt x="57248" y="16301"/>
                    </a:cubicBezTo>
                    <a:cubicBezTo>
                      <a:pt x="57007" y="16301"/>
                      <a:pt x="56842" y="15480"/>
                      <a:pt x="56610" y="15364"/>
                    </a:cubicBezTo>
                    <a:lnTo>
                      <a:pt x="56610" y="15364"/>
                    </a:lnTo>
                    <a:cubicBezTo>
                      <a:pt x="56651" y="15384"/>
                      <a:pt x="56854" y="16036"/>
                      <a:pt x="56895" y="16137"/>
                    </a:cubicBezTo>
                    <a:cubicBezTo>
                      <a:pt x="56997" y="16422"/>
                      <a:pt x="57058" y="16626"/>
                      <a:pt x="56956" y="16890"/>
                    </a:cubicBezTo>
                    <a:cubicBezTo>
                      <a:pt x="56590" y="17745"/>
                      <a:pt x="55938" y="18518"/>
                      <a:pt x="55633" y="19393"/>
                    </a:cubicBezTo>
                    <a:cubicBezTo>
                      <a:pt x="54758" y="21876"/>
                      <a:pt x="54962" y="24541"/>
                      <a:pt x="55674" y="27044"/>
                    </a:cubicBezTo>
                    <a:cubicBezTo>
                      <a:pt x="56223" y="29323"/>
                      <a:pt x="55898" y="31704"/>
                      <a:pt x="56773" y="34125"/>
                    </a:cubicBezTo>
                    <a:cubicBezTo>
                      <a:pt x="57037" y="34858"/>
                      <a:pt x="56406" y="35794"/>
                      <a:pt x="55877" y="36689"/>
                    </a:cubicBezTo>
                    <a:cubicBezTo>
                      <a:pt x="55531" y="36750"/>
                      <a:pt x="55369" y="36750"/>
                      <a:pt x="54677" y="37015"/>
                    </a:cubicBezTo>
                    <a:cubicBezTo>
                      <a:pt x="54311" y="35957"/>
                      <a:pt x="54880" y="34593"/>
                      <a:pt x="54982" y="33027"/>
                    </a:cubicBezTo>
                    <a:cubicBezTo>
                      <a:pt x="55124" y="30524"/>
                      <a:pt x="55308" y="28326"/>
                      <a:pt x="55002" y="26067"/>
                    </a:cubicBezTo>
                    <a:cubicBezTo>
                      <a:pt x="54779" y="24480"/>
                      <a:pt x="54453" y="22873"/>
                      <a:pt x="54575" y="21265"/>
                    </a:cubicBezTo>
                    <a:cubicBezTo>
                      <a:pt x="54636" y="20410"/>
                      <a:pt x="54738" y="19474"/>
                      <a:pt x="54656" y="18599"/>
                    </a:cubicBezTo>
                    <a:cubicBezTo>
                      <a:pt x="54595" y="18009"/>
                      <a:pt x="54616" y="15059"/>
                      <a:pt x="54636" y="14733"/>
                    </a:cubicBezTo>
                    <a:cubicBezTo>
                      <a:pt x="54677" y="14367"/>
                      <a:pt x="54779" y="13736"/>
                      <a:pt x="54433" y="13736"/>
                    </a:cubicBezTo>
                    <a:cubicBezTo>
                      <a:pt x="54393" y="13732"/>
                      <a:pt x="54358" y="13730"/>
                      <a:pt x="54329" y="13730"/>
                    </a:cubicBezTo>
                    <a:cubicBezTo>
                      <a:pt x="54084" y="13730"/>
                      <a:pt x="54142" y="13865"/>
                      <a:pt x="53924" y="13919"/>
                    </a:cubicBezTo>
                    <a:cubicBezTo>
                      <a:pt x="53869" y="13930"/>
                      <a:pt x="53815" y="13935"/>
                      <a:pt x="53762" y="13935"/>
                    </a:cubicBezTo>
                    <a:cubicBezTo>
                      <a:pt x="53617" y="13935"/>
                      <a:pt x="53484" y="13897"/>
                      <a:pt x="53395" y="13838"/>
                    </a:cubicBezTo>
                    <a:cubicBezTo>
                      <a:pt x="53171" y="13756"/>
                      <a:pt x="53008" y="13634"/>
                      <a:pt x="52906" y="13004"/>
                    </a:cubicBezTo>
                    <a:cubicBezTo>
                      <a:pt x="54575" y="12230"/>
                      <a:pt x="57017" y="12556"/>
                      <a:pt x="57668" y="10318"/>
                    </a:cubicBezTo>
                    <a:lnTo>
                      <a:pt x="57668" y="10318"/>
                    </a:lnTo>
                    <a:lnTo>
                      <a:pt x="56406" y="10725"/>
                    </a:lnTo>
                    <a:cubicBezTo>
                      <a:pt x="56488" y="11213"/>
                      <a:pt x="53781" y="11722"/>
                      <a:pt x="52642" y="12088"/>
                    </a:cubicBezTo>
                    <a:lnTo>
                      <a:pt x="50831" y="11091"/>
                    </a:lnTo>
                    <a:lnTo>
                      <a:pt x="50282" y="10989"/>
                    </a:lnTo>
                    <a:lnTo>
                      <a:pt x="49508" y="10989"/>
                    </a:lnTo>
                    <a:lnTo>
                      <a:pt x="48857" y="11070"/>
                    </a:lnTo>
                    <a:lnTo>
                      <a:pt x="47229" y="12006"/>
                    </a:lnTo>
                    <a:cubicBezTo>
                      <a:pt x="46476" y="11661"/>
                      <a:pt x="44686" y="11396"/>
                      <a:pt x="44218" y="10867"/>
                    </a:cubicBezTo>
                    <a:cubicBezTo>
                      <a:pt x="43994" y="10623"/>
                      <a:pt x="44014" y="10602"/>
                      <a:pt x="43994" y="10541"/>
                    </a:cubicBezTo>
                    <a:lnTo>
                      <a:pt x="42529" y="10480"/>
                    </a:lnTo>
                    <a:lnTo>
                      <a:pt x="42529" y="10480"/>
                    </a:lnTo>
                    <a:cubicBezTo>
                      <a:pt x="42610" y="10602"/>
                      <a:pt x="42691" y="10684"/>
                      <a:pt x="42793" y="10786"/>
                    </a:cubicBezTo>
                    <a:cubicBezTo>
                      <a:pt x="43444" y="11477"/>
                      <a:pt x="44625" y="12515"/>
                      <a:pt x="46578" y="12678"/>
                    </a:cubicBezTo>
                    <a:cubicBezTo>
                      <a:pt x="47046" y="12943"/>
                      <a:pt x="46843" y="13227"/>
                      <a:pt x="46761" y="13655"/>
                    </a:cubicBezTo>
                    <a:cubicBezTo>
                      <a:pt x="46674" y="13750"/>
                      <a:pt x="46621" y="13779"/>
                      <a:pt x="46571" y="13779"/>
                    </a:cubicBezTo>
                    <a:cubicBezTo>
                      <a:pt x="46503" y="13779"/>
                      <a:pt x="46442" y="13727"/>
                      <a:pt x="46314" y="13716"/>
                    </a:cubicBezTo>
                    <a:cubicBezTo>
                      <a:pt x="46232" y="13716"/>
                      <a:pt x="45947" y="13451"/>
                      <a:pt x="45846" y="13451"/>
                    </a:cubicBezTo>
                    <a:cubicBezTo>
                      <a:pt x="45840" y="13451"/>
                      <a:pt x="45834" y="13451"/>
                      <a:pt x="45829" y="13451"/>
                    </a:cubicBezTo>
                    <a:cubicBezTo>
                      <a:pt x="45316" y="13451"/>
                      <a:pt x="45296" y="14372"/>
                      <a:pt x="45296" y="14876"/>
                    </a:cubicBezTo>
                    <a:cubicBezTo>
                      <a:pt x="45276" y="15893"/>
                      <a:pt x="45378" y="19474"/>
                      <a:pt x="45296" y="20451"/>
                    </a:cubicBezTo>
                    <a:cubicBezTo>
                      <a:pt x="45235" y="21530"/>
                      <a:pt x="45072" y="24317"/>
                      <a:pt x="45052" y="25396"/>
                    </a:cubicBezTo>
                    <a:cubicBezTo>
                      <a:pt x="44971" y="29628"/>
                      <a:pt x="45744" y="31928"/>
                      <a:pt x="45296" y="35631"/>
                    </a:cubicBezTo>
                    <a:cubicBezTo>
                      <a:pt x="45255" y="35957"/>
                      <a:pt x="45316" y="36364"/>
                      <a:pt x="45133" y="36852"/>
                    </a:cubicBezTo>
                    <a:cubicBezTo>
                      <a:pt x="44625" y="36669"/>
                      <a:pt x="44726" y="36588"/>
                      <a:pt x="44014" y="36445"/>
                    </a:cubicBezTo>
                    <a:cubicBezTo>
                      <a:pt x="43668" y="35713"/>
                      <a:pt x="43180" y="35387"/>
                      <a:pt x="43180" y="34553"/>
                    </a:cubicBezTo>
                    <a:cubicBezTo>
                      <a:pt x="43180" y="31989"/>
                      <a:pt x="43790" y="28652"/>
                      <a:pt x="44177" y="26291"/>
                    </a:cubicBezTo>
                    <a:cubicBezTo>
                      <a:pt x="44930" y="21815"/>
                      <a:pt x="45316" y="17928"/>
                      <a:pt x="43628" y="16524"/>
                    </a:cubicBezTo>
                    <a:cubicBezTo>
                      <a:pt x="43444" y="16300"/>
                      <a:pt x="43343" y="16158"/>
                      <a:pt x="43404" y="15873"/>
                    </a:cubicBezTo>
                    <a:cubicBezTo>
                      <a:pt x="43465" y="15690"/>
                      <a:pt x="43729" y="15181"/>
                      <a:pt x="43505" y="15099"/>
                    </a:cubicBezTo>
                    <a:lnTo>
                      <a:pt x="43505" y="15099"/>
                    </a:lnTo>
                    <a:cubicBezTo>
                      <a:pt x="43424" y="15181"/>
                      <a:pt x="43404" y="15344"/>
                      <a:pt x="43363" y="15466"/>
                    </a:cubicBezTo>
                    <a:cubicBezTo>
                      <a:pt x="43261" y="15364"/>
                      <a:pt x="43241" y="15181"/>
                      <a:pt x="43180" y="15059"/>
                    </a:cubicBezTo>
                    <a:lnTo>
                      <a:pt x="43180" y="15059"/>
                    </a:lnTo>
                    <a:cubicBezTo>
                      <a:pt x="43058" y="15222"/>
                      <a:pt x="43200" y="15384"/>
                      <a:pt x="43221" y="15547"/>
                    </a:cubicBezTo>
                    <a:cubicBezTo>
                      <a:pt x="43261" y="15730"/>
                      <a:pt x="43180" y="15812"/>
                      <a:pt x="43160" y="15974"/>
                    </a:cubicBezTo>
                    <a:cubicBezTo>
                      <a:pt x="42915" y="15730"/>
                      <a:pt x="42712" y="15283"/>
                      <a:pt x="42590" y="14977"/>
                    </a:cubicBezTo>
                    <a:cubicBezTo>
                      <a:pt x="42468" y="14693"/>
                      <a:pt x="42000" y="14387"/>
                      <a:pt x="42203" y="14102"/>
                    </a:cubicBezTo>
                    <a:cubicBezTo>
                      <a:pt x="42162" y="14021"/>
                      <a:pt x="42162" y="13919"/>
                      <a:pt x="42162" y="13838"/>
                    </a:cubicBezTo>
                    <a:cubicBezTo>
                      <a:pt x="42081" y="13940"/>
                      <a:pt x="42040" y="14062"/>
                      <a:pt x="41979" y="14184"/>
                    </a:cubicBezTo>
                    <a:cubicBezTo>
                      <a:pt x="41918" y="13797"/>
                      <a:pt x="41674" y="13268"/>
                      <a:pt x="41654" y="12881"/>
                    </a:cubicBezTo>
                    <a:cubicBezTo>
                      <a:pt x="40616" y="8507"/>
                      <a:pt x="40473" y="2443"/>
                      <a:pt x="44462" y="1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22"/>
              <p:cNvSpPr/>
              <p:nvPr/>
            </p:nvSpPr>
            <p:spPr>
              <a:xfrm>
                <a:off x="6229805" y="982569"/>
                <a:ext cx="1457750" cy="2096338"/>
              </a:xfrm>
              <a:custGeom>
                <a:avLst/>
                <a:gdLst/>
                <a:ahLst/>
                <a:cxnLst/>
                <a:rect l="l" t="t" r="r" b="b"/>
                <a:pathLst>
                  <a:path w="85750" h="123314" fill="none" extrusionOk="0">
                    <a:moveTo>
                      <a:pt x="14041" y="102232"/>
                    </a:moveTo>
                    <a:cubicBezTo>
                      <a:pt x="13898" y="102700"/>
                      <a:pt x="13837" y="103250"/>
                      <a:pt x="13491" y="103596"/>
                    </a:cubicBezTo>
                    <a:cubicBezTo>
                      <a:pt x="13125" y="103962"/>
                      <a:pt x="12637" y="104206"/>
                      <a:pt x="12128" y="103962"/>
                    </a:cubicBezTo>
                    <a:cubicBezTo>
                      <a:pt x="11192" y="103494"/>
                      <a:pt x="11538" y="102436"/>
                      <a:pt x="11660" y="101601"/>
                    </a:cubicBezTo>
                    <a:cubicBezTo>
                      <a:pt x="11741" y="100971"/>
                      <a:pt x="11680" y="101622"/>
                      <a:pt x="11721" y="100991"/>
                    </a:cubicBezTo>
                    <a:cubicBezTo>
                      <a:pt x="11741" y="100808"/>
                      <a:pt x="11945" y="100360"/>
                      <a:pt x="12026" y="100299"/>
                    </a:cubicBezTo>
                    <a:cubicBezTo>
                      <a:pt x="12331" y="100055"/>
                      <a:pt x="12657" y="99851"/>
                      <a:pt x="12901" y="99506"/>
                    </a:cubicBezTo>
                    <a:cubicBezTo>
                      <a:pt x="13023" y="99892"/>
                      <a:pt x="13756" y="100258"/>
                      <a:pt x="14081" y="99953"/>
                    </a:cubicBezTo>
                    <a:cubicBezTo>
                      <a:pt x="14102" y="100238"/>
                      <a:pt x="14000" y="100849"/>
                      <a:pt x="14041" y="101194"/>
                    </a:cubicBezTo>
                    <a:close/>
                    <a:moveTo>
                      <a:pt x="14529" y="101133"/>
                    </a:moveTo>
                    <a:cubicBezTo>
                      <a:pt x="14407" y="100808"/>
                      <a:pt x="14346" y="100543"/>
                      <a:pt x="14346" y="100279"/>
                    </a:cubicBezTo>
                    <a:cubicBezTo>
                      <a:pt x="14326" y="99444"/>
                      <a:pt x="15343" y="98549"/>
                      <a:pt x="15770" y="97898"/>
                    </a:cubicBezTo>
                    <a:cubicBezTo>
                      <a:pt x="16360" y="96942"/>
                      <a:pt x="16828" y="95904"/>
                      <a:pt x="17174" y="94825"/>
                    </a:cubicBezTo>
                    <a:cubicBezTo>
                      <a:pt x="17113" y="95110"/>
                      <a:pt x="17093" y="95151"/>
                      <a:pt x="17012" y="95660"/>
                    </a:cubicBezTo>
                    <a:cubicBezTo>
                      <a:pt x="17012" y="96881"/>
                      <a:pt x="17052" y="97857"/>
                      <a:pt x="16605" y="98997"/>
                    </a:cubicBezTo>
                    <a:cubicBezTo>
                      <a:pt x="16340" y="99648"/>
                      <a:pt x="16014" y="100258"/>
                      <a:pt x="15628" y="100849"/>
                    </a:cubicBezTo>
                    <a:cubicBezTo>
                      <a:pt x="15465" y="101378"/>
                      <a:pt x="15262" y="101601"/>
                      <a:pt x="14997" y="101683"/>
                    </a:cubicBezTo>
                    <a:close/>
                    <a:moveTo>
                      <a:pt x="15831" y="101032"/>
                    </a:moveTo>
                    <a:cubicBezTo>
                      <a:pt x="15994" y="100747"/>
                      <a:pt x="16096" y="100360"/>
                      <a:pt x="16401" y="100177"/>
                    </a:cubicBezTo>
                    <a:cubicBezTo>
                      <a:pt x="16116" y="101133"/>
                      <a:pt x="15872" y="102151"/>
                      <a:pt x="15546" y="102599"/>
                    </a:cubicBezTo>
                    <a:lnTo>
                      <a:pt x="15262" y="102212"/>
                    </a:lnTo>
                    <a:cubicBezTo>
                      <a:pt x="15323" y="101927"/>
                      <a:pt x="15485" y="101561"/>
                      <a:pt x="15831" y="101032"/>
                    </a:cubicBezTo>
                    <a:close/>
                    <a:moveTo>
                      <a:pt x="5393" y="118328"/>
                    </a:moveTo>
                    <a:cubicBezTo>
                      <a:pt x="5352" y="118450"/>
                      <a:pt x="5291" y="118572"/>
                      <a:pt x="5250" y="118694"/>
                    </a:cubicBezTo>
                    <a:cubicBezTo>
                      <a:pt x="5291" y="118572"/>
                      <a:pt x="5352" y="118450"/>
                      <a:pt x="5393" y="118328"/>
                    </a:cubicBezTo>
                    <a:close/>
                    <a:moveTo>
                      <a:pt x="52398" y="12454"/>
                    </a:moveTo>
                    <a:cubicBezTo>
                      <a:pt x="52377" y="13187"/>
                      <a:pt x="52194" y="13553"/>
                      <a:pt x="52337" y="13818"/>
                    </a:cubicBezTo>
                    <a:cubicBezTo>
                      <a:pt x="52723" y="14469"/>
                      <a:pt x="53313" y="14896"/>
                      <a:pt x="53781" y="14855"/>
                    </a:cubicBezTo>
                    <a:cubicBezTo>
                      <a:pt x="53659" y="20105"/>
                      <a:pt x="53863" y="28591"/>
                      <a:pt x="53781" y="33149"/>
                    </a:cubicBezTo>
                    <a:cubicBezTo>
                      <a:pt x="53761" y="34105"/>
                      <a:pt x="53191" y="36140"/>
                      <a:pt x="52968" y="37605"/>
                    </a:cubicBezTo>
                    <a:cubicBezTo>
                      <a:pt x="50831" y="38175"/>
                      <a:pt x="49203" y="39457"/>
                      <a:pt x="48043" y="40474"/>
                    </a:cubicBezTo>
                    <a:cubicBezTo>
                      <a:pt x="46883" y="35550"/>
                      <a:pt x="46273" y="28163"/>
                      <a:pt x="45846" y="23544"/>
                    </a:cubicBezTo>
                    <a:cubicBezTo>
                      <a:pt x="45927" y="22852"/>
                      <a:pt x="46151" y="15812"/>
                      <a:pt x="46130" y="15059"/>
                    </a:cubicBezTo>
                    <a:cubicBezTo>
                      <a:pt x="46090" y="14794"/>
                      <a:pt x="46171" y="14265"/>
                      <a:pt x="46314" y="14448"/>
                    </a:cubicBezTo>
                    <a:cubicBezTo>
                      <a:pt x="46537" y="14754"/>
                      <a:pt x="47066" y="14509"/>
                      <a:pt x="47270" y="14347"/>
                    </a:cubicBezTo>
                    <a:cubicBezTo>
                      <a:pt x="47860" y="13838"/>
                      <a:pt x="47901" y="12902"/>
                      <a:pt x="47636" y="12291"/>
                    </a:cubicBezTo>
                    <a:lnTo>
                      <a:pt x="48877" y="11396"/>
                    </a:lnTo>
                    <a:cubicBezTo>
                      <a:pt x="49244" y="11925"/>
                      <a:pt x="49549" y="11559"/>
                      <a:pt x="49854" y="11233"/>
                    </a:cubicBezTo>
                    <a:cubicBezTo>
                      <a:pt x="50404" y="11823"/>
                      <a:pt x="50627" y="11518"/>
                      <a:pt x="50831" y="11437"/>
                    </a:cubicBezTo>
                    <a:close/>
                    <a:moveTo>
                      <a:pt x="56406" y="10725"/>
                    </a:moveTo>
                    <a:cubicBezTo>
                      <a:pt x="56488" y="11213"/>
                      <a:pt x="53781" y="11722"/>
                      <a:pt x="52642" y="12088"/>
                    </a:cubicBezTo>
                    <a:lnTo>
                      <a:pt x="50831" y="11091"/>
                    </a:lnTo>
                    <a:lnTo>
                      <a:pt x="50282" y="10989"/>
                    </a:lnTo>
                    <a:lnTo>
                      <a:pt x="49508" y="10989"/>
                    </a:lnTo>
                    <a:lnTo>
                      <a:pt x="48857" y="11070"/>
                    </a:lnTo>
                    <a:lnTo>
                      <a:pt x="47229" y="12006"/>
                    </a:lnTo>
                    <a:cubicBezTo>
                      <a:pt x="46476" y="11661"/>
                      <a:pt x="44686" y="11396"/>
                      <a:pt x="44218" y="10867"/>
                    </a:cubicBezTo>
                    <a:cubicBezTo>
                      <a:pt x="43994" y="10623"/>
                      <a:pt x="44014" y="10602"/>
                      <a:pt x="43994" y="10541"/>
                    </a:cubicBezTo>
                    <a:lnTo>
                      <a:pt x="42529" y="10480"/>
                    </a:lnTo>
                    <a:cubicBezTo>
                      <a:pt x="42610" y="10602"/>
                      <a:pt x="42691" y="10684"/>
                      <a:pt x="42793" y="10786"/>
                    </a:cubicBezTo>
                    <a:cubicBezTo>
                      <a:pt x="43444" y="11477"/>
                      <a:pt x="44625" y="12515"/>
                      <a:pt x="46578" y="12678"/>
                    </a:cubicBezTo>
                    <a:cubicBezTo>
                      <a:pt x="47046" y="12943"/>
                      <a:pt x="46843" y="13227"/>
                      <a:pt x="46761" y="13655"/>
                    </a:cubicBezTo>
                    <a:cubicBezTo>
                      <a:pt x="46558" y="13879"/>
                      <a:pt x="46537" y="13736"/>
                      <a:pt x="46314" y="13716"/>
                    </a:cubicBezTo>
                    <a:cubicBezTo>
                      <a:pt x="46232" y="13716"/>
                      <a:pt x="45947" y="13451"/>
                      <a:pt x="45846" y="13451"/>
                    </a:cubicBezTo>
                    <a:cubicBezTo>
                      <a:pt x="45316" y="13431"/>
                      <a:pt x="45296" y="14367"/>
                      <a:pt x="45296" y="14876"/>
                    </a:cubicBezTo>
                    <a:cubicBezTo>
                      <a:pt x="45276" y="15893"/>
                      <a:pt x="45378" y="19474"/>
                      <a:pt x="45296" y="20451"/>
                    </a:cubicBezTo>
                    <a:cubicBezTo>
                      <a:pt x="45235" y="21530"/>
                      <a:pt x="45072" y="24317"/>
                      <a:pt x="45052" y="25396"/>
                    </a:cubicBezTo>
                    <a:cubicBezTo>
                      <a:pt x="44971" y="29628"/>
                      <a:pt x="45744" y="31928"/>
                      <a:pt x="45296" y="35631"/>
                    </a:cubicBezTo>
                    <a:cubicBezTo>
                      <a:pt x="45255" y="35957"/>
                      <a:pt x="45316" y="36364"/>
                      <a:pt x="45133" y="36852"/>
                    </a:cubicBezTo>
                    <a:cubicBezTo>
                      <a:pt x="44625" y="36669"/>
                      <a:pt x="44726" y="36588"/>
                      <a:pt x="44014" y="36445"/>
                    </a:cubicBezTo>
                    <a:cubicBezTo>
                      <a:pt x="43668" y="35713"/>
                      <a:pt x="43180" y="35387"/>
                      <a:pt x="43180" y="34553"/>
                    </a:cubicBezTo>
                    <a:cubicBezTo>
                      <a:pt x="43180" y="31989"/>
                      <a:pt x="43790" y="28652"/>
                      <a:pt x="44177" y="26291"/>
                    </a:cubicBezTo>
                    <a:cubicBezTo>
                      <a:pt x="44930" y="21815"/>
                      <a:pt x="45316" y="17928"/>
                      <a:pt x="43628" y="16524"/>
                    </a:cubicBezTo>
                    <a:cubicBezTo>
                      <a:pt x="43444" y="16300"/>
                      <a:pt x="43343" y="16158"/>
                      <a:pt x="43404" y="15873"/>
                    </a:cubicBezTo>
                    <a:cubicBezTo>
                      <a:pt x="43465" y="15690"/>
                      <a:pt x="43729" y="15181"/>
                      <a:pt x="43505" y="15099"/>
                    </a:cubicBezTo>
                    <a:cubicBezTo>
                      <a:pt x="43424" y="15181"/>
                      <a:pt x="43404" y="15344"/>
                      <a:pt x="43363" y="15466"/>
                    </a:cubicBezTo>
                    <a:cubicBezTo>
                      <a:pt x="43261" y="15364"/>
                      <a:pt x="43241" y="15181"/>
                      <a:pt x="43180" y="15059"/>
                    </a:cubicBezTo>
                    <a:cubicBezTo>
                      <a:pt x="43058" y="15222"/>
                      <a:pt x="43200" y="15384"/>
                      <a:pt x="43221" y="15547"/>
                    </a:cubicBezTo>
                    <a:cubicBezTo>
                      <a:pt x="43261" y="15730"/>
                      <a:pt x="43180" y="15812"/>
                      <a:pt x="43160" y="15974"/>
                    </a:cubicBezTo>
                    <a:cubicBezTo>
                      <a:pt x="42915" y="15730"/>
                      <a:pt x="42712" y="15283"/>
                      <a:pt x="42590" y="14977"/>
                    </a:cubicBezTo>
                    <a:cubicBezTo>
                      <a:pt x="42468" y="14693"/>
                      <a:pt x="42000" y="14387"/>
                      <a:pt x="42203" y="14102"/>
                    </a:cubicBezTo>
                    <a:cubicBezTo>
                      <a:pt x="42162" y="14021"/>
                      <a:pt x="42162" y="13919"/>
                      <a:pt x="42162" y="13838"/>
                    </a:cubicBezTo>
                    <a:cubicBezTo>
                      <a:pt x="42081" y="13940"/>
                      <a:pt x="42040" y="14062"/>
                      <a:pt x="41979" y="14184"/>
                    </a:cubicBezTo>
                    <a:cubicBezTo>
                      <a:pt x="41918" y="13797"/>
                      <a:pt x="41674" y="13268"/>
                      <a:pt x="41654" y="12881"/>
                    </a:cubicBezTo>
                    <a:cubicBezTo>
                      <a:pt x="40616" y="8507"/>
                      <a:pt x="40473" y="2443"/>
                      <a:pt x="44462" y="1"/>
                    </a:cubicBezTo>
                    <a:cubicBezTo>
                      <a:pt x="40880" y="1690"/>
                      <a:pt x="39863" y="8161"/>
                      <a:pt x="41511" y="13004"/>
                    </a:cubicBezTo>
                    <a:cubicBezTo>
                      <a:pt x="41491" y="13329"/>
                      <a:pt x="41694" y="13797"/>
                      <a:pt x="41735" y="14123"/>
                    </a:cubicBezTo>
                    <a:cubicBezTo>
                      <a:pt x="41674" y="14082"/>
                      <a:pt x="41633" y="14021"/>
                      <a:pt x="41593" y="13960"/>
                    </a:cubicBezTo>
                    <a:cubicBezTo>
                      <a:pt x="41613" y="14204"/>
                      <a:pt x="41715" y="14245"/>
                      <a:pt x="41796" y="14448"/>
                    </a:cubicBezTo>
                    <a:cubicBezTo>
                      <a:pt x="41918" y="14693"/>
                      <a:pt x="42407" y="15018"/>
                      <a:pt x="42508" y="15283"/>
                    </a:cubicBezTo>
                    <a:cubicBezTo>
                      <a:pt x="42407" y="15242"/>
                      <a:pt x="42325" y="15201"/>
                      <a:pt x="42264" y="15161"/>
                    </a:cubicBezTo>
                    <a:cubicBezTo>
                      <a:pt x="42244" y="15405"/>
                      <a:pt x="42569" y="15547"/>
                      <a:pt x="42691" y="15730"/>
                    </a:cubicBezTo>
                    <a:cubicBezTo>
                      <a:pt x="45215" y="18213"/>
                      <a:pt x="44075" y="23666"/>
                      <a:pt x="43444" y="26210"/>
                    </a:cubicBezTo>
                    <a:cubicBezTo>
                      <a:pt x="43200" y="28855"/>
                      <a:pt x="42732" y="29730"/>
                      <a:pt x="42651" y="34451"/>
                    </a:cubicBezTo>
                    <a:cubicBezTo>
                      <a:pt x="42020" y="33637"/>
                      <a:pt x="33168" y="37178"/>
                      <a:pt x="32070" y="37788"/>
                    </a:cubicBezTo>
                    <a:cubicBezTo>
                      <a:pt x="32029" y="37829"/>
                      <a:pt x="27837" y="38928"/>
                      <a:pt x="27817" y="38948"/>
                    </a:cubicBezTo>
                    <a:lnTo>
                      <a:pt x="32008" y="37951"/>
                    </a:lnTo>
                    <a:cubicBezTo>
                      <a:pt x="30482" y="39335"/>
                      <a:pt x="29282" y="40840"/>
                      <a:pt x="28183" y="42346"/>
                    </a:cubicBezTo>
                    <a:cubicBezTo>
                      <a:pt x="28081" y="42285"/>
                      <a:pt x="31968" y="37992"/>
                      <a:pt x="32131" y="38032"/>
                    </a:cubicBezTo>
                    <a:cubicBezTo>
                      <a:pt x="33026" y="37605"/>
                      <a:pt x="40128" y="34756"/>
                      <a:pt x="41939" y="34634"/>
                    </a:cubicBezTo>
                    <a:cubicBezTo>
                      <a:pt x="42244" y="34634"/>
                      <a:pt x="42386" y="34919"/>
                      <a:pt x="42407" y="35041"/>
                    </a:cubicBezTo>
                    <a:cubicBezTo>
                      <a:pt x="42569" y="35550"/>
                      <a:pt x="42895" y="36201"/>
                      <a:pt x="43119" y="36547"/>
                    </a:cubicBezTo>
                    <a:cubicBezTo>
                      <a:pt x="41572" y="36527"/>
                      <a:pt x="40209" y="37117"/>
                      <a:pt x="38886" y="37849"/>
                    </a:cubicBezTo>
                    <a:cubicBezTo>
                      <a:pt x="37828" y="38419"/>
                      <a:pt x="34043" y="42631"/>
                      <a:pt x="33413" y="43262"/>
                    </a:cubicBezTo>
                    <a:cubicBezTo>
                      <a:pt x="32131" y="44544"/>
                      <a:pt x="31642" y="44992"/>
                      <a:pt x="30177" y="46253"/>
                    </a:cubicBezTo>
                    <a:cubicBezTo>
                      <a:pt x="28061" y="48105"/>
                      <a:pt x="25884" y="50547"/>
                      <a:pt x="24520" y="52622"/>
                    </a:cubicBezTo>
                    <a:cubicBezTo>
                      <a:pt x="21264" y="57486"/>
                      <a:pt x="20715" y="58116"/>
                      <a:pt x="19738" y="63326"/>
                    </a:cubicBezTo>
                    <a:cubicBezTo>
                      <a:pt x="19107" y="66683"/>
                      <a:pt x="19026" y="69797"/>
                      <a:pt x="19026" y="70163"/>
                    </a:cubicBezTo>
                    <a:cubicBezTo>
                      <a:pt x="18680" y="70692"/>
                      <a:pt x="17866" y="72523"/>
                      <a:pt x="17419" y="73134"/>
                    </a:cubicBezTo>
                    <a:cubicBezTo>
                      <a:pt x="16360" y="75046"/>
                      <a:pt x="13471" y="80480"/>
                      <a:pt x="13674" y="82657"/>
                    </a:cubicBezTo>
                    <a:cubicBezTo>
                      <a:pt x="13634" y="82372"/>
                      <a:pt x="14203" y="80378"/>
                      <a:pt x="14366" y="80154"/>
                    </a:cubicBezTo>
                    <a:cubicBezTo>
                      <a:pt x="14753" y="79666"/>
                      <a:pt x="18375" y="72422"/>
                      <a:pt x="19169" y="71363"/>
                    </a:cubicBezTo>
                    <a:cubicBezTo>
                      <a:pt x="19250" y="71852"/>
                      <a:pt x="19230" y="72605"/>
                      <a:pt x="19352" y="72706"/>
                    </a:cubicBezTo>
                    <a:cubicBezTo>
                      <a:pt x="19433" y="73174"/>
                      <a:pt x="18721" y="74924"/>
                      <a:pt x="18497" y="75596"/>
                    </a:cubicBezTo>
                    <a:cubicBezTo>
                      <a:pt x="18294" y="76247"/>
                      <a:pt x="18049" y="77427"/>
                      <a:pt x="17927" y="77692"/>
                    </a:cubicBezTo>
                    <a:cubicBezTo>
                      <a:pt x="17520" y="77997"/>
                      <a:pt x="17154" y="78404"/>
                      <a:pt x="16788" y="78913"/>
                    </a:cubicBezTo>
                    <a:cubicBezTo>
                      <a:pt x="15526" y="80602"/>
                      <a:pt x="14468" y="83145"/>
                      <a:pt x="14041" y="84590"/>
                    </a:cubicBezTo>
                    <a:cubicBezTo>
                      <a:pt x="13247" y="87276"/>
                      <a:pt x="13247" y="90532"/>
                      <a:pt x="12433" y="93238"/>
                    </a:cubicBezTo>
                    <a:cubicBezTo>
                      <a:pt x="12006" y="94642"/>
                      <a:pt x="12026" y="96148"/>
                      <a:pt x="11741" y="97593"/>
                    </a:cubicBezTo>
                    <a:cubicBezTo>
                      <a:pt x="11660" y="98000"/>
                      <a:pt x="11640" y="98508"/>
                      <a:pt x="11456" y="98875"/>
                    </a:cubicBezTo>
                    <a:cubicBezTo>
                      <a:pt x="11110" y="99221"/>
                      <a:pt x="11131" y="99261"/>
                      <a:pt x="10826" y="99363"/>
                    </a:cubicBezTo>
                    <a:cubicBezTo>
                      <a:pt x="10561" y="99424"/>
                      <a:pt x="10276" y="99444"/>
                      <a:pt x="10012" y="99526"/>
                    </a:cubicBezTo>
                    <a:cubicBezTo>
                      <a:pt x="9503" y="99668"/>
                      <a:pt x="8669" y="99831"/>
                      <a:pt x="8241" y="100177"/>
                    </a:cubicBezTo>
                    <a:cubicBezTo>
                      <a:pt x="6837" y="101378"/>
                      <a:pt x="5108" y="101764"/>
                      <a:pt x="3581" y="102578"/>
                    </a:cubicBezTo>
                    <a:cubicBezTo>
                      <a:pt x="2869" y="102965"/>
                      <a:pt x="2198" y="103433"/>
                      <a:pt x="1608" y="103982"/>
                    </a:cubicBezTo>
                    <a:cubicBezTo>
                      <a:pt x="1119" y="104450"/>
                      <a:pt x="590" y="104918"/>
                      <a:pt x="244" y="105508"/>
                    </a:cubicBezTo>
                    <a:cubicBezTo>
                      <a:pt x="143" y="105630"/>
                      <a:pt x="82" y="105773"/>
                      <a:pt x="0" y="105895"/>
                    </a:cubicBezTo>
                    <a:cubicBezTo>
                      <a:pt x="814" y="104979"/>
                      <a:pt x="1689" y="104084"/>
                      <a:pt x="2727" y="103412"/>
                    </a:cubicBezTo>
                    <a:cubicBezTo>
                      <a:pt x="4375" y="101947"/>
                      <a:pt x="6776" y="101907"/>
                      <a:pt x="8282" y="100401"/>
                    </a:cubicBezTo>
                    <a:cubicBezTo>
                      <a:pt x="8709" y="100096"/>
                      <a:pt x="9198" y="100055"/>
                      <a:pt x="9686" y="99933"/>
                    </a:cubicBezTo>
                    <a:cubicBezTo>
                      <a:pt x="9910" y="99872"/>
                      <a:pt x="10113" y="99831"/>
                      <a:pt x="10337" y="99790"/>
                    </a:cubicBezTo>
                    <a:cubicBezTo>
                      <a:pt x="10459" y="99770"/>
                      <a:pt x="10968" y="99709"/>
                      <a:pt x="11070" y="99729"/>
                    </a:cubicBezTo>
                    <a:cubicBezTo>
                      <a:pt x="11355" y="99831"/>
                      <a:pt x="11070" y="100035"/>
                      <a:pt x="10948" y="100279"/>
                    </a:cubicBezTo>
                    <a:cubicBezTo>
                      <a:pt x="10744" y="100747"/>
                      <a:pt x="10439" y="101093"/>
                      <a:pt x="10174" y="101540"/>
                    </a:cubicBezTo>
                    <a:cubicBezTo>
                      <a:pt x="9706" y="102334"/>
                      <a:pt x="9198" y="103087"/>
                      <a:pt x="8547" y="103779"/>
                    </a:cubicBezTo>
                    <a:cubicBezTo>
                      <a:pt x="7956" y="104430"/>
                      <a:pt x="7427" y="105162"/>
                      <a:pt x="6878" y="105854"/>
                    </a:cubicBezTo>
                    <a:cubicBezTo>
                      <a:pt x="6634" y="106160"/>
                      <a:pt x="6390" y="106424"/>
                      <a:pt x="6247" y="106770"/>
                    </a:cubicBezTo>
                    <a:cubicBezTo>
                      <a:pt x="6064" y="107177"/>
                      <a:pt x="5983" y="107645"/>
                      <a:pt x="5881" y="108072"/>
                    </a:cubicBezTo>
                    <a:cubicBezTo>
                      <a:pt x="5352" y="110616"/>
                      <a:pt x="4965" y="112854"/>
                      <a:pt x="4843" y="115235"/>
                    </a:cubicBezTo>
                    <a:cubicBezTo>
                      <a:pt x="4823" y="115642"/>
                      <a:pt x="4904" y="116008"/>
                      <a:pt x="4884" y="116415"/>
                    </a:cubicBezTo>
                    <a:cubicBezTo>
                      <a:pt x="4863" y="116822"/>
                      <a:pt x="4945" y="117392"/>
                      <a:pt x="4823" y="117779"/>
                    </a:cubicBezTo>
                    <a:cubicBezTo>
                      <a:pt x="5047" y="117046"/>
                      <a:pt x="4904" y="116232"/>
                      <a:pt x="5006" y="115479"/>
                    </a:cubicBezTo>
                    <a:cubicBezTo>
                      <a:pt x="5169" y="113241"/>
                      <a:pt x="5820" y="111043"/>
                      <a:pt x="6145" y="108947"/>
                    </a:cubicBezTo>
                    <a:cubicBezTo>
                      <a:pt x="6288" y="107991"/>
                      <a:pt x="7102" y="106282"/>
                      <a:pt x="7570" y="105427"/>
                    </a:cubicBezTo>
                    <a:cubicBezTo>
                      <a:pt x="7570" y="106587"/>
                      <a:pt x="7733" y="107279"/>
                      <a:pt x="8302" y="108276"/>
                    </a:cubicBezTo>
                    <a:cubicBezTo>
                      <a:pt x="8770" y="109069"/>
                      <a:pt x="7346" y="110657"/>
                      <a:pt x="7163" y="111369"/>
                    </a:cubicBezTo>
                    <a:cubicBezTo>
                      <a:pt x="7081" y="111694"/>
                      <a:pt x="6980" y="112020"/>
                      <a:pt x="6919" y="112345"/>
                    </a:cubicBezTo>
                    <a:cubicBezTo>
                      <a:pt x="6634" y="113526"/>
                      <a:pt x="6288" y="114665"/>
                      <a:pt x="6023" y="115845"/>
                    </a:cubicBezTo>
                    <a:cubicBezTo>
                      <a:pt x="5861" y="116659"/>
                      <a:pt x="5698" y="117534"/>
                      <a:pt x="5393" y="118328"/>
                    </a:cubicBezTo>
                    <a:cubicBezTo>
                      <a:pt x="6125" y="116578"/>
                      <a:pt x="6491" y="114909"/>
                      <a:pt x="6980" y="113180"/>
                    </a:cubicBezTo>
                    <a:cubicBezTo>
                      <a:pt x="7081" y="112752"/>
                      <a:pt x="7183" y="112325"/>
                      <a:pt x="7346" y="111918"/>
                    </a:cubicBezTo>
                    <a:cubicBezTo>
                      <a:pt x="7509" y="111552"/>
                      <a:pt x="7631" y="111206"/>
                      <a:pt x="7834" y="110860"/>
                    </a:cubicBezTo>
                    <a:cubicBezTo>
                      <a:pt x="7895" y="111613"/>
                      <a:pt x="7794" y="112366"/>
                      <a:pt x="7590" y="113098"/>
                    </a:cubicBezTo>
                    <a:cubicBezTo>
                      <a:pt x="7265" y="114563"/>
                      <a:pt x="6797" y="115968"/>
                      <a:pt x="6430" y="117311"/>
                    </a:cubicBezTo>
                    <a:cubicBezTo>
                      <a:pt x="6329" y="117636"/>
                      <a:pt x="6247" y="117962"/>
                      <a:pt x="6166" y="118267"/>
                    </a:cubicBezTo>
                    <a:cubicBezTo>
                      <a:pt x="6268" y="118023"/>
                      <a:pt x="6390" y="117779"/>
                      <a:pt x="6471" y="117575"/>
                    </a:cubicBezTo>
                    <a:cubicBezTo>
                      <a:pt x="7244" y="115886"/>
                      <a:pt x="7529" y="113953"/>
                      <a:pt x="8017" y="112264"/>
                    </a:cubicBezTo>
                    <a:cubicBezTo>
                      <a:pt x="8119" y="111918"/>
                      <a:pt x="8180" y="111552"/>
                      <a:pt x="8160" y="111186"/>
                    </a:cubicBezTo>
                    <a:cubicBezTo>
                      <a:pt x="8160" y="110636"/>
                      <a:pt x="8526" y="109090"/>
                      <a:pt x="8954" y="108622"/>
                    </a:cubicBezTo>
                    <a:cubicBezTo>
                      <a:pt x="8831" y="108784"/>
                      <a:pt x="10846" y="109822"/>
                      <a:pt x="11110" y="109639"/>
                    </a:cubicBezTo>
                    <a:cubicBezTo>
                      <a:pt x="11212" y="109680"/>
                      <a:pt x="10988" y="110860"/>
                      <a:pt x="10663" y="111206"/>
                    </a:cubicBezTo>
                    <a:cubicBezTo>
                      <a:pt x="10215" y="111715"/>
                      <a:pt x="9218" y="112732"/>
                      <a:pt x="9218" y="113058"/>
                    </a:cubicBezTo>
                    <a:cubicBezTo>
                      <a:pt x="8608" y="114747"/>
                      <a:pt x="8486" y="115642"/>
                      <a:pt x="7977" y="117290"/>
                    </a:cubicBezTo>
                    <a:cubicBezTo>
                      <a:pt x="7712" y="118186"/>
                      <a:pt x="7366" y="119020"/>
                      <a:pt x="6776" y="119732"/>
                    </a:cubicBezTo>
                    <a:cubicBezTo>
                      <a:pt x="7834" y="118796"/>
                      <a:pt x="8140" y="117412"/>
                      <a:pt x="8180" y="117290"/>
                    </a:cubicBezTo>
                    <a:cubicBezTo>
                      <a:pt x="8445" y="116456"/>
                      <a:pt x="9177" y="113994"/>
                      <a:pt x="9584" y="113017"/>
                    </a:cubicBezTo>
                    <a:cubicBezTo>
                      <a:pt x="9808" y="112529"/>
                      <a:pt x="10297" y="111959"/>
                      <a:pt x="10683" y="111674"/>
                    </a:cubicBezTo>
                    <a:cubicBezTo>
                      <a:pt x="10724" y="112345"/>
                      <a:pt x="10846" y="112529"/>
                      <a:pt x="10622" y="112915"/>
                    </a:cubicBezTo>
                    <a:cubicBezTo>
                      <a:pt x="9584" y="115093"/>
                      <a:pt x="8770" y="116598"/>
                      <a:pt x="8262" y="118837"/>
                    </a:cubicBezTo>
                    <a:cubicBezTo>
                      <a:pt x="8201" y="119081"/>
                      <a:pt x="8099" y="119366"/>
                      <a:pt x="8140" y="119630"/>
                    </a:cubicBezTo>
                    <a:cubicBezTo>
                      <a:pt x="8302" y="119325"/>
                      <a:pt x="8363" y="118959"/>
                      <a:pt x="8424" y="118633"/>
                    </a:cubicBezTo>
                    <a:cubicBezTo>
                      <a:pt x="9055" y="116700"/>
                      <a:pt x="10093" y="114828"/>
                      <a:pt x="10948" y="113017"/>
                    </a:cubicBezTo>
                    <a:cubicBezTo>
                      <a:pt x="11294" y="112305"/>
                      <a:pt x="10927" y="112101"/>
                      <a:pt x="11070" y="111572"/>
                    </a:cubicBezTo>
                    <a:cubicBezTo>
                      <a:pt x="11273" y="110840"/>
                      <a:pt x="11233" y="109944"/>
                      <a:pt x="11640" y="109761"/>
                    </a:cubicBezTo>
                    <a:cubicBezTo>
                      <a:pt x="12128" y="110189"/>
                      <a:pt x="13573" y="110250"/>
                      <a:pt x="13410" y="110514"/>
                    </a:cubicBezTo>
                    <a:cubicBezTo>
                      <a:pt x="13145" y="111348"/>
                      <a:pt x="12372" y="113017"/>
                      <a:pt x="11965" y="113790"/>
                    </a:cubicBezTo>
                    <a:cubicBezTo>
                      <a:pt x="11009" y="115622"/>
                      <a:pt x="10317" y="117168"/>
                      <a:pt x="9442" y="118613"/>
                    </a:cubicBezTo>
                    <a:cubicBezTo>
                      <a:pt x="9259" y="118959"/>
                      <a:pt x="8974" y="119244"/>
                      <a:pt x="8791" y="119590"/>
                    </a:cubicBezTo>
                    <a:cubicBezTo>
                      <a:pt x="9279" y="119244"/>
                      <a:pt x="9584" y="118715"/>
                      <a:pt x="9890" y="118206"/>
                    </a:cubicBezTo>
                    <a:cubicBezTo>
                      <a:pt x="10378" y="117494"/>
                      <a:pt x="10826" y="116334"/>
                      <a:pt x="11273" y="115581"/>
                    </a:cubicBezTo>
                    <a:cubicBezTo>
                      <a:pt x="11640" y="114950"/>
                      <a:pt x="12311" y="113750"/>
                      <a:pt x="12637" y="113078"/>
                    </a:cubicBezTo>
                    <a:cubicBezTo>
                      <a:pt x="12860" y="112630"/>
                      <a:pt x="12860" y="112671"/>
                      <a:pt x="13084" y="112203"/>
                    </a:cubicBezTo>
                    <a:cubicBezTo>
                      <a:pt x="13084" y="112305"/>
                      <a:pt x="13145" y="113322"/>
                      <a:pt x="13023" y="113465"/>
                    </a:cubicBezTo>
                    <a:cubicBezTo>
                      <a:pt x="12392" y="115072"/>
                      <a:pt x="10968" y="116537"/>
                      <a:pt x="10704" y="118145"/>
                    </a:cubicBezTo>
                    <a:cubicBezTo>
                      <a:pt x="10826" y="118023"/>
                      <a:pt x="10907" y="117799"/>
                      <a:pt x="10988" y="117636"/>
                    </a:cubicBezTo>
                    <a:cubicBezTo>
                      <a:pt x="11599" y="116354"/>
                      <a:pt x="12433" y="115215"/>
                      <a:pt x="13003" y="114034"/>
                    </a:cubicBezTo>
                    <a:cubicBezTo>
                      <a:pt x="13247" y="113526"/>
                      <a:pt x="13308" y="112997"/>
                      <a:pt x="13390" y="112427"/>
                    </a:cubicBezTo>
                    <a:cubicBezTo>
                      <a:pt x="13451" y="112020"/>
                      <a:pt x="13654" y="110494"/>
                      <a:pt x="13858" y="110128"/>
                    </a:cubicBezTo>
                    <a:cubicBezTo>
                      <a:pt x="14061" y="109802"/>
                      <a:pt x="14244" y="109843"/>
                      <a:pt x="14509" y="109537"/>
                    </a:cubicBezTo>
                    <a:cubicBezTo>
                      <a:pt x="14773" y="109253"/>
                      <a:pt x="15119" y="109537"/>
                      <a:pt x="15424" y="109354"/>
                    </a:cubicBezTo>
                    <a:cubicBezTo>
                      <a:pt x="15608" y="109680"/>
                      <a:pt x="15343" y="110229"/>
                      <a:pt x="15241" y="110555"/>
                    </a:cubicBezTo>
                    <a:cubicBezTo>
                      <a:pt x="14956" y="111511"/>
                      <a:pt x="14794" y="112508"/>
                      <a:pt x="14326" y="113424"/>
                    </a:cubicBezTo>
                    <a:cubicBezTo>
                      <a:pt x="13634" y="114970"/>
                      <a:pt x="12759" y="116395"/>
                      <a:pt x="11741" y="117636"/>
                    </a:cubicBezTo>
                    <a:cubicBezTo>
                      <a:pt x="11599" y="117819"/>
                      <a:pt x="11355" y="118002"/>
                      <a:pt x="11233" y="118206"/>
                    </a:cubicBezTo>
                    <a:cubicBezTo>
                      <a:pt x="12718" y="116782"/>
                      <a:pt x="14041" y="114889"/>
                      <a:pt x="14712" y="113098"/>
                    </a:cubicBezTo>
                    <a:cubicBezTo>
                      <a:pt x="14916" y="112590"/>
                      <a:pt x="15017" y="112162"/>
                      <a:pt x="15119" y="111633"/>
                    </a:cubicBezTo>
                    <a:cubicBezTo>
                      <a:pt x="15241" y="111002"/>
                      <a:pt x="15546" y="110433"/>
                      <a:pt x="15608" y="109802"/>
                    </a:cubicBezTo>
                    <a:cubicBezTo>
                      <a:pt x="15689" y="109171"/>
                      <a:pt x="15404" y="108601"/>
                      <a:pt x="15404" y="107930"/>
                    </a:cubicBezTo>
                    <a:cubicBezTo>
                      <a:pt x="15404" y="106933"/>
                      <a:pt x="15424" y="105854"/>
                      <a:pt x="15567" y="104878"/>
                    </a:cubicBezTo>
                    <a:cubicBezTo>
                      <a:pt x="15750" y="103250"/>
                      <a:pt x="15546" y="103575"/>
                      <a:pt x="15852" y="102985"/>
                    </a:cubicBezTo>
                    <a:cubicBezTo>
                      <a:pt x="16014" y="102476"/>
                      <a:pt x="16686" y="100014"/>
                      <a:pt x="16889" y="99587"/>
                    </a:cubicBezTo>
                    <a:lnTo>
                      <a:pt x="16889" y="99587"/>
                    </a:lnTo>
                    <a:cubicBezTo>
                      <a:pt x="17134" y="98997"/>
                      <a:pt x="17520" y="98610"/>
                      <a:pt x="17887" y="98122"/>
                    </a:cubicBezTo>
                    <a:cubicBezTo>
                      <a:pt x="18273" y="97572"/>
                      <a:pt x="18578" y="96860"/>
                      <a:pt x="18863" y="96250"/>
                    </a:cubicBezTo>
                    <a:cubicBezTo>
                      <a:pt x="19331" y="95273"/>
                      <a:pt x="19738" y="94296"/>
                      <a:pt x="20186" y="93320"/>
                    </a:cubicBezTo>
                    <a:cubicBezTo>
                      <a:pt x="20573" y="92445"/>
                      <a:pt x="21061" y="91631"/>
                      <a:pt x="21407" y="90735"/>
                    </a:cubicBezTo>
                    <a:cubicBezTo>
                      <a:pt x="22302" y="89026"/>
                      <a:pt x="22485" y="87317"/>
                      <a:pt x="22567" y="85546"/>
                    </a:cubicBezTo>
                    <a:cubicBezTo>
                      <a:pt x="22607" y="85038"/>
                      <a:pt x="22587" y="84529"/>
                      <a:pt x="22526" y="84000"/>
                    </a:cubicBezTo>
                    <a:cubicBezTo>
                      <a:pt x="22506" y="83634"/>
                      <a:pt x="22241" y="83084"/>
                      <a:pt x="22343" y="82738"/>
                    </a:cubicBezTo>
                    <a:cubicBezTo>
                      <a:pt x="22445" y="82270"/>
                      <a:pt x="22913" y="81762"/>
                      <a:pt x="23136" y="81355"/>
                    </a:cubicBezTo>
                    <a:cubicBezTo>
                      <a:pt x="23401" y="80887"/>
                      <a:pt x="23625" y="80419"/>
                      <a:pt x="23869" y="79971"/>
                    </a:cubicBezTo>
                    <a:cubicBezTo>
                      <a:pt x="23828" y="80073"/>
                      <a:pt x="24073" y="80826"/>
                      <a:pt x="24093" y="80988"/>
                    </a:cubicBezTo>
                    <a:cubicBezTo>
                      <a:pt x="24134" y="81314"/>
                      <a:pt x="24154" y="81680"/>
                      <a:pt x="24174" y="82006"/>
                    </a:cubicBezTo>
                    <a:cubicBezTo>
                      <a:pt x="24235" y="82820"/>
                      <a:pt x="24256" y="83674"/>
                      <a:pt x="24134" y="84468"/>
                    </a:cubicBezTo>
                    <a:cubicBezTo>
                      <a:pt x="24032" y="85139"/>
                      <a:pt x="23767" y="85750"/>
                      <a:pt x="23543" y="86360"/>
                    </a:cubicBezTo>
                    <a:cubicBezTo>
                      <a:pt x="23869" y="86238"/>
                      <a:pt x="24113" y="85343"/>
                      <a:pt x="24215" y="85017"/>
                    </a:cubicBezTo>
                    <a:cubicBezTo>
                      <a:pt x="24724" y="83288"/>
                      <a:pt x="24500" y="80948"/>
                      <a:pt x="24500" y="79198"/>
                    </a:cubicBezTo>
                    <a:cubicBezTo>
                      <a:pt x="25151" y="76166"/>
                      <a:pt x="25599" y="73866"/>
                      <a:pt x="25965" y="71343"/>
                    </a:cubicBezTo>
                    <a:cubicBezTo>
                      <a:pt x="25843" y="70895"/>
                      <a:pt x="25843" y="71302"/>
                      <a:pt x="26270" y="70610"/>
                    </a:cubicBezTo>
                    <a:cubicBezTo>
                      <a:pt x="27389" y="68799"/>
                      <a:pt x="28732" y="65015"/>
                      <a:pt x="29750" y="61861"/>
                    </a:cubicBezTo>
                    <a:cubicBezTo>
                      <a:pt x="30604" y="59195"/>
                      <a:pt x="30279" y="57567"/>
                      <a:pt x="30971" y="54779"/>
                    </a:cubicBezTo>
                    <a:cubicBezTo>
                      <a:pt x="31398" y="53050"/>
                      <a:pt x="31907" y="51239"/>
                      <a:pt x="32090" y="49712"/>
                    </a:cubicBezTo>
                    <a:cubicBezTo>
                      <a:pt x="32782" y="45439"/>
                      <a:pt x="38703" y="39029"/>
                      <a:pt x="41633" y="38399"/>
                    </a:cubicBezTo>
                    <a:cubicBezTo>
                      <a:pt x="43241" y="38073"/>
                      <a:pt x="44034" y="37686"/>
                      <a:pt x="45235" y="38582"/>
                    </a:cubicBezTo>
                    <a:cubicBezTo>
                      <a:pt x="46843" y="39782"/>
                      <a:pt x="46497" y="42143"/>
                      <a:pt x="46659" y="43628"/>
                    </a:cubicBezTo>
                    <a:cubicBezTo>
                      <a:pt x="46924" y="46151"/>
                      <a:pt x="46293" y="48593"/>
                      <a:pt x="46497" y="51646"/>
                    </a:cubicBezTo>
                    <a:cubicBezTo>
                      <a:pt x="47127" y="50852"/>
                      <a:pt x="48857" y="50018"/>
                      <a:pt x="49549" y="50608"/>
                    </a:cubicBezTo>
                    <a:cubicBezTo>
                      <a:pt x="49081" y="47535"/>
                      <a:pt x="48287" y="44768"/>
                      <a:pt x="49386" y="42407"/>
                    </a:cubicBezTo>
                    <a:cubicBezTo>
                      <a:pt x="51828" y="40596"/>
                      <a:pt x="55613" y="38521"/>
                      <a:pt x="58238" y="38338"/>
                    </a:cubicBezTo>
                    <a:cubicBezTo>
                      <a:pt x="59560" y="38256"/>
                      <a:pt x="60700" y="38887"/>
                      <a:pt x="62185" y="40149"/>
                    </a:cubicBezTo>
                    <a:cubicBezTo>
                      <a:pt x="64098" y="41777"/>
                      <a:pt x="65116" y="42692"/>
                      <a:pt x="66316" y="44910"/>
                    </a:cubicBezTo>
                    <a:cubicBezTo>
                      <a:pt x="67374" y="46843"/>
                      <a:pt x="68005" y="50038"/>
                      <a:pt x="68555" y="52093"/>
                    </a:cubicBezTo>
                    <a:cubicBezTo>
                      <a:pt x="69633" y="56183"/>
                      <a:pt x="69348" y="58096"/>
                      <a:pt x="70284" y="61881"/>
                    </a:cubicBezTo>
                    <a:cubicBezTo>
                      <a:pt x="70569" y="63061"/>
                      <a:pt x="72319" y="66622"/>
                      <a:pt x="72685" y="67782"/>
                    </a:cubicBezTo>
                    <a:cubicBezTo>
                      <a:pt x="73459" y="69817"/>
                      <a:pt x="75107" y="70549"/>
                      <a:pt x="74944" y="71954"/>
                    </a:cubicBezTo>
                    <a:cubicBezTo>
                      <a:pt x="74781" y="73703"/>
                      <a:pt x="74985" y="75474"/>
                      <a:pt x="74944" y="77244"/>
                    </a:cubicBezTo>
                    <a:cubicBezTo>
                      <a:pt x="74924" y="79340"/>
                      <a:pt x="75229" y="81497"/>
                      <a:pt x="75290" y="83593"/>
                    </a:cubicBezTo>
                    <a:cubicBezTo>
                      <a:pt x="75351" y="85343"/>
                      <a:pt x="75656" y="87032"/>
                      <a:pt x="75900" y="88741"/>
                    </a:cubicBezTo>
                    <a:cubicBezTo>
                      <a:pt x="76145" y="90572"/>
                      <a:pt x="76735" y="92384"/>
                      <a:pt x="77223" y="94174"/>
                    </a:cubicBezTo>
                    <a:cubicBezTo>
                      <a:pt x="77569" y="95334"/>
                      <a:pt x="77935" y="96514"/>
                      <a:pt x="78159" y="97715"/>
                    </a:cubicBezTo>
                    <a:cubicBezTo>
                      <a:pt x="78383" y="99058"/>
                      <a:pt x="78383" y="100828"/>
                      <a:pt x="77752" y="102069"/>
                    </a:cubicBezTo>
                    <a:cubicBezTo>
                      <a:pt x="77508" y="102558"/>
                      <a:pt x="77203" y="103087"/>
                      <a:pt x="76816" y="103474"/>
                    </a:cubicBezTo>
                    <a:cubicBezTo>
                      <a:pt x="76429" y="103840"/>
                      <a:pt x="75941" y="104064"/>
                      <a:pt x="75616" y="104511"/>
                    </a:cubicBezTo>
                    <a:cubicBezTo>
                      <a:pt x="75331" y="104898"/>
                      <a:pt x="75209" y="105366"/>
                      <a:pt x="75005" y="105834"/>
                    </a:cubicBezTo>
                    <a:cubicBezTo>
                      <a:pt x="74496" y="106973"/>
                      <a:pt x="73784" y="108093"/>
                      <a:pt x="73133" y="109171"/>
                    </a:cubicBezTo>
                    <a:cubicBezTo>
                      <a:pt x="72665" y="109944"/>
                      <a:pt x="71993" y="110921"/>
                      <a:pt x="71261" y="111247"/>
                    </a:cubicBezTo>
                    <a:cubicBezTo>
                      <a:pt x="72116" y="111206"/>
                      <a:pt x="72746" y="110311"/>
                      <a:pt x="73153" y="109659"/>
                    </a:cubicBezTo>
                    <a:cubicBezTo>
                      <a:pt x="73743" y="108744"/>
                      <a:pt x="74456" y="107848"/>
                      <a:pt x="74924" y="106872"/>
                    </a:cubicBezTo>
                    <a:cubicBezTo>
                      <a:pt x="75270" y="106139"/>
                      <a:pt x="75331" y="105203"/>
                      <a:pt x="75941" y="104613"/>
                    </a:cubicBezTo>
                    <a:cubicBezTo>
                      <a:pt x="76246" y="104308"/>
                      <a:pt x="76633" y="104125"/>
                      <a:pt x="76938" y="103860"/>
                    </a:cubicBezTo>
                    <a:cubicBezTo>
                      <a:pt x="77162" y="103657"/>
                      <a:pt x="77833" y="102843"/>
                      <a:pt x="77935" y="103412"/>
                    </a:cubicBezTo>
                    <a:cubicBezTo>
                      <a:pt x="78057" y="103982"/>
                      <a:pt x="77549" y="104674"/>
                      <a:pt x="77365" y="105183"/>
                    </a:cubicBezTo>
                    <a:cubicBezTo>
                      <a:pt x="77101" y="105915"/>
                      <a:pt x="76897" y="106668"/>
                      <a:pt x="76653" y="107401"/>
                    </a:cubicBezTo>
                    <a:cubicBezTo>
                      <a:pt x="76490" y="107910"/>
                      <a:pt x="76226" y="108378"/>
                      <a:pt x="76022" y="108886"/>
                    </a:cubicBezTo>
                    <a:cubicBezTo>
                      <a:pt x="75860" y="109293"/>
                      <a:pt x="75616" y="109700"/>
                      <a:pt x="75758" y="110148"/>
                    </a:cubicBezTo>
                    <a:cubicBezTo>
                      <a:pt x="75900" y="110616"/>
                      <a:pt x="75941" y="111023"/>
                      <a:pt x="75880" y="111532"/>
                    </a:cubicBezTo>
                    <a:cubicBezTo>
                      <a:pt x="75880" y="111715"/>
                      <a:pt x="75880" y="111898"/>
                      <a:pt x="75860" y="112081"/>
                    </a:cubicBezTo>
                    <a:cubicBezTo>
                      <a:pt x="75839" y="112468"/>
                      <a:pt x="75799" y="112814"/>
                      <a:pt x="75860" y="113180"/>
                    </a:cubicBezTo>
                    <a:cubicBezTo>
                      <a:pt x="75900" y="113627"/>
                      <a:pt x="75982" y="114055"/>
                      <a:pt x="76084" y="114482"/>
                    </a:cubicBezTo>
                    <a:cubicBezTo>
                      <a:pt x="76267" y="115337"/>
                      <a:pt x="76470" y="116171"/>
                      <a:pt x="76633" y="117026"/>
                    </a:cubicBezTo>
                    <a:cubicBezTo>
                      <a:pt x="76735" y="117616"/>
                      <a:pt x="76653" y="118186"/>
                      <a:pt x="76836" y="118776"/>
                    </a:cubicBezTo>
                    <a:cubicBezTo>
                      <a:pt x="76959" y="119122"/>
                      <a:pt x="77142" y="119488"/>
                      <a:pt x="77223" y="119854"/>
                    </a:cubicBezTo>
                    <a:cubicBezTo>
                      <a:pt x="77284" y="120037"/>
                      <a:pt x="77284" y="120220"/>
                      <a:pt x="77243" y="120424"/>
                    </a:cubicBezTo>
                    <a:cubicBezTo>
                      <a:pt x="77264" y="120383"/>
                      <a:pt x="77284" y="120343"/>
                      <a:pt x="77304" y="120302"/>
                    </a:cubicBezTo>
                    <a:cubicBezTo>
                      <a:pt x="77406" y="119936"/>
                      <a:pt x="77182" y="119529"/>
                      <a:pt x="77081" y="119162"/>
                    </a:cubicBezTo>
                    <a:cubicBezTo>
                      <a:pt x="77020" y="118938"/>
                      <a:pt x="76918" y="118715"/>
                      <a:pt x="76897" y="118491"/>
                    </a:cubicBezTo>
                    <a:cubicBezTo>
                      <a:pt x="76796" y="117840"/>
                      <a:pt x="76796" y="117209"/>
                      <a:pt x="76694" y="116558"/>
                    </a:cubicBezTo>
                    <a:cubicBezTo>
                      <a:pt x="76572" y="115764"/>
                      <a:pt x="76328" y="114991"/>
                      <a:pt x="76226" y="114177"/>
                    </a:cubicBezTo>
                    <a:cubicBezTo>
                      <a:pt x="76165" y="113729"/>
                      <a:pt x="76063" y="113302"/>
                      <a:pt x="76022" y="112854"/>
                    </a:cubicBezTo>
                    <a:cubicBezTo>
                      <a:pt x="75961" y="112386"/>
                      <a:pt x="75961" y="111898"/>
                      <a:pt x="76022" y="111430"/>
                    </a:cubicBezTo>
                    <a:cubicBezTo>
                      <a:pt x="76063" y="111104"/>
                      <a:pt x="76084" y="110840"/>
                      <a:pt x="76063" y="110534"/>
                    </a:cubicBezTo>
                    <a:cubicBezTo>
                      <a:pt x="76043" y="110331"/>
                      <a:pt x="75961" y="109924"/>
                      <a:pt x="76145" y="109782"/>
                    </a:cubicBezTo>
                    <a:cubicBezTo>
                      <a:pt x="76368" y="109985"/>
                      <a:pt x="76531" y="110250"/>
                      <a:pt x="76735" y="110453"/>
                    </a:cubicBezTo>
                    <a:cubicBezTo>
                      <a:pt x="76979" y="110697"/>
                      <a:pt x="77264" y="110921"/>
                      <a:pt x="77508" y="111186"/>
                    </a:cubicBezTo>
                    <a:cubicBezTo>
                      <a:pt x="77711" y="111409"/>
                      <a:pt x="78179" y="111796"/>
                      <a:pt x="78078" y="112101"/>
                    </a:cubicBezTo>
                    <a:cubicBezTo>
                      <a:pt x="77915" y="112508"/>
                      <a:pt x="77772" y="112936"/>
                      <a:pt x="77650" y="113363"/>
                    </a:cubicBezTo>
                    <a:cubicBezTo>
                      <a:pt x="77549" y="113648"/>
                      <a:pt x="77528" y="113831"/>
                      <a:pt x="77569" y="114116"/>
                    </a:cubicBezTo>
                    <a:cubicBezTo>
                      <a:pt x="77691" y="114726"/>
                      <a:pt x="77793" y="115337"/>
                      <a:pt x="77833" y="115947"/>
                    </a:cubicBezTo>
                    <a:cubicBezTo>
                      <a:pt x="77874" y="116558"/>
                      <a:pt x="77772" y="117168"/>
                      <a:pt x="77813" y="117779"/>
                    </a:cubicBezTo>
                    <a:cubicBezTo>
                      <a:pt x="77854" y="118328"/>
                      <a:pt x="78037" y="118857"/>
                      <a:pt x="78078" y="119427"/>
                    </a:cubicBezTo>
                    <a:cubicBezTo>
                      <a:pt x="78098" y="119691"/>
                      <a:pt x="77956" y="120159"/>
                      <a:pt x="78078" y="120383"/>
                    </a:cubicBezTo>
                    <a:cubicBezTo>
                      <a:pt x="78057" y="120343"/>
                      <a:pt x="78200" y="119956"/>
                      <a:pt x="78200" y="119854"/>
                    </a:cubicBezTo>
                    <a:cubicBezTo>
                      <a:pt x="78200" y="119447"/>
                      <a:pt x="78220" y="119040"/>
                      <a:pt x="78139" y="118613"/>
                    </a:cubicBezTo>
                    <a:cubicBezTo>
                      <a:pt x="78098" y="118409"/>
                      <a:pt x="78017" y="118186"/>
                      <a:pt x="77996" y="117962"/>
                    </a:cubicBezTo>
                    <a:cubicBezTo>
                      <a:pt x="77956" y="117677"/>
                      <a:pt x="77976" y="117351"/>
                      <a:pt x="78017" y="117066"/>
                    </a:cubicBezTo>
                    <a:cubicBezTo>
                      <a:pt x="78078" y="116354"/>
                      <a:pt x="78017" y="115683"/>
                      <a:pt x="77935" y="114970"/>
                    </a:cubicBezTo>
                    <a:cubicBezTo>
                      <a:pt x="77854" y="114502"/>
                      <a:pt x="77671" y="114034"/>
                      <a:pt x="77793" y="113526"/>
                    </a:cubicBezTo>
                    <a:cubicBezTo>
                      <a:pt x="77874" y="113241"/>
                      <a:pt x="77956" y="112936"/>
                      <a:pt x="78057" y="112671"/>
                    </a:cubicBezTo>
                    <a:cubicBezTo>
                      <a:pt x="78118" y="112508"/>
                      <a:pt x="78179" y="112162"/>
                      <a:pt x="78363" y="112101"/>
                    </a:cubicBezTo>
                    <a:cubicBezTo>
                      <a:pt x="78647" y="112345"/>
                      <a:pt x="78464" y="112814"/>
                      <a:pt x="78485" y="113119"/>
                    </a:cubicBezTo>
                    <a:cubicBezTo>
                      <a:pt x="78505" y="113607"/>
                      <a:pt x="78525" y="114095"/>
                      <a:pt x="78525" y="114584"/>
                    </a:cubicBezTo>
                    <a:cubicBezTo>
                      <a:pt x="78525" y="115133"/>
                      <a:pt x="78485" y="115662"/>
                      <a:pt x="78505" y="116212"/>
                    </a:cubicBezTo>
                    <a:cubicBezTo>
                      <a:pt x="78505" y="116456"/>
                      <a:pt x="78525" y="116720"/>
                      <a:pt x="78525" y="116985"/>
                    </a:cubicBezTo>
                    <a:cubicBezTo>
                      <a:pt x="78525" y="117595"/>
                      <a:pt x="78485" y="118186"/>
                      <a:pt x="78525" y="118796"/>
                    </a:cubicBezTo>
                    <a:cubicBezTo>
                      <a:pt x="78546" y="119468"/>
                      <a:pt x="78607" y="120139"/>
                      <a:pt x="78708" y="120811"/>
                    </a:cubicBezTo>
                    <a:cubicBezTo>
                      <a:pt x="78749" y="121217"/>
                      <a:pt x="78790" y="121624"/>
                      <a:pt x="78831" y="122031"/>
                    </a:cubicBezTo>
                    <a:cubicBezTo>
                      <a:pt x="78851" y="122316"/>
                      <a:pt x="78871" y="122561"/>
                      <a:pt x="78973" y="122805"/>
                    </a:cubicBezTo>
                    <a:cubicBezTo>
                      <a:pt x="78953" y="122744"/>
                      <a:pt x="79014" y="122459"/>
                      <a:pt x="79014" y="122357"/>
                    </a:cubicBezTo>
                    <a:cubicBezTo>
                      <a:pt x="79014" y="122235"/>
                      <a:pt x="78973" y="122113"/>
                      <a:pt x="78953" y="121991"/>
                    </a:cubicBezTo>
                    <a:cubicBezTo>
                      <a:pt x="78871" y="121380"/>
                      <a:pt x="78810" y="120729"/>
                      <a:pt x="78749" y="120119"/>
                    </a:cubicBezTo>
                    <a:cubicBezTo>
                      <a:pt x="78729" y="119874"/>
                      <a:pt x="78708" y="119630"/>
                      <a:pt x="78708" y="119406"/>
                    </a:cubicBezTo>
                    <a:cubicBezTo>
                      <a:pt x="78668" y="118877"/>
                      <a:pt x="78708" y="118389"/>
                      <a:pt x="78688" y="117880"/>
                    </a:cubicBezTo>
                    <a:cubicBezTo>
                      <a:pt x="78668" y="117250"/>
                      <a:pt x="78647" y="116598"/>
                      <a:pt x="78668" y="115968"/>
                    </a:cubicBezTo>
                    <a:cubicBezTo>
                      <a:pt x="78668" y="115296"/>
                      <a:pt x="78363" y="114157"/>
                      <a:pt x="79278" y="113912"/>
                    </a:cubicBezTo>
                    <a:cubicBezTo>
                      <a:pt x="79889" y="113770"/>
                      <a:pt x="79645" y="114584"/>
                      <a:pt x="79604" y="114889"/>
                    </a:cubicBezTo>
                    <a:cubicBezTo>
                      <a:pt x="79482" y="115581"/>
                      <a:pt x="79461" y="116293"/>
                      <a:pt x="79482" y="116965"/>
                    </a:cubicBezTo>
                    <a:cubicBezTo>
                      <a:pt x="79482" y="117209"/>
                      <a:pt x="79522" y="117433"/>
                      <a:pt x="79543" y="117656"/>
                    </a:cubicBezTo>
                    <a:cubicBezTo>
                      <a:pt x="79563" y="117738"/>
                      <a:pt x="79563" y="117799"/>
                      <a:pt x="79583" y="117880"/>
                    </a:cubicBezTo>
                    <a:cubicBezTo>
                      <a:pt x="79624" y="118287"/>
                      <a:pt x="79665" y="118694"/>
                      <a:pt x="79726" y="119122"/>
                    </a:cubicBezTo>
                    <a:cubicBezTo>
                      <a:pt x="79787" y="119508"/>
                      <a:pt x="79787" y="119895"/>
                      <a:pt x="79848" y="120281"/>
                    </a:cubicBezTo>
                    <a:cubicBezTo>
                      <a:pt x="79889" y="120607"/>
                      <a:pt x="79950" y="120933"/>
                      <a:pt x="79970" y="121258"/>
                    </a:cubicBezTo>
                    <a:cubicBezTo>
                      <a:pt x="80011" y="121950"/>
                      <a:pt x="80011" y="122662"/>
                      <a:pt x="79828" y="123313"/>
                    </a:cubicBezTo>
                    <a:cubicBezTo>
                      <a:pt x="80357" y="122276"/>
                      <a:pt x="80092" y="121014"/>
                      <a:pt x="79970" y="119915"/>
                    </a:cubicBezTo>
                    <a:cubicBezTo>
                      <a:pt x="79848" y="118918"/>
                      <a:pt x="79685" y="117921"/>
                      <a:pt x="79624" y="116924"/>
                    </a:cubicBezTo>
                    <a:cubicBezTo>
                      <a:pt x="79583" y="116293"/>
                      <a:pt x="79604" y="115683"/>
                      <a:pt x="79726" y="115072"/>
                    </a:cubicBezTo>
                    <a:cubicBezTo>
                      <a:pt x="79807" y="114706"/>
                      <a:pt x="79807" y="114238"/>
                      <a:pt x="80072" y="113953"/>
                    </a:cubicBezTo>
                    <a:cubicBezTo>
                      <a:pt x="80581" y="113404"/>
                      <a:pt x="80642" y="114340"/>
                      <a:pt x="80682" y="114665"/>
                    </a:cubicBezTo>
                    <a:cubicBezTo>
                      <a:pt x="80723" y="114970"/>
                      <a:pt x="80784" y="115276"/>
                      <a:pt x="80723" y="115601"/>
                    </a:cubicBezTo>
                    <a:cubicBezTo>
                      <a:pt x="80621" y="116293"/>
                      <a:pt x="80540" y="116985"/>
                      <a:pt x="80540" y="117677"/>
                    </a:cubicBezTo>
                    <a:cubicBezTo>
                      <a:pt x="80540" y="117840"/>
                      <a:pt x="80520" y="118002"/>
                      <a:pt x="80540" y="118145"/>
                    </a:cubicBezTo>
                    <a:cubicBezTo>
                      <a:pt x="80560" y="118694"/>
                      <a:pt x="80723" y="119223"/>
                      <a:pt x="80703" y="119773"/>
                    </a:cubicBezTo>
                    <a:cubicBezTo>
                      <a:pt x="80703" y="120281"/>
                      <a:pt x="80723" y="120790"/>
                      <a:pt x="80804" y="121299"/>
                    </a:cubicBezTo>
                    <a:cubicBezTo>
                      <a:pt x="80845" y="121584"/>
                      <a:pt x="80947" y="121848"/>
                      <a:pt x="80988" y="122133"/>
                    </a:cubicBezTo>
                    <a:cubicBezTo>
                      <a:pt x="81049" y="122438"/>
                      <a:pt x="81008" y="122723"/>
                      <a:pt x="81089" y="123008"/>
                    </a:cubicBezTo>
                    <a:cubicBezTo>
                      <a:pt x="81150" y="122377"/>
                      <a:pt x="80967" y="121828"/>
                      <a:pt x="80845" y="121197"/>
                    </a:cubicBezTo>
                    <a:cubicBezTo>
                      <a:pt x="80784" y="120811"/>
                      <a:pt x="80825" y="120424"/>
                      <a:pt x="80825" y="120017"/>
                    </a:cubicBezTo>
                    <a:cubicBezTo>
                      <a:pt x="80825" y="119569"/>
                      <a:pt x="80784" y="119122"/>
                      <a:pt x="80723" y="118694"/>
                    </a:cubicBezTo>
                    <a:cubicBezTo>
                      <a:pt x="80601" y="117758"/>
                      <a:pt x="80662" y="116863"/>
                      <a:pt x="80845" y="115947"/>
                    </a:cubicBezTo>
                    <a:cubicBezTo>
                      <a:pt x="80967" y="115276"/>
                      <a:pt x="80723" y="114604"/>
                      <a:pt x="80764" y="113953"/>
                    </a:cubicBezTo>
                    <a:cubicBezTo>
                      <a:pt x="80988" y="113994"/>
                      <a:pt x="81191" y="114197"/>
                      <a:pt x="81456" y="114197"/>
                    </a:cubicBezTo>
                    <a:cubicBezTo>
                      <a:pt x="81700" y="114197"/>
                      <a:pt x="81985" y="114218"/>
                      <a:pt x="82229" y="114197"/>
                    </a:cubicBezTo>
                    <a:cubicBezTo>
                      <a:pt x="82290" y="114197"/>
                      <a:pt x="82656" y="114177"/>
                      <a:pt x="82676" y="114136"/>
                    </a:cubicBezTo>
                    <a:cubicBezTo>
                      <a:pt x="82595" y="114319"/>
                      <a:pt x="82595" y="114502"/>
                      <a:pt x="82575" y="114686"/>
                    </a:cubicBezTo>
                    <a:cubicBezTo>
                      <a:pt x="82554" y="114869"/>
                      <a:pt x="82473" y="115011"/>
                      <a:pt x="82453" y="115174"/>
                    </a:cubicBezTo>
                    <a:cubicBezTo>
                      <a:pt x="82412" y="115601"/>
                      <a:pt x="82432" y="116049"/>
                      <a:pt x="82412" y="116476"/>
                    </a:cubicBezTo>
                    <a:cubicBezTo>
                      <a:pt x="82371" y="117066"/>
                      <a:pt x="82453" y="117636"/>
                      <a:pt x="82432" y="118226"/>
                    </a:cubicBezTo>
                    <a:cubicBezTo>
                      <a:pt x="82412" y="118593"/>
                      <a:pt x="82331" y="118938"/>
                      <a:pt x="82269" y="119305"/>
                    </a:cubicBezTo>
                    <a:cubicBezTo>
                      <a:pt x="82229" y="119671"/>
                      <a:pt x="82127" y="120017"/>
                      <a:pt x="82147" y="120383"/>
                    </a:cubicBezTo>
                    <a:cubicBezTo>
                      <a:pt x="82147" y="120831"/>
                      <a:pt x="82229" y="121401"/>
                      <a:pt x="82107" y="121848"/>
                    </a:cubicBezTo>
                    <a:cubicBezTo>
                      <a:pt x="82331" y="121462"/>
                      <a:pt x="82269" y="121014"/>
                      <a:pt x="82249" y="120607"/>
                    </a:cubicBezTo>
                    <a:cubicBezTo>
                      <a:pt x="82249" y="120383"/>
                      <a:pt x="82249" y="120139"/>
                      <a:pt x="82290" y="119915"/>
                    </a:cubicBezTo>
                    <a:cubicBezTo>
                      <a:pt x="82331" y="119529"/>
                      <a:pt x="82453" y="119162"/>
                      <a:pt x="82473" y="118776"/>
                    </a:cubicBezTo>
                    <a:cubicBezTo>
                      <a:pt x="82514" y="118328"/>
                      <a:pt x="82554" y="117880"/>
                      <a:pt x="82534" y="117433"/>
                    </a:cubicBezTo>
                    <a:cubicBezTo>
                      <a:pt x="82534" y="116965"/>
                      <a:pt x="82554" y="116517"/>
                      <a:pt x="82534" y="116069"/>
                    </a:cubicBezTo>
                    <a:cubicBezTo>
                      <a:pt x="82534" y="115642"/>
                      <a:pt x="82595" y="115194"/>
                      <a:pt x="82697" y="114787"/>
                    </a:cubicBezTo>
                    <a:cubicBezTo>
                      <a:pt x="82717" y="114686"/>
                      <a:pt x="82758" y="114238"/>
                      <a:pt x="82860" y="114197"/>
                    </a:cubicBezTo>
                    <a:cubicBezTo>
                      <a:pt x="83022" y="114116"/>
                      <a:pt x="83124" y="114869"/>
                      <a:pt x="83124" y="114970"/>
                    </a:cubicBezTo>
                    <a:cubicBezTo>
                      <a:pt x="83144" y="115377"/>
                      <a:pt x="83063" y="115825"/>
                      <a:pt x="83043" y="116232"/>
                    </a:cubicBezTo>
                    <a:cubicBezTo>
                      <a:pt x="83002" y="116659"/>
                      <a:pt x="83043" y="117127"/>
                      <a:pt x="83104" y="117555"/>
                    </a:cubicBezTo>
                    <a:cubicBezTo>
                      <a:pt x="83165" y="117941"/>
                      <a:pt x="83165" y="118308"/>
                      <a:pt x="83124" y="118715"/>
                    </a:cubicBezTo>
                    <a:cubicBezTo>
                      <a:pt x="83083" y="119061"/>
                      <a:pt x="82982" y="119854"/>
                      <a:pt x="83226" y="120139"/>
                    </a:cubicBezTo>
                    <a:cubicBezTo>
                      <a:pt x="83165" y="119712"/>
                      <a:pt x="83144" y="119284"/>
                      <a:pt x="83246" y="118857"/>
                    </a:cubicBezTo>
                    <a:cubicBezTo>
                      <a:pt x="83368" y="118287"/>
                      <a:pt x="83246" y="117697"/>
                      <a:pt x="83206" y="117107"/>
                    </a:cubicBezTo>
                    <a:cubicBezTo>
                      <a:pt x="83165" y="116517"/>
                      <a:pt x="83267" y="115927"/>
                      <a:pt x="83267" y="115337"/>
                    </a:cubicBezTo>
                    <a:cubicBezTo>
                      <a:pt x="83267" y="115093"/>
                      <a:pt x="83307" y="114828"/>
                      <a:pt x="83287" y="114604"/>
                    </a:cubicBezTo>
                    <a:cubicBezTo>
                      <a:pt x="83267" y="114482"/>
                      <a:pt x="83083" y="114238"/>
                      <a:pt x="83165" y="114095"/>
                    </a:cubicBezTo>
                    <a:cubicBezTo>
                      <a:pt x="83226" y="114014"/>
                      <a:pt x="83389" y="113994"/>
                      <a:pt x="83470" y="113953"/>
                    </a:cubicBezTo>
                    <a:cubicBezTo>
                      <a:pt x="83572" y="113892"/>
                      <a:pt x="83653" y="113790"/>
                      <a:pt x="83755" y="113709"/>
                    </a:cubicBezTo>
                    <a:cubicBezTo>
                      <a:pt x="83938" y="113546"/>
                      <a:pt x="84060" y="113282"/>
                      <a:pt x="84223" y="113098"/>
                    </a:cubicBezTo>
                    <a:cubicBezTo>
                      <a:pt x="84569" y="112630"/>
                      <a:pt x="84793" y="112162"/>
                      <a:pt x="85057" y="111654"/>
                    </a:cubicBezTo>
                    <a:cubicBezTo>
                      <a:pt x="85118" y="111939"/>
                      <a:pt x="85057" y="112183"/>
                      <a:pt x="85098" y="112447"/>
                    </a:cubicBezTo>
                    <a:cubicBezTo>
                      <a:pt x="85179" y="113017"/>
                      <a:pt x="85383" y="113485"/>
                      <a:pt x="85383" y="114055"/>
                    </a:cubicBezTo>
                    <a:cubicBezTo>
                      <a:pt x="85383" y="114360"/>
                      <a:pt x="85322" y="114645"/>
                      <a:pt x="85220" y="114930"/>
                    </a:cubicBezTo>
                    <a:cubicBezTo>
                      <a:pt x="85139" y="115215"/>
                      <a:pt x="85098" y="115520"/>
                      <a:pt x="84976" y="115784"/>
                    </a:cubicBezTo>
                    <a:cubicBezTo>
                      <a:pt x="84915" y="115947"/>
                      <a:pt x="84854" y="116110"/>
                      <a:pt x="84813" y="116293"/>
                    </a:cubicBezTo>
                    <a:cubicBezTo>
                      <a:pt x="84752" y="116619"/>
                      <a:pt x="84650" y="116924"/>
                      <a:pt x="84549" y="117250"/>
                    </a:cubicBezTo>
                    <a:cubicBezTo>
                      <a:pt x="84467" y="117555"/>
                      <a:pt x="84447" y="117860"/>
                      <a:pt x="84365" y="118165"/>
                    </a:cubicBezTo>
                    <a:cubicBezTo>
                      <a:pt x="84284" y="118511"/>
                      <a:pt x="84162" y="118857"/>
                      <a:pt x="84101" y="119203"/>
                    </a:cubicBezTo>
                    <a:cubicBezTo>
                      <a:pt x="84060" y="119427"/>
                      <a:pt x="83958" y="119793"/>
                      <a:pt x="84060" y="120017"/>
                    </a:cubicBezTo>
                    <a:cubicBezTo>
                      <a:pt x="84162" y="119773"/>
                      <a:pt x="84203" y="119447"/>
                      <a:pt x="84264" y="119203"/>
                    </a:cubicBezTo>
                    <a:cubicBezTo>
                      <a:pt x="84569" y="117718"/>
                      <a:pt x="84874" y="116273"/>
                      <a:pt x="85403" y="114848"/>
                    </a:cubicBezTo>
                    <a:cubicBezTo>
                      <a:pt x="85525" y="114563"/>
                      <a:pt x="85586" y="114340"/>
                      <a:pt x="85586" y="114034"/>
                    </a:cubicBezTo>
                    <a:cubicBezTo>
                      <a:pt x="85566" y="112956"/>
                      <a:pt x="85159" y="111898"/>
                      <a:pt x="85261" y="110819"/>
                    </a:cubicBezTo>
                    <a:cubicBezTo>
                      <a:pt x="85383" y="109680"/>
                      <a:pt x="85749" y="108459"/>
                      <a:pt x="85566" y="107299"/>
                    </a:cubicBezTo>
                    <a:cubicBezTo>
                      <a:pt x="85464" y="106607"/>
                      <a:pt x="85179" y="105976"/>
                      <a:pt x="85057" y="105305"/>
                    </a:cubicBezTo>
                    <a:cubicBezTo>
                      <a:pt x="84915" y="104532"/>
                      <a:pt x="84793" y="103738"/>
                      <a:pt x="84691" y="102944"/>
                    </a:cubicBezTo>
                    <a:cubicBezTo>
                      <a:pt x="84386" y="100442"/>
                      <a:pt x="84121" y="97898"/>
                      <a:pt x="84060" y="95354"/>
                    </a:cubicBezTo>
                    <a:cubicBezTo>
                      <a:pt x="84040" y="94378"/>
                      <a:pt x="83918" y="93381"/>
                      <a:pt x="83857" y="92404"/>
                    </a:cubicBezTo>
                    <a:cubicBezTo>
                      <a:pt x="83775" y="91427"/>
                      <a:pt x="83877" y="90572"/>
                      <a:pt x="83999" y="89616"/>
                    </a:cubicBezTo>
                    <a:cubicBezTo>
                      <a:pt x="84019" y="89392"/>
                      <a:pt x="84040" y="89189"/>
                      <a:pt x="84060" y="88965"/>
                    </a:cubicBezTo>
                    <a:cubicBezTo>
                      <a:pt x="84426" y="85445"/>
                      <a:pt x="84467" y="81802"/>
                      <a:pt x="84304" y="78262"/>
                    </a:cubicBezTo>
                    <a:cubicBezTo>
                      <a:pt x="84162" y="75189"/>
                      <a:pt x="83612" y="71831"/>
                      <a:pt x="81313" y="69573"/>
                    </a:cubicBezTo>
                    <a:cubicBezTo>
                      <a:pt x="80845" y="69105"/>
                      <a:pt x="80133" y="68698"/>
                      <a:pt x="79929" y="68047"/>
                    </a:cubicBezTo>
                    <a:cubicBezTo>
                      <a:pt x="80113" y="64791"/>
                      <a:pt x="78810" y="61698"/>
                      <a:pt x="77996" y="58523"/>
                    </a:cubicBezTo>
                    <a:cubicBezTo>
                      <a:pt x="77671" y="57160"/>
                      <a:pt x="76613" y="55023"/>
                      <a:pt x="75392" y="52276"/>
                    </a:cubicBezTo>
                    <a:cubicBezTo>
                      <a:pt x="74069" y="49285"/>
                      <a:pt x="70284" y="46803"/>
                      <a:pt x="68066" y="44361"/>
                    </a:cubicBezTo>
                    <a:cubicBezTo>
                      <a:pt x="66642" y="41227"/>
                      <a:pt x="62470" y="36852"/>
                      <a:pt x="56976" y="36364"/>
                    </a:cubicBezTo>
                    <a:cubicBezTo>
                      <a:pt x="57302" y="35652"/>
                      <a:pt x="57526" y="35143"/>
                      <a:pt x="57587" y="34716"/>
                    </a:cubicBezTo>
                    <a:cubicBezTo>
                      <a:pt x="57994" y="33495"/>
                      <a:pt x="65584" y="36689"/>
                      <a:pt x="66886" y="38053"/>
                    </a:cubicBezTo>
                    <a:cubicBezTo>
                      <a:pt x="66988" y="38175"/>
                      <a:pt x="67964" y="41044"/>
                      <a:pt x="67964" y="41125"/>
                    </a:cubicBezTo>
                    <a:lnTo>
                      <a:pt x="67191" y="38216"/>
                    </a:lnTo>
                    <a:lnTo>
                      <a:pt x="71749" y="39457"/>
                    </a:lnTo>
                    <a:cubicBezTo>
                      <a:pt x="71729" y="39396"/>
                      <a:pt x="67273" y="37931"/>
                      <a:pt x="67191" y="37829"/>
                    </a:cubicBezTo>
                    <a:cubicBezTo>
                      <a:pt x="66011" y="36445"/>
                      <a:pt x="57648" y="33169"/>
                      <a:pt x="57342" y="34125"/>
                    </a:cubicBezTo>
                    <a:cubicBezTo>
                      <a:pt x="56529" y="31806"/>
                      <a:pt x="56895" y="29242"/>
                      <a:pt x="56183" y="26983"/>
                    </a:cubicBezTo>
                    <a:cubicBezTo>
                      <a:pt x="55145" y="24033"/>
                      <a:pt x="55430" y="20675"/>
                      <a:pt x="56691" y="18233"/>
                    </a:cubicBezTo>
                    <a:cubicBezTo>
                      <a:pt x="57139" y="17399"/>
                      <a:pt x="57851" y="16768"/>
                      <a:pt x="57973" y="15791"/>
                    </a:cubicBezTo>
                    <a:cubicBezTo>
                      <a:pt x="58014" y="15344"/>
                      <a:pt x="57953" y="14896"/>
                      <a:pt x="58075" y="14448"/>
                    </a:cubicBezTo>
                    <a:cubicBezTo>
                      <a:pt x="60171" y="6716"/>
                      <a:pt x="58624" y="2117"/>
                      <a:pt x="55918" y="245"/>
                    </a:cubicBezTo>
                    <a:cubicBezTo>
                      <a:pt x="58075" y="1568"/>
                      <a:pt x="60191" y="6533"/>
                      <a:pt x="57668" y="14672"/>
                    </a:cubicBezTo>
                    <a:cubicBezTo>
                      <a:pt x="57627" y="15161"/>
                      <a:pt x="57688" y="15730"/>
                      <a:pt x="57424" y="16158"/>
                    </a:cubicBezTo>
                    <a:cubicBezTo>
                      <a:pt x="57078" y="16707"/>
                      <a:pt x="56895" y="15506"/>
                      <a:pt x="56610" y="15364"/>
                    </a:cubicBezTo>
                    <a:cubicBezTo>
                      <a:pt x="56651" y="15384"/>
                      <a:pt x="56854" y="16036"/>
                      <a:pt x="56895" y="16137"/>
                    </a:cubicBezTo>
                    <a:cubicBezTo>
                      <a:pt x="56997" y="16422"/>
                      <a:pt x="57058" y="16626"/>
                      <a:pt x="56956" y="16890"/>
                    </a:cubicBezTo>
                    <a:cubicBezTo>
                      <a:pt x="56590" y="17745"/>
                      <a:pt x="55938" y="18518"/>
                      <a:pt x="55633" y="19393"/>
                    </a:cubicBezTo>
                    <a:cubicBezTo>
                      <a:pt x="54758" y="21876"/>
                      <a:pt x="54962" y="24541"/>
                      <a:pt x="55674" y="27044"/>
                    </a:cubicBezTo>
                    <a:cubicBezTo>
                      <a:pt x="56223" y="29323"/>
                      <a:pt x="55898" y="31704"/>
                      <a:pt x="56773" y="34125"/>
                    </a:cubicBezTo>
                    <a:cubicBezTo>
                      <a:pt x="57037" y="34858"/>
                      <a:pt x="56406" y="35794"/>
                      <a:pt x="55877" y="36689"/>
                    </a:cubicBezTo>
                    <a:cubicBezTo>
                      <a:pt x="55531" y="36750"/>
                      <a:pt x="55369" y="36750"/>
                      <a:pt x="54677" y="37015"/>
                    </a:cubicBezTo>
                    <a:cubicBezTo>
                      <a:pt x="54311" y="35957"/>
                      <a:pt x="54880" y="34593"/>
                      <a:pt x="54982" y="33027"/>
                    </a:cubicBezTo>
                    <a:cubicBezTo>
                      <a:pt x="55124" y="30524"/>
                      <a:pt x="55308" y="28326"/>
                      <a:pt x="55002" y="26067"/>
                    </a:cubicBezTo>
                    <a:cubicBezTo>
                      <a:pt x="54779" y="24480"/>
                      <a:pt x="54453" y="22873"/>
                      <a:pt x="54575" y="21265"/>
                    </a:cubicBezTo>
                    <a:cubicBezTo>
                      <a:pt x="54636" y="20410"/>
                      <a:pt x="54738" y="19474"/>
                      <a:pt x="54656" y="18599"/>
                    </a:cubicBezTo>
                    <a:cubicBezTo>
                      <a:pt x="54595" y="18009"/>
                      <a:pt x="54616" y="15059"/>
                      <a:pt x="54636" y="14733"/>
                    </a:cubicBezTo>
                    <a:cubicBezTo>
                      <a:pt x="54677" y="14367"/>
                      <a:pt x="54779" y="13736"/>
                      <a:pt x="54433" y="13736"/>
                    </a:cubicBezTo>
                    <a:cubicBezTo>
                      <a:pt x="54066" y="13695"/>
                      <a:pt x="54168" y="13858"/>
                      <a:pt x="53924" y="13919"/>
                    </a:cubicBezTo>
                    <a:cubicBezTo>
                      <a:pt x="53720" y="13960"/>
                      <a:pt x="53517" y="13919"/>
                      <a:pt x="53395" y="13838"/>
                    </a:cubicBezTo>
                    <a:cubicBezTo>
                      <a:pt x="53171" y="13756"/>
                      <a:pt x="53008" y="13634"/>
                      <a:pt x="52906" y="13004"/>
                    </a:cubicBezTo>
                    <a:cubicBezTo>
                      <a:pt x="54575" y="12230"/>
                      <a:pt x="57017" y="12556"/>
                      <a:pt x="57668" y="10318"/>
                    </a:cubicBezTo>
                    <a:close/>
                    <a:moveTo>
                      <a:pt x="44421" y="10419"/>
                    </a:moveTo>
                    <a:lnTo>
                      <a:pt x="44421" y="10419"/>
                    </a:lnTo>
                    <a:moveTo>
                      <a:pt x="30747" y="46477"/>
                    </a:moveTo>
                    <a:cubicBezTo>
                      <a:pt x="28773" y="48858"/>
                      <a:pt x="28407" y="49896"/>
                      <a:pt x="27695" y="53721"/>
                    </a:cubicBezTo>
                    <a:cubicBezTo>
                      <a:pt x="27023" y="57262"/>
                      <a:pt x="26596" y="60070"/>
                      <a:pt x="25558" y="62817"/>
                    </a:cubicBezTo>
                    <a:cubicBezTo>
                      <a:pt x="24011" y="66988"/>
                      <a:pt x="22200" y="70610"/>
                      <a:pt x="21000" y="72971"/>
                    </a:cubicBezTo>
                    <a:cubicBezTo>
                      <a:pt x="20552" y="74701"/>
                      <a:pt x="19067" y="77102"/>
                      <a:pt x="18945" y="78282"/>
                    </a:cubicBezTo>
                    <a:cubicBezTo>
                      <a:pt x="19189" y="77529"/>
                      <a:pt x="20145" y="75128"/>
                      <a:pt x="21468" y="73113"/>
                    </a:cubicBezTo>
                    <a:cubicBezTo>
                      <a:pt x="22994" y="70794"/>
                      <a:pt x="24581" y="66988"/>
                      <a:pt x="26128" y="62919"/>
                    </a:cubicBezTo>
                    <a:cubicBezTo>
                      <a:pt x="26901" y="60864"/>
                      <a:pt x="27532" y="57771"/>
                      <a:pt x="28122" y="53884"/>
                    </a:cubicBezTo>
                    <a:cubicBezTo>
                      <a:pt x="28895" y="48756"/>
                      <a:pt x="30381" y="47433"/>
                      <a:pt x="31195" y="47088"/>
                    </a:cubicBezTo>
                    <a:cubicBezTo>
                      <a:pt x="30116" y="48471"/>
                      <a:pt x="29607" y="49550"/>
                      <a:pt x="28712" y="53925"/>
                    </a:cubicBezTo>
                    <a:cubicBezTo>
                      <a:pt x="28020" y="57201"/>
                      <a:pt x="27959" y="59521"/>
                      <a:pt x="26982" y="62552"/>
                    </a:cubicBezTo>
                    <a:cubicBezTo>
                      <a:pt x="26026" y="65544"/>
                      <a:pt x="24256" y="69186"/>
                      <a:pt x="23401" y="71445"/>
                    </a:cubicBezTo>
                    <a:cubicBezTo>
                      <a:pt x="22892" y="72483"/>
                      <a:pt x="23584" y="77570"/>
                      <a:pt x="23543" y="77753"/>
                    </a:cubicBezTo>
                    <a:cubicBezTo>
                      <a:pt x="23686" y="77529"/>
                      <a:pt x="23543" y="71974"/>
                      <a:pt x="23828" y="71384"/>
                    </a:cubicBezTo>
                    <a:cubicBezTo>
                      <a:pt x="24541" y="69878"/>
                      <a:pt x="26168" y="66561"/>
                      <a:pt x="27471" y="62675"/>
                    </a:cubicBezTo>
                    <a:cubicBezTo>
                      <a:pt x="28529" y="59561"/>
                      <a:pt x="28712" y="57221"/>
                      <a:pt x="29180" y="54108"/>
                    </a:cubicBezTo>
                    <a:cubicBezTo>
                      <a:pt x="29729" y="50303"/>
                      <a:pt x="31479" y="47535"/>
                      <a:pt x="32110" y="46864"/>
                    </a:cubicBezTo>
                    <a:cubicBezTo>
                      <a:pt x="31988" y="47393"/>
                      <a:pt x="32253" y="47128"/>
                      <a:pt x="31520" y="49631"/>
                    </a:cubicBezTo>
                    <a:cubicBezTo>
                      <a:pt x="31093" y="51157"/>
                      <a:pt x="30665" y="52846"/>
                      <a:pt x="30299" y="54515"/>
                    </a:cubicBezTo>
                    <a:cubicBezTo>
                      <a:pt x="29404" y="58442"/>
                      <a:pt x="29424" y="60884"/>
                      <a:pt x="29180" y="61515"/>
                    </a:cubicBezTo>
                    <a:cubicBezTo>
                      <a:pt x="27410" y="66256"/>
                      <a:pt x="27369" y="67518"/>
                      <a:pt x="25823" y="69959"/>
                    </a:cubicBezTo>
                    <a:cubicBezTo>
                      <a:pt x="25232" y="70916"/>
                      <a:pt x="24805" y="70936"/>
                      <a:pt x="24276" y="71587"/>
                    </a:cubicBezTo>
                    <a:cubicBezTo>
                      <a:pt x="23320" y="72727"/>
                      <a:pt x="21590" y="74701"/>
                      <a:pt x="20634" y="74172"/>
                    </a:cubicBezTo>
                    <a:cubicBezTo>
                      <a:pt x="20389" y="74009"/>
                      <a:pt x="20105" y="72849"/>
                      <a:pt x="20003" y="72157"/>
                    </a:cubicBezTo>
                    <a:cubicBezTo>
                      <a:pt x="19677" y="69471"/>
                      <a:pt x="20023" y="66887"/>
                      <a:pt x="20369" y="64058"/>
                    </a:cubicBezTo>
                    <a:cubicBezTo>
                      <a:pt x="21122" y="57750"/>
                      <a:pt x="22099" y="57506"/>
                      <a:pt x="25436" y="52663"/>
                    </a:cubicBezTo>
                    <a:cubicBezTo>
                      <a:pt x="26718" y="50750"/>
                      <a:pt x="28224" y="48878"/>
                      <a:pt x="30686" y="46660"/>
                    </a:cubicBezTo>
                    <a:cubicBezTo>
                      <a:pt x="31235" y="45948"/>
                      <a:pt x="31459" y="45928"/>
                      <a:pt x="30747" y="46477"/>
                    </a:cubicBezTo>
                    <a:close/>
                    <a:moveTo>
                      <a:pt x="68249" y="46335"/>
                    </a:moveTo>
                    <a:cubicBezTo>
                      <a:pt x="68677" y="46660"/>
                      <a:pt x="69145" y="47006"/>
                      <a:pt x="69592" y="47372"/>
                    </a:cubicBezTo>
                    <a:cubicBezTo>
                      <a:pt x="69653" y="47413"/>
                      <a:pt x="71139" y="52032"/>
                      <a:pt x="72360" y="56143"/>
                    </a:cubicBezTo>
                    <a:cubicBezTo>
                      <a:pt x="73377" y="59500"/>
                      <a:pt x="75025" y="64587"/>
                      <a:pt x="76999" y="67619"/>
                    </a:cubicBezTo>
                    <a:cubicBezTo>
                      <a:pt x="77284" y="68067"/>
                      <a:pt x="78566" y="69593"/>
                      <a:pt x="79787" y="71058"/>
                    </a:cubicBezTo>
                    <a:cubicBezTo>
                      <a:pt x="81008" y="72503"/>
                      <a:pt x="82147" y="74945"/>
                      <a:pt x="82310" y="75209"/>
                    </a:cubicBezTo>
                    <a:cubicBezTo>
                      <a:pt x="82229" y="74863"/>
                      <a:pt x="81659" y="72625"/>
                      <a:pt x="79909" y="70773"/>
                    </a:cubicBezTo>
                    <a:cubicBezTo>
                      <a:pt x="78668" y="69451"/>
                      <a:pt x="77630" y="67904"/>
                      <a:pt x="77304" y="67436"/>
                    </a:cubicBezTo>
                    <a:cubicBezTo>
                      <a:pt x="75473" y="64770"/>
                      <a:pt x="73459" y="58991"/>
                      <a:pt x="72787" y="56000"/>
                    </a:cubicBezTo>
                    <a:cubicBezTo>
                      <a:pt x="71892" y="51971"/>
                      <a:pt x="70081" y="47759"/>
                      <a:pt x="70142" y="47800"/>
                    </a:cubicBezTo>
                    <a:cubicBezTo>
                      <a:pt x="71932" y="49285"/>
                      <a:pt x="73886" y="50791"/>
                      <a:pt x="74883" y="52663"/>
                    </a:cubicBezTo>
                    <a:cubicBezTo>
                      <a:pt x="75473" y="53762"/>
                      <a:pt x="77243" y="57709"/>
                      <a:pt x="77528" y="58930"/>
                    </a:cubicBezTo>
                    <a:cubicBezTo>
                      <a:pt x="78322" y="62430"/>
                      <a:pt x="79421" y="65971"/>
                      <a:pt x="78953" y="69532"/>
                    </a:cubicBezTo>
                    <a:cubicBezTo>
                      <a:pt x="78810" y="70651"/>
                      <a:pt x="78424" y="71709"/>
                      <a:pt x="78383" y="72808"/>
                    </a:cubicBezTo>
                    <a:cubicBezTo>
                      <a:pt x="77874" y="72442"/>
                      <a:pt x="77427" y="72015"/>
                      <a:pt x="76959" y="71587"/>
                    </a:cubicBezTo>
                    <a:cubicBezTo>
                      <a:pt x="75493" y="70305"/>
                      <a:pt x="74272" y="68983"/>
                      <a:pt x="73499" y="67172"/>
                    </a:cubicBezTo>
                    <a:cubicBezTo>
                      <a:pt x="72767" y="65503"/>
                      <a:pt x="71790" y="63407"/>
                      <a:pt x="71281" y="61657"/>
                    </a:cubicBezTo>
                    <a:cubicBezTo>
                      <a:pt x="70386" y="58666"/>
                      <a:pt x="69714" y="51849"/>
                      <a:pt x="69043" y="48899"/>
                    </a:cubicBezTo>
                    <a:cubicBezTo>
                      <a:pt x="69002" y="48899"/>
                      <a:pt x="69999" y="52032"/>
                      <a:pt x="71017" y="56489"/>
                    </a:cubicBezTo>
                    <a:cubicBezTo>
                      <a:pt x="72034" y="60986"/>
                      <a:pt x="74435" y="65544"/>
                      <a:pt x="75738" y="68352"/>
                    </a:cubicBezTo>
                    <a:cubicBezTo>
                      <a:pt x="76002" y="68881"/>
                      <a:pt x="76165" y="69390"/>
                      <a:pt x="76307" y="69817"/>
                    </a:cubicBezTo>
                    <a:cubicBezTo>
                      <a:pt x="76531" y="70570"/>
                      <a:pt x="75778" y="74172"/>
                      <a:pt x="76002" y="74395"/>
                    </a:cubicBezTo>
                    <a:cubicBezTo>
                      <a:pt x="75982" y="74212"/>
                      <a:pt x="76653" y="70326"/>
                      <a:pt x="76552" y="69756"/>
                    </a:cubicBezTo>
                    <a:cubicBezTo>
                      <a:pt x="76490" y="69288"/>
                      <a:pt x="76348" y="68759"/>
                      <a:pt x="76104" y="68209"/>
                    </a:cubicBezTo>
                    <a:cubicBezTo>
                      <a:pt x="74822" y="65381"/>
                      <a:pt x="72258" y="60864"/>
                      <a:pt x="71302" y="56265"/>
                    </a:cubicBezTo>
                    <a:cubicBezTo>
                      <a:pt x="70366" y="51646"/>
                      <a:pt x="69002" y="47840"/>
                      <a:pt x="68941" y="47535"/>
                    </a:cubicBezTo>
                    <a:cubicBezTo>
                      <a:pt x="68717" y="46396"/>
                      <a:pt x="68290" y="46599"/>
                      <a:pt x="68249" y="46335"/>
                    </a:cubicBezTo>
                    <a:close/>
                    <a:moveTo>
                      <a:pt x="79645" y="69349"/>
                    </a:moveTo>
                    <a:cubicBezTo>
                      <a:pt x="80072" y="69532"/>
                      <a:pt x="80621" y="69959"/>
                      <a:pt x="80988" y="70285"/>
                    </a:cubicBezTo>
                    <a:cubicBezTo>
                      <a:pt x="81517" y="70733"/>
                      <a:pt x="81944" y="71363"/>
                      <a:pt x="82290" y="71994"/>
                    </a:cubicBezTo>
                    <a:cubicBezTo>
                      <a:pt x="82534" y="72462"/>
                      <a:pt x="82717" y="72951"/>
                      <a:pt x="82860" y="73459"/>
                    </a:cubicBezTo>
                    <a:cubicBezTo>
                      <a:pt x="83124" y="74436"/>
                      <a:pt x="83328" y="75392"/>
                      <a:pt x="83409" y="76410"/>
                    </a:cubicBezTo>
                    <a:cubicBezTo>
                      <a:pt x="83450" y="77183"/>
                      <a:pt x="83531" y="77936"/>
                      <a:pt x="83572" y="78709"/>
                    </a:cubicBezTo>
                    <a:cubicBezTo>
                      <a:pt x="83592" y="79096"/>
                      <a:pt x="83857" y="79889"/>
                      <a:pt x="83572" y="80195"/>
                    </a:cubicBezTo>
                    <a:cubicBezTo>
                      <a:pt x="82961" y="79788"/>
                      <a:pt x="82534" y="79198"/>
                      <a:pt x="81964" y="78709"/>
                    </a:cubicBezTo>
                    <a:cubicBezTo>
                      <a:pt x="81659" y="78445"/>
                      <a:pt x="81252" y="78221"/>
                      <a:pt x="80886" y="77956"/>
                    </a:cubicBezTo>
                    <a:cubicBezTo>
                      <a:pt x="80581" y="77733"/>
                      <a:pt x="80316" y="77468"/>
                      <a:pt x="80174" y="77102"/>
                    </a:cubicBezTo>
                    <a:cubicBezTo>
                      <a:pt x="79990" y="76613"/>
                      <a:pt x="79909" y="76064"/>
                      <a:pt x="79767" y="75535"/>
                    </a:cubicBezTo>
                    <a:cubicBezTo>
                      <a:pt x="79482" y="74517"/>
                      <a:pt x="79054" y="73398"/>
                      <a:pt x="79136" y="72360"/>
                    </a:cubicBezTo>
                    <a:cubicBezTo>
                      <a:pt x="79177" y="71811"/>
                      <a:pt x="79238" y="71282"/>
                      <a:pt x="79400" y="70773"/>
                    </a:cubicBezTo>
                    <a:cubicBezTo>
                      <a:pt x="79400" y="70733"/>
                      <a:pt x="79421" y="70712"/>
                      <a:pt x="79421" y="70692"/>
                    </a:cubicBezTo>
                    <a:cubicBezTo>
                      <a:pt x="79583" y="70244"/>
                      <a:pt x="79543" y="69797"/>
                      <a:pt x="79645" y="69349"/>
                    </a:cubicBezTo>
                    <a:close/>
                    <a:moveTo>
                      <a:pt x="25192" y="71669"/>
                    </a:moveTo>
                    <a:lnTo>
                      <a:pt x="24968" y="72951"/>
                    </a:lnTo>
                    <a:cubicBezTo>
                      <a:pt x="24602" y="75067"/>
                      <a:pt x="24378" y="77366"/>
                      <a:pt x="23421" y="79076"/>
                    </a:cubicBezTo>
                    <a:cubicBezTo>
                      <a:pt x="22689" y="80357"/>
                      <a:pt x="22099" y="81741"/>
                      <a:pt x="21448" y="83084"/>
                    </a:cubicBezTo>
                    <a:cubicBezTo>
                      <a:pt x="20430" y="85180"/>
                      <a:pt x="19657" y="87215"/>
                      <a:pt x="18863" y="89433"/>
                    </a:cubicBezTo>
                    <a:cubicBezTo>
                      <a:pt x="18070" y="91651"/>
                      <a:pt x="17134" y="93869"/>
                      <a:pt x="16137" y="95985"/>
                    </a:cubicBezTo>
                    <a:cubicBezTo>
                      <a:pt x="15791" y="96758"/>
                      <a:pt x="15485" y="97552"/>
                      <a:pt x="14977" y="98244"/>
                    </a:cubicBezTo>
                    <a:cubicBezTo>
                      <a:pt x="14773" y="98549"/>
                      <a:pt x="13796" y="99851"/>
                      <a:pt x="13349" y="99383"/>
                    </a:cubicBezTo>
                    <a:cubicBezTo>
                      <a:pt x="13023" y="99078"/>
                      <a:pt x="13328" y="98468"/>
                      <a:pt x="13451" y="98122"/>
                    </a:cubicBezTo>
                    <a:cubicBezTo>
                      <a:pt x="14183" y="95700"/>
                      <a:pt x="15953" y="93218"/>
                      <a:pt x="16605" y="91142"/>
                    </a:cubicBezTo>
                    <a:cubicBezTo>
                      <a:pt x="17520" y="88558"/>
                      <a:pt x="18843" y="85485"/>
                      <a:pt x="18904" y="83369"/>
                    </a:cubicBezTo>
                    <a:cubicBezTo>
                      <a:pt x="18924" y="83043"/>
                      <a:pt x="18863" y="81416"/>
                      <a:pt x="18823" y="79991"/>
                    </a:cubicBezTo>
                    <a:cubicBezTo>
                      <a:pt x="19718" y="78526"/>
                      <a:pt x="20206" y="77671"/>
                      <a:pt x="20512" y="77203"/>
                    </a:cubicBezTo>
                    <a:cubicBezTo>
                      <a:pt x="20959" y="76410"/>
                      <a:pt x="21183" y="76084"/>
                      <a:pt x="21631" y="75108"/>
                    </a:cubicBezTo>
                    <a:cubicBezTo>
                      <a:pt x="22058" y="74538"/>
                      <a:pt x="22648" y="74294"/>
                      <a:pt x="23116" y="73683"/>
                    </a:cubicBezTo>
                    <a:cubicBezTo>
                      <a:pt x="23645" y="72971"/>
                      <a:pt x="25049" y="71770"/>
                      <a:pt x="25192" y="71669"/>
                    </a:cubicBezTo>
                    <a:close/>
                    <a:moveTo>
                      <a:pt x="75860" y="72198"/>
                    </a:moveTo>
                    <a:cubicBezTo>
                      <a:pt x="76531" y="72727"/>
                      <a:pt x="77284" y="73093"/>
                      <a:pt x="77976" y="73581"/>
                    </a:cubicBezTo>
                    <a:cubicBezTo>
                      <a:pt x="78586" y="74009"/>
                      <a:pt x="78525" y="74863"/>
                      <a:pt x="78708" y="75494"/>
                    </a:cubicBezTo>
                    <a:cubicBezTo>
                      <a:pt x="78953" y="76288"/>
                      <a:pt x="79054" y="77102"/>
                      <a:pt x="79054" y="77936"/>
                    </a:cubicBezTo>
                    <a:cubicBezTo>
                      <a:pt x="79054" y="79767"/>
                      <a:pt x="78912" y="81619"/>
                      <a:pt x="78770" y="83450"/>
                    </a:cubicBezTo>
                    <a:cubicBezTo>
                      <a:pt x="78627" y="85261"/>
                      <a:pt x="78688" y="87073"/>
                      <a:pt x="78566" y="88863"/>
                    </a:cubicBezTo>
                    <a:cubicBezTo>
                      <a:pt x="78444" y="90796"/>
                      <a:pt x="78871" y="92811"/>
                      <a:pt x="78281" y="94683"/>
                    </a:cubicBezTo>
                    <a:cubicBezTo>
                      <a:pt x="77467" y="93665"/>
                      <a:pt x="77264" y="91915"/>
                      <a:pt x="76938" y="90695"/>
                    </a:cubicBezTo>
                    <a:cubicBezTo>
                      <a:pt x="76592" y="89311"/>
                      <a:pt x="76470" y="87846"/>
                      <a:pt x="76368" y="86421"/>
                    </a:cubicBezTo>
                    <a:cubicBezTo>
                      <a:pt x="76206" y="84041"/>
                      <a:pt x="75738" y="81721"/>
                      <a:pt x="75656" y="79320"/>
                    </a:cubicBezTo>
                    <a:cubicBezTo>
                      <a:pt x="75616" y="78282"/>
                      <a:pt x="75656" y="77244"/>
                      <a:pt x="75677" y="76206"/>
                    </a:cubicBezTo>
                    <a:cubicBezTo>
                      <a:pt x="75677" y="74863"/>
                      <a:pt x="75778" y="73541"/>
                      <a:pt x="75860" y="72198"/>
                    </a:cubicBezTo>
                    <a:close/>
                    <a:moveTo>
                      <a:pt x="20980" y="75026"/>
                    </a:moveTo>
                    <a:cubicBezTo>
                      <a:pt x="20227" y="76695"/>
                      <a:pt x="19250" y="77427"/>
                      <a:pt x="18660" y="79157"/>
                    </a:cubicBezTo>
                    <a:cubicBezTo>
                      <a:pt x="18884" y="78180"/>
                      <a:pt x="18497" y="77712"/>
                      <a:pt x="18721" y="76858"/>
                    </a:cubicBezTo>
                    <a:cubicBezTo>
                      <a:pt x="18823" y="76491"/>
                      <a:pt x="18823" y="75942"/>
                      <a:pt x="18985" y="75596"/>
                    </a:cubicBezTo>
                    <a:cubicBezTo>
                      <a:pt x="19128" y="75311"/>
                      <a:pt x="19474" y="74294"/>
                      <a:pt x="19698" y="73581"/>
                    </a:cubicBezTo>
                    <a:cubicBezTo>
                      <a:pt x="19921" y="73765"/>
                      <a:pt x="20145" y="74985"/>
                      <a:pt x="20980" y="75026"/>
                    </a:cubicBezTo>
                    <a:close/>
                    <a:moveTo>
                      <a:pt x="80296" y="77997"/>
                    </a:moveTo>
                    <a:cubicBezTo>
                      <a:pt x="80642" y="78017"/>
                      <a:pt x="81130" y="78587"/>
                      <a:pt x="81354" y="78770"/>
                    </a:cubicBezTo>
                    <a:cubicBezTo>
                      <a:pt x="81740" y="79096"/>
                      <a:pt x="82127" y="79442"/>
                      <a:pt x="82493" y="79808"/>
                    </a:cubicBezTo>
                    <a:cubicBezTo>
                      <a:pt x="82860" y="80174"/>
                      <a:pt x="83490" y="80683"/>
                      <a:pt x="83653" y="81171"/>
                    </a:cubicBezTo>
                    <a:cubicBezTo>
                      <a:pt x="83979" y="82087"/>
                      <a:pt x="83816" y="83186"/>
                      <a:pt x="83836" y="84122"/>
                    </a:cubicBezTo>
                    <a:cubicBezTo>
                      <a:pt x="83877" y="85404"/>
                      <a:pt x="83674" y="86666"/>
                      <a:pt x="83531" y="87927"/>
                    </a:cubicBezTo>
                    <a:cubicBezTo>
                      <a:pt x="83450" y="88436"/>
                      <a:pt x="83409" y="88945"/>
                      <a:pt x="83328" y="89453"/>
                    </a:cubicBezTo>
                    <a:cubicBezTo>
                      <a:pt x="83267" y="89881"/>
                      <a:pt x="83063" y="90206"/>
                      <a:pt x="82860" y="90593"/>
                    </a:cubicBezTo>
                    <a:cubicBezTo>
                      <a:pt x="82534" y="91183"/>
                      <a:pt x="82229" y="91753"/>
                      <a:pt x="81903" y="92343"/>
                    </a:cubicBezTo>
                    <a:cubicBezTo>
                      <a:pt x="81740" y="92648"/>
                      <a:pt x="81659" y="93075"/>
                      <a:pt x="81333" y="93259"/>
                    </a:cubicBezTo>
                    <a:cubicBezTo>
                      <a:pt x="80764" y="92668"/>
                      <a:pt x="80499" y="91814"/>
                      <a:pt x="80031" y="91163"/>
                    </a:cubicBezTo>
                    <a:cubicBezTo>
                      <a:pt x="79034" y="89759"/>
                      <a:pt x="79217" y="87907"/>
                      <a:pt x="79400" y="86299"/>
                    </a:cubicBezTo>
                    <a:cubicBezTo>
                      <a:pt x="79461" y="85730"/>
                      <a:pt x="79502" y="85139"/>
                      <a:pt x="79522" y="84549"/>
                    </a:cubicBezTo>
                    <a:cubicBezTo>
                      <a:pt x="79583" y="83267"/>
                      <a:pt x="79604" y="81965"/>
                      <a:pt x="79807" y="80683"/>
                    </a:cubicBezTo>
                    <a:cubicBezTo>
                      <a:pt x="79929" y="79869"/>
                      <a:pt x="79929" y="78770"/>
                      <a:pt x="80235" y="78017"/>
                    </a:cubicBezTo>
                    <a:cubicBezTo>
                      <a:pt x="80255" y="77997"/>
                      <a:pt x="80275" y="77997"/>
                      <a:pt x="80296" y="77997"/>
                    </a:cubicBezTo>
                    <a:close/>
                    <a:moveTo>
                      <a:pt x="12169" y="98305"/>
                    </a:moveTo>
                    <a:cubicBezTo>
                      <a:pt x="12169" y="97450"/>
                      <a:pt x="13044" y="96758"/>
                      <a:pt x="13919" y="94805"/>
                    </a:cubicBezTo>
                    <a:cubicBezTo>
                      <a:pt x="14326" y="93910"/>
                      <a:pt x="14590" y="91753"/>
                      <a:pt x="14916" y="90817"/>
                    </a:cubicBezTo>
                    <a:cubicBezTo>
                      <a:pt x="15730" y="88599"/>
                      <a:pt x="15933" y="87602"/>
                      <a:pt x="16523" y="85730"/>
                    </a:cubicBezTo>
                    <a:cubicBezTo>
                      <a:pt x="16686" y="85221"/>
                      <a:pt x="18131" y="81151"/>
                      <a:pt x="18477" y="80642"/>
                    </a:cubicBezTo>
                    <a:lnTo>
                      <a:pt x="18477" y="83166"/>
                    </a:lnTo>
                    <a:cubicBezTo>
                      <a:pt x="18497" y="86055"/>
                      <a:pt x="17073" y="88680"/>
                      <a:pt x="16279" y="91102"/>
                    </a:cubicBezTo>
                    <a:cubicBezTo>
                      <a:pt x="15974" y="91692"/>
                      <a:pt x="13878" y="96128"/>
                      <a:pt x="13878" y="95660"/>
                    </a:cubicBezTo>
                    <a:lnTo>
                      <a:pt x="13044" y="97491"/>
                    </a:lnTo>
                    <a:cubicBezTo>
                      <a:pt x="12881" y="98651"/>
                      <a:pt x="12799" y="99526"/>
                      <a:pt x="11884" y="99851"/>
                    </a:cubicBezTo>
                    <a:cubicBezTo>
                      <a:pt x="11863" y="99872"/>
                      <a:pt x="12047" y="98793"/>
                      <a:pt x="12067" y="98671"/>
                    </a:cubicBezTo>
                    <a:cubicBezTo>
                      <a:pt x="12169" y="98183"/>
                      <a:pt x="12189" y="97674"/>
                      <a:pt x="12230" y="97186"/>
                    </a:cubicBezTo>
                    <a:cubicBezTo>
                      <a:pt x="12311" y="95904"/>
                      <a:pt x="12209" y="94459"/>
                      <a:pt x="12779" y="93299"/>
                    </a:cubicBezTo>
                    <a:cubicBezTo>
                      <a:pt x="13491" y="91895"/>
                      <a:pt x="13552" y="87073"/>
                      <a:pt x="14427" y="84671"/>
                    </a:cubicBezTo>
                    <a:cubicBezTo>
                      <a:pt x="14733" y="83817"/>
                      <a:pt x="16279" y="79727"/>
                      <a:pt x="16971" y="79157"/>
                    </a:cubicBezTo>
                    <a:cubicBezTo>
                      <a:pt x="17215" y="78933"/>
                      <a:pt x="17581" y="78506"/>
                      <a:pt x="17846" y="78343"/>
                    </a:cubicBezTo>
                    <a:lnTo>
                      <a:pt x="18090" y="78201"/>
                    </a:lnTo>
                    <a:cubicBezTo>
                      <a:pt x="18070" y="78506"/>
                      <a:pt x="18151" y="78811"/>
                      <a:pt x="18212" y="79116"/>
                    </a:cubicBezTo>
                    <a:cubicBezTo>
                      <a:pt x="18253" y="79340"/>
                      <a:pt x="18273" y="79381"/>
                      <a:pt x="18212" y="79605"/>
                    </a:cubicBezTo>
                    <a:cubicBezTo>
                      <a:pt x="18131" y="79971"/>
                      <a:pt x="16238" y="84956"/>
                      <a:pt x="16137" y="85282"/>
                    </a:cubicBezTo>
                    <a:cubicBezTo>
                      <a:pt x="15526" y="87602"/>
                      <a:pt x="15241" y="88029"/>
                      <a:pt x="14590" y="90206"/>
                    </a:cubicBezTo>
                    <a:cubicBezTo>
                      <a:pt x="14142" y="91651"/>
                      <a:pt x="14122" y="92445"/>
                      <a:pt x="13674" y="93910"/>
                    </a:cubicBezTo>
                    <a:cubicBezTo>
                      <a:pt x="13206" y="95477"/>
                      <a:pt x="12352" y="96270"/>
                      <a:pt x="12230" y="97186"/>
                    </a:cubicBezTo>
                    <a:moveTo>
                      <a:pt x="21855" y="84020"/>
                    </a:moveTo>
                    <a:cubicBezTo>
                      <a:pt x="22058" y="84041"/>
                      <a:pt x="22099" y="84610"/>
                      <a:pt x="22119" y="84855"/>
                    </a:cubicBezTo>
                    <a:cubicBezTo>
                      <a:pt x="22282" y="86055"/>
                      <a:pt x="21692" y="90613"/>
                      <a:pt x="20450" y="90389"/>
                    </a:cubicBezTo>
                    <a:cubicBezTo>
                      <a:pt x="20532" y="90654"/>
                      <a:pt x="20756" y="90511"/>
                      <a:pt x="20939" y="90471"/>
                    </a:cubicBezTo>
                    <a:cubicBezTo>
                      <a:pt x="20918" y="90878"/>
                      <a:pt x="20532" y="91447"/>
                      <a:pt x="20369" y="91814"/>
                    </a:cubicBezTo>
                    <a:cubicBezTo>
                      <a:pt x="20186" y="92241"/>
                      <a:pt x="20003" y="92974"/>
                      <a:pt x="19474" y="93075"/>
                    </a:cubicBezTo>
                    <a:cubicBezTo>
                      <a:pt x="19779" y="93299"/>
                      <a:pt x="19637" y="93462"/>
                      <a:pt x="19514" y="93808"/>
                    </a:cubicBezTo>
                    <a:cubicBezTo>
                      <a:pt x="19189" y="94683"/>
                      <a:pt x="18660" y="95497"/>
                      <a:pt x="18416" y="96413"/>
                    </a:cubicBezTo>
                    <a:cubicBezTo>
                      <a:pt x="18171" y="97288"/>
                      <a:pt x="17581" y="98142"/>
                      <a:pt x="16971" y="98814"/>
                    </a:cubicBezTo>
                    <a:cubicBezTo>
                      <a:pt x="17256" y="98508"/>
                      <a:pt x="17215" y="97857"/>
                      <a:pt x="17317" y="97471"/>
                    </a:cubicBezTo>
                    <a:cubicBezTo>
                      <a:pt x="17459" y="96901"/>
                      <a:pt x="17439" y="96331"/>
                      <a:pt x="17439" y="95761"/>
                    </a:cubicBezTo>
                    <a:cubicBezTo>
                      <a:pt x="17439" y="95110"/>
                      <a:pt x="17419" y="94581"/>
                      <a:pt x="17622" y="93950"/>
                    </a:cubicBezTo>
                    <a:cubicBezTo>
                      <a:pt x="17866" y="93259"/>
                      <a:pt x="18212" y="92607"/>
                      <a:pt x="18477" y="91936"/>
                    </a:cubicBezTo>
                    <a:cubicBezTo>
                      <a:pt x="19352" y="89779"/>
                      <a:pt x="20125" y="87602"/>
                      <a:pt x="21020" y="85445"/>
                    </a:cubicBezTo>
                    <a:cubicBezTo>
                      <a:pt x="21203" y="85038"/>
                      <a:pt x="21285" y="84488"/>
                      <a:pt x="21590" y="84163"/>
                    </a:cubicBezTo>
                    <a:cubicBezTo>
                      <a:pt x="21671" y="84061"/>
                      <a:pt x="21753" y="84020"/>
                      <a:pt x="21793" y="84020"/>
                    </a:cubicBezTo>
                    <a:cubicBezTo>
                      <a:pt x="21814" y="84000"/>
                      <a:pt x="21834" y="84000"/>
                      <a:pt x="21855" y="84020"/>
                    </a:cubicBezTo>
                    <a:close/>
                    <a:moveTo>
                      <a:pt x="79095" y="90776"/>
                    </a:moveTo>
                    <a:cubicBezTo>
                      <a:pt x="79441" y="91631"/>
                      <a:pt x="80011" y="92445"/>
                      <a:pt x="80520" y="93218"/>
                    </a:cubicBezTo>
                    <a:cubicBezTo>
                      <a:pt x="80723" y="93523"/>
                      <a:pt x="80926" y="93767"/>
                      <a:pt x="81028" y="94113"/>
                    </a:cubicBezTo>
                    <a:cubicBezTo>
                      <a:pt x="81618" y="96189"/>
                      <a:pt x="82412" y="98346"/>
                      <a:pt x="82412" y="100523"/>
                    </a:cubicBezTo>
                    <a:cubicBezTo>
                      <a:pt x="82412" y="101052"/>
                      <a:pt x="82432" y="101601"/>
                      <a:pt x="82188" y="102069"/>
                    </a:cubicBezTo>
                    <a:cubicBezTo>
                      <a:pt x="81985" y="102415"/>
                      <a:pt x="82066" y="102232"/>
                      <a:pt x="81781" y="102192"/>
                    </a:cubicBezTo>
                    <a:cubicBezTo>
                      <a:pt x="81537" y="102151"/>
                      <a:pt x="81313" y="102171"/>
                      <a:pt x="81069" y="102253"/>
                    </a:cubicBezTo>
                    <a:cubicBezTo>
                      <a:pt x="80581" y="102415"/>
                      <a:pt x="80051" y="102822"/>
                      <a:pt x="79522" y="102782"/>
                    </a:cubicBezTo>
                    <a:cubicBezTo>
                      <a:pt x="79665" y="102802"/>
                      <a:pt x="79990" y="101724"/>
                      <a:pt x="80031" y="101601"/>
                    </a:cubicBezTo>
                    <a:cubicBezTo>
                      <a:pt x="80133" y="101154"/>
                      <a:pt x="80214" y="100645"/>
                      <a:pt x="80072" y="100197"/>
                    </a:cubicBezTo>
                    <a:cubicBezTo>
                      <a:pt x="79767" y="99322"/>
                      <a:pt x="79522" y="98488"/>
                      <a:pt x="79319" y="97552"/>
                    </a:cubicBezTo>
                    <a:cubicBezTo>
                      <a:pt x="79156" y="96779"/>
                      <a:pt x="78993" y="96026"/>
                      <a:pt x="78912" y="95253"/>
                    </a:cubicBezTo>
                    <a:cubicBezTo>
                      <a:pt x="78892" y="94927"/>
                      <a:pt x="78892" y="94622"/>
                      <a:pt x="78932" y="94296"/>
                    </a:cubicBezTo>
                    <a:cubicBezTo>
                      <a:pt x="78973" y="93727"/>
                      <a:pt x="79054" y="93157"/>
                      <a:pt x="79054" y="92567"/>
                    </a:cubicBezTo>
                    <a:cubicBezTo>
                      <a:pt x="79054" y="92160"/>
                      <a:pt x="78831" y="91081"/>
                      <a:pt x="79095" y="90776"/>
                    </a:cubicBezTo>
                    <a:close/>
                    <a:moveTo>
                      <a:pt x="83206" y="91000"/>
                    </a:moveTo>
                    <a:cubicBezTo>
                      <a:pt x="83328" y="91468"/>
                      <a:pt x="83287" y="91997"/>
                      <a:pt x="83348" y="92485"/>
                    </a:cubicBezTo>
                    <a:cubicBezTo>
                      <a:pt x="83470" y="93360"/>
                      <a:pt x="83572" y="94256"/>
                      <a:pt x="83653" y="95151"/>
                    </a:cubicBezTo>
                    <a:cubicBezTo>
                      <a:pt x="83796" y="96433"/>
                      <a:pt x="83958" y="97735"/>
                      <a:pt x="83979" y="99038"/>
                    </a:cubicBezTo>
                    <a:cubicBezTo>
                      <a:pt x="83979" y="99363"/>
                      <a:pt x="83999" y="99689"/>
                      <a:pt x="84019" y="100014"/>
                    </a:cubicBezTo>
                    <a:cubicBezTo>
                      <a:pt x="84019" y="100177"/>
                      <a:pt x="84121" y="100503"/>
                      <a:pt x="84060" y="100645"/>
                    </a:cubicBezTo>
                    <a:cubicBezTo>
                      <a:pt x="83999" y="100808"/>
                      <a:pt x="83389" y="101296"/>
                      <a:pt x="83246" y="101317"/>
                    </a:cubicBezTo>
                    <a:cubicBezTo>
                      <a:pt x="82900" y="101337"/>
                      <a:pt x="83002" y="100686"/>
                      <a:pt x="82961" y="100360"/>
                    </a:cubicBezTo>
                    <a:cubicBezTo>
                      <a:pt x="82860" y="99770"/>
                      <a:pt x="82758" y="99180"/>
                      <a:pt x="82636" y="98569"/>
                    </a:cubicBezTo>
                    <a:cubicBezTo>
                      <a:pt x="82493" y="97878"/>
                      <a:pt x="82310" y="97186"/>
                      <a:pt x="82147" y="96474"/>
                    </a:cubicBezTo>
                    <a:cubicBezTo>
                      <a:pt x="82046" y="95985"/>
                      <a:pt x="81822" y="95538"/>
                      <a:pt x="81761" y="95029"/>
                    </a:cubicBezTo>
                    <a:cubicBezTo>
                      <a:pt x="81740" y="95008"/>
                      <a:pt x="81740" y="94968"/>
                      <a:pt x="81740" y="94927"/>
                    </a:cubicBezTo>
                    <a:cubicBezTo>
                      <a:pt x="81700" y="94337"/>
                      <a:pt x="81883" y="93788"/>
                      <a:pt x="82127" y="93259"/>
                    </a:cubicBezTo>
                    <a:cubicBezTo>
                      <a:pt x="82331" y="92831"/>
                      <a:pt x="82493" y="92404"/>
                      <a:pt x="82738" y="91997"/>
                    </a:cubicBezTo>
                    <a:cubicBezTo>
                      <a:pt x="82839" y="91814"/>
                      <a:pt x="83267" y="91203"/>
                      <a:pt x="83206" y="91000"/>
                    </a:cubicBezTo>
                    <a:close/>
                    <a:moveTo>
                      <a:pt x="78403" y="95924"/>
                    </a:moveTo>
                    <a:cubicBezTo>
                      <a:pt x="78627" y="96107"/>
                      <a:pt x="78586" y="96596"/>
                      <a:pt x="78668" y="96881"/>
                    </a:cubicBezTo>
                    <a:cubicBezTo>
                      <a:pt x="78770" y="97308"/>
                      <a:pt x="78912" y="97756"/>
                      <a:pt x="79014" y="98183"/>
                    </a:cubicBezTo>
                    <a:cubicBezTo>
                      <a:pt x="79238" y="99078"/>
                      <a:pt x="80031" y="100381"/>
                      <a:pt x="79706" y="101296"/>
                    </a:cubicBezTo>
                    <a:cubicBezTo>
                      <a:pt x="79563" y="101683"/>
                      <a:pt x="78505" y="103453"/>
                      <a:pt x="78179" y="102782"/>
                    </a:cubicBezTo>
                    <a:cubicBezTo>
                      <a:pt x="78098" y="102599"/>
                      <a:pt x="78159" y="102476"/>
                      <a:pt x="78220" y="102293"/>
                    </a:cubicBezTo>
                    <a:cubicBezTo>
                      <a:pt x="78363" y="101825"/>
                      <a:pt x="78525" y="101398"/>
                      <a:pt x="78586" y="100910"/>
                    </a:cubicBezTo>
                    <a:cubicBezTo>
                      <a:pt x="78586" y="100869"/>
                      <a:pt x="78586" y="100828"/>
                      <a:pt x="78586" y="100787"/>
                    </a:cubicBezTo>
                    <a:cubicBezTo>
                      <a:pt x="78688" y="99912"/>
                      <a:pt x="78729" y="98976"/>
                      <a:pt x="78607" y="98101"/>
                    </a:cubicBezTo>
                    <a:cubicBezTo>
                      <a:pt x="78505" y="97389"/>
                      <a:pt x="78342" y="96636"/>
                      <a:pt x="78403" y="95924"/>
                    </a:cubicBezTo>
                    <a:close/>
                    <a:moveTo>
                      <a:pt x="11395" y="100442"/>
                    </a:moveTo>
                    <a:cubicBezTo>
                      <a:pt x="11294" y="100543"/>
                      <a:pt x="11294" y="101133"/>
                      <a:pt x="11273" y="101276"/>
                    </a:cubicBezTo>
                    <a:cubicBezTo>
                      <a:pt x="11253" y="101561"/>
                      <a:pt x="11212" y="101866"/>
                      <a:pt x="11192" y="102171"/>
                    </a:cubicBezTo>
                    <a:cubicBezTo>
                      <a:pt x="11172" y="102639"/>
                      <a:pt x="11009" y="103270"/>
                      <a:pt x="11151" y="103738"/>
                    </a:cubicBezTo>
                    <a:cubicBezTo>
                      <a:pt x="11172" y="103799"/>
                      <a:pt x="11233" y="103860"/>
                      <a:pt x="11253" y="103921"/>
                    </a:cubicBezTo>
                    <a:cubicBezTo>
                      <a:pt x="11294" y="104104"/>
                      <a:pt x="11233" y="104186"/>
                      <a:pt x="11151" y="104348"/>
                    </a:cubicBezTo>
                    <a:cubicBezTo>
                      <a:pt x="10093" y="105366"/>
                      <a:pt x="9422" y="107482"/>
                      <a:pt x="8709" y="107930"/>
                    </a:cubicBezTo>
                    <a:cubicBezTo>
                      <a:pt x="8221" y="107645"/>
                      <a:pt x="7916" y="106811"/>
                      <a:pt x="7834" y="106343"/>
                    </a:cubicBezTo>
                    <a:cubicBezTo>
                      <a:pt x="7733" y="105753"/>
                      <a:pt x="7875" y="105081"/>
                      <a:pt x="8282" y="104633"/>
                    </a:cubicBezTo>
                    <a:cubicBezTo>
                      <a:pt x="8831" y="104023"/>
                      <a:pt x="8791" y="103921"/>
                      <a:pt x="9381" y="103331"/>
                    </a:cubicBezTo>
                    <a:cubicBezTo>
                      <a:pt x="9829" y="102883"/>
                      <a:pt x="10073" y="102273"/>
                      <a:pt x="10459" y="101744"/>
                    </a:cubicBezTo>
                    <a:cubicBezTo>
                      <a:pt x="10622" y="101540"/>
                      <a:pt x="10785" y="101317"/>
                      <a:pt x="10948" y="101093"/>
                    </a:cubicBezTo>
                    <a:cubicBezTo>
                      <a:pt x="11090" y="100889"/>
                      <a:pt x="11192" y="100625"/>
                      <a:pt x="11395" y="100442"/>
                    </a:cubicBezTo>
                    <a:close/>
                    <a:moveTo>
                      <a:pt x="84040" y="101215"/>
                    </a:moveTo>
                    <a:cubicBezTo>
                      <a:pt x="84101" y="101215"/>
                      <a:pt x="84142" y="101235"/>
                      <a:pt x="84182" y="101296"/>
                    </a:cubicBezTo>
                    <a:cubicBezTo>
                      <a:pt x="84264" y="101439"/>
                      <a:pt x="84223" y="101703"/>
                      <a:pt x="84243" y="101866"/>
                    </a:cubicBezTo>
                    <a:cubicBezTo>
                      <a:pt x="84243" y="102008"/>
                      <a:pt x="84284" y="102151"/>
                      <a:pt x="84284" y="102293"/>
                    </a:cubicBezTo>
                    <a:cubicBezTo>
                      <a:pt x="84304" y="102456"/>
                      <a:pt x="84325" y="102619"/>
                      <a:pt x="84345" y="102782"/>
                    </a:cubicBezTo>
                    <a:cubicBezTo>
                      <a:pt x="84365" y="102985"/>
                      <a:pt x="84345" y="103189"/>
                      <a:pt x="84365" y="103392"/>
                    </a:cubicBezTo>
                    <a:cubicBezTo>
                      <a:pt x="84386" y="103555"/>
                      <a:pt x="84447" y="103718"/>
                      <a:pt x="84487" y="103880"/>
                    </a:cubicBezTo>
                    <a:cubicBezTo>
                      <a:pt x="84569" y="104226"/>
                      <a:pt x="84610" y="104572"/>
                      <a:pt x="84671" y="104939"/>
                    </a:cubicBezTo>
                    <a:cubicBezTo>
                      <a:pt x="84813" y="105549"/>
                      <a:pt x="85017" y="106139"/>
                      <a:pt x="85220" y="106729"/>
                    </a:cubicBezTo>
                    <a:cubicBezTo>
                      <a:pt x="85464" y="107421"/>
                      <a:pt x="85301" y="108032"/>
                      <a:pt x="85261" y="108723"/>
                    </a:cubicBezTo>
                    <a:cubicBezTo>
                      <a:pt x="85240" y="109110"/>
                      <a:pt x="85179" y="109497"/>
                      <a:pt x="85139" y="109883"/>
                    </a:cubicBezTo>
                    <a:cubicBezTo>
                      <a:pt x="84996" y="110819"/>
                      <a:pt x="84793" y="111593"/>
                      <a:pt x="84304" y="112407"/>
                    </a:cubicBezTo>
                    <a:cubicBezTo>
                      <a:pt x="83897" y="113078"/>
                      <a:pt x="83633" y="113587"/>
                      <a:pt x="82900" y="113790"/>
                    </a:cubicBezTo>
                    <a:cubicBezTo>
                      <a:pt x="82860" y="113811"/>
                      <a:pt x="82799" y="113811"/>
                      <a:pt x="82758" y="113831"/>
                    </a:cubicBezTo>
                    <a:cubicBezTo>
                      <a:pt x="82127" y="113953"/>
                      <a:pt x="80988" y="113994"/>
                      <a:pt x="80784" y="113220"/>
                    </a:cubicBezTo>
                    <a:cubicBezTo>
                      <a:pt x="80621" y="112569"/>
                      <a:pt x="80581" y="111837"/>
                      <a:pt x="80499" y="111145"/>
                    </a:cubicBezTo>
                    <a:cubicBezTo>
                      <a:pt x="80418" y="110534"/>
                      <a:pt x="80316" y="109904"/>
                      <a:pt x="80174" y="109314"/>
                    </a:cubicBezTo>
                    <a:cubicBezTo>
                      <a:pt x="79889" y="108154"/>
                      <a:pt x="80865" y="106628"/>
                      <a:pt x="81395" y="105671"/>
                    </a:cubicBezTo>
                    <a:cubicBezTo>
                      <a:pt x="81883" y="104755"/>
                      <a:pt x="82188" y="103636"/>
                      <a:pt x="82473" y="102660"/>
                    </a:cubicBezTo>
                    <a:cubicBezTo>
                      <a:pt x="82534" y="102456"/>
                      <a:pt x="82636" y="102273"/>
                      <a:pt x="82778" y="102130"/>
                    </a:cubicBezTo>
                    <a:cubicBezTo>
                      <a:pt x="82900" y="101988"/>
                      <a:pt x="83083" y="101886"/>
                      <a:pt x="83226" y="101764"/>
                    </a:cubicBezTo>
                    <a:cubicBezTo>
                      <a:pt x="83368" y="101642"/>
                      <a:pt x="83796" y="101235"/>
                      <a:pt x="84040" y="101215"/>
                    </a:cubicBezTo>
                    <a:close/>
                    <a:moveTo>
                      <a:pt x="14794" y="102232"/>
                    </a:moveTo>
                    <a:cubicBezTo>
                      <a:pt x="14956" y="102456"/>
                      <a:pt x="15485" y="103168"/>
                      <a:pt x="15221" y="104430"/>
                    </a:cubicBezTo>
                    <a:cubicBezTo>
                      <a:pt x="15160" y="104817"/>
                      <a:pt x="15160" y="105000"/>
                      <a:pt x="15119" y="105427"/>
                    </a:cubicBezTo>
                    <a:cubicBezTo>
                      <a:pt x="14671" y="105569"/>
                      <a:pt x="14203" y="105753"/>
                      <a:pt x="13695" y="106058"/>
                    </a:cubicBezTo>
                    <a:cubicBezTo>
                      <a:pt x="13715" y="105427"/>
                      <a:pt x="13756" y="104796"/>
                      <a:pt x="13817" y="104226"/>
                    </a:cubicBezTo>
                    <a:cubicBezTo>
                      <a:pt x="13898" y="103636"/>
                      <a:pt x="14183" y="103026"/>
                      <a:pt x="14407" y="102497"/>
                    </a:cubicBezTo>
                    <a:cubicBezTo>
                      <a:pt x="14590" y="102049"/>
                      <a:pt x="14733" y="102110"/>
                      <a:pt x="14794" y="102232"/>
                    </a:cubicBezTo>
                    <a:close/>
                    <a:moveTo>
                      <a:pt x="81415" y="102680"/>
                    </a:moveTo>
                    <a:cubicBezTo>
                      <a:pt x="81517" y="102680"/>
                      <a:pt x="81618" y="102721"/>
                      <a:pt x="81720" y="102843"/>
                    </a:cubicBezTo>
                    <a:cubicBezTo>
                      <a:pt x="81985" y="103168"/>
                      <a:pt x="81517" y="104104"/>
                      <a:pt x="81374" y="104450"/>
                    </a:cubicBezTo>
                    <a:cubicBezTo>
                      <a:pt x="80764" y="106139"/>
                      <a:pt x="79970" y="107808"/>
                      <a:pt x="79095" y="109395"/>
                    </a:cubicBezTo>
                    <a:cubicBezTo>
                      <a:pt x="78749" y="109985"/>
                      <a:pt x="78464" y="110596"/>
                      <a:pt x="78159" y="111226"/>
                    </a:cubicBezTo>
                    <a:cubicBezTo>
                      <a:pt x="77874" y="111226"/>
                      <a:pt x="77711" y="110941"/>
                      <a:pt x="77549" y="110738"/>
                    </a:cubicBezTo>
                    <a:cubicBezTo>
                      <a:pt x="77406" y="110555"/>
                      <a:pt x="77223" y="110453"/>
                      <a:pt x="77040" y="110290"/>
                    </a:cubicBezTo>
                    <a:cubicBezTo>
                      <a:pt x="76877" y="110128"/>
                      <a:pt x="76694" y="109944"/>
                      <a:pt x="76531" y="109782"/>
                    </a:cubicBezTo>
                    <a:cubicBezTo>
                      <a:pt x="76429" y="109659"/>
                      <a:pt x="76246" y="109497"/>
                      <a:pt x="76206" y="109354"/>
                    </a:cubicBezTo>
                    <a:cubicBezTo>
                      <a:pt x="76104" y="108968"/>
                      <a:pt x="76450" y="108601"/>
                      <a:pt x="76653" y="108296"/>
                    </a:cubicBezTo>
                    <a:cubicBezTo>
                      <a:pt x="76674" y="108276"/>
                      <a:pt x="76674" y="108255"/>
                      <a:pt x="76694" y="108235"/>
                    </a:cubicBezTo>
                    <a:cubicBezTo>
                      <a:pt x="76959" y="107767"/>
                      <a:pt x="77142" y="107157"/>
                      <a:pt x="77325" y="106628"/>
                    </a:cubicBezTo>
                    <a:cubicBezTo>
                      <a:pt x="77589" y="105854"/>
                      <a:pt x="77833" y="105081"/>
                      <a:pt x="78139" y="104308"/>
                    </a:cubicBezTo>
                    <a:cubicBezTo>
                      <a:pt x="78261" y="103982"/>
                      <a:pt x="78281" y="103616"/>
                      <a:pt x="78647" y="103494"/>
                    </a:cubicBezTo>
                    <a:cubicBezTo>
                      <a:pt x="79014" y="103392"/>
                      <a:pt x="79421" y="103474"/>
                      <a:pt x="79807" y="103372"/>
                    </a:cubicBezTo>
                    <a:cubicBezTo>
                      <a:pt x="80031" y="103331"/>
                      <a:pt x="80275" y="103270"/>
                      <a:pt x="80479" y="103148"/>
                    </a:cubicBezTo>
                    <a:cubicBezTo>
                      <a:pt x="80703" y="103005"/>
                      <a:pt x="81089" y="102660"/>
                      <a:pt x="81415" y="102680"/>
                    </a:cubicBezTo>
                    <a:close/>
                    <a:moveTo>
                      <a:pt x="13166" y="104206"/>
                    </a:moveTo>
                    <a:cubicBezTo>
                      <a:pt x="13186" y="104206"/>
                      <a:pt x="13206" y="104206"/>
                      <a:pt x="13227" y="104206"/>
                    </a:cubicBezTo>
                    <a:cubicBezTo>
                      <a:pt x="13410" y="104308"/>
                      <a:pt x="13328" y="104755"/>
                      <a:pt x="13328" y="104918"/>
                    </a:cubicBezTo>
                    <a:cubicBezTo>
                      <a:pt x="13328" y="106343"/>
                      <a:pt x="13451" y="106668"/>
                      <a:pt x="13430" y="108072"/>
                    </a:cubicBezTo>
                    <a:cubicBezTo>
                      <a:pt x="13410" y="108947"/>
                      <a:pt x="13369" y="108947"/>
                      <a:pt x="13430" y="109944"/>
                    </a:cubicBezTo>
                    <a:cubicBezTo>
                      <a:pt x="13166" y="110128"/>
                      <a:pt x="12169" y="109782"/>
                      <a:pt x="11721" y="109476"/>
                    </a:cubicBezTo>
                    <a:cubicBezTo>
                      <a:pt x="11701" y="109375"/>
                      <a:pt x="11701" y="109253"/>
                      <a:pt x="11701" y="109130"/>
                    </a:cubicBezTo>
                    <a:cubicBezTo>
                      <a:pt x="11721" y="108927"/>
                      <a:pt x="11924" y="108174"/>
                      <a:pt x="11965" y="107950"/>
                    </a:cubicBezTo>
                    <a:cubicBezTo>
                      <a:pt x="12026" y="106343"/>
                      <a:pt x="12067" y="107075"/>
                      <a:pt x="12352" y="105569"/>
                    </a:cubicBezTo>
                    <a:cubicBezTo>
                      <a:pt x="12413" y="105264"/>
                      <a:pt x="12413" y="104796"/>
                      <a:pt x="12596" y="104532"/>
                    </a:cubicBezTo>
                    <a:cubicBezTo>
                      <a:pt x="12677" y="104389"/>
                      <a:pt x="12962" y="104186"/>
                      <a:pt x="13166" y="104206"/>
                    </a:cubicBezTo>
                    <a:close/>
                    <a:moveTo>
                      <a:pt x="11578" y="104308"/>
                    </a:moveTo>
                    <a:cubicBezTo>
                      <a:pt x="11945" y="104511"/>
                      <a:pt x="12209" y="104491"/>
                      <a:pt x="12108" y="104959"/>
                    </a:cubicBezTo>
                    <a:cubicBezTo>
                      <a:pt x="11660" y="106729"/>
                      <a:pt x="11802" y="106241"/>
                      <a:pt x="11517" y="107910"/>
                    </a:cubicBezTo>
                    <a:cubicBezTo>
                      <a:pt x="11497" y="108093"/>
                      <a:pt x="11395" y="108642"/>
                      <a:pt x="11314" y="109069"/>
                    </a:cubicBezTo>
                    <a:cubicBezTo>
                      <a:pt x="11212" y="109090"/>
                      <a:pt x="11029" y="109212"/>
                      <a:pt x="10785" y="109110"/>
                    </a:cubicBezTo>
                    <a:cubicBezTo>
                      <a:pt x="10052" y="108744"/>
                      <a:pt x="9381" y="108439"/>
                      <a:pt x="9279" y="108133"/>
                    </a:cubicBezTo>
                    <a:cubicBezTo>
                      <a:pt x="10337" y="106465"/>
                      <a:pt x="10317" y="105610"/>
                      <a:pt x="11578" y="104308"/>
                    </a:cubicBezTo>
                    <a:close/>
                    <a:moveTo>
                      <a:pt x="15058" y="105773"/>
                    </a:moveTo>
                    <a:cubicBezTo>
                      <a:pt x="14997" y="106648"/>
                      <a:pt x="14997" y="107726"/>
                      <a:pt x="15139" y="108540"/>
                    </a:cubicBezTo>
                    <a:cubicBezTo>
                      <a:pt x="15180" y="108764"/>
                      <a:pt x="15241" y="108866"/>
                      <a:pt x="15180" y="109090"/>
                    </a:cubicBezTo>
                    <a:cubicBezTo>
                      <a:pt x="15099" y="109334"/>
                      <a:pt x="14773" y="108825"/>
                      <a:pt x="14427" y="109171"/>
                    </a:cubicBezTo>
                    <a:cubicBezTo>
                      <a:pt x="13410" y="110128"/>
                      <a:pt x="13756" y="109253"/>
                      <a:pt x="13756" y="108723"/>
                    </a:cubicBezTo>
                    <a:cubicBezTo>
                      <a:pt x="13695" y="107910"/>
                      <a:pt x="13654" y="107177"/>
                      <a:pt x="13674" y="106383"/>
                    </a:cubicBezTo>
                    <a:cubicBezTo>
                      <a:pt x="14122" y="106119"/>
                      <a:pt x="14590" y="105814"/>
                      <a:pt x="15058" y="105773"/>
                    </a:cubicBezTo>
                    <a:close/>
                    <a:moveTo>
                      <a:pt x="79726" y="109008"/>
                    </a:moveTo>
                    <a:cubicBezTo>
                      <a:pt x="80051" y="109497"/>
                      <a:pt x="80072" y="110270"/>
                      <a:pt x="80174" y="110840"/>
                    </a:cubicBezTo>
                    <a:cubicBezTo>
                      <a:pt x="80255" y="111287"/>
                      <a:pt x="80458" y="111979"/>
                      <a:pt x="80438" y="112569"/>
                    </a:cubicBezTo>
                    <a:cubicBezTo>
                      <a:pt x="80418" y="112997"/>
                      <a:pt x="80438" y="113465"/>
                      <a:pt x="79950" y="113546"/>
                    </a:cubicBezTo>
                    <a:cubicBezTo>
                      <a:pt x="79746" y="113587"/>
                      <a:pt x="79095" y="113790"/>
                      <a:pt x="78932" y="113729"/>
                    </a:cubicBezTo>
                    <a:cubicBezTo>
                      <a:pt x="78647" y="113648"/>
                      <a:pt x="78708" y="112854"/>
                      <a:pt x="78708" y="112569"/>
                    </a:cubicBezTo>
                    <a:cubicBezTo>
                      <a:pt x="78668" y="112142"/>
                      <a:pt x="78525" y="111694"/>
                      <a:pt x="78586" y="111247"/>
                    </a:cubicBezTo>
                    <a:cubicBezTo>
                      <a:pt x="78627" y="110840"/>
                      <a:pt x="78851" y="110433"/>
                      <a:pt x="79054" y="110066"/>
                    </a:cubicBezTo>
                    <a:cubicBezTo>
                      <a:pt x="79258" y="109700"/>
                      <a:pt x="79522" y="109375"/>
                      <a:pt x="79726" y="109008"/>
                    </a:cubicBezTo>
                    <a:close/>
                  </a:path>
                </a:pathLst>
              </a:custGeom>
              <a:noFill/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22"/>
              <p:cNvSpPr/>
              <p:nvPr/>
            </p:nvSpPr>
            <p:spPr>
              <a:xfrm>
                <a:off x="7015052" y="1761254"/>
                <a:ext cx="7973" cy="67473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969" extrusionOk="0">
                    <a:moveTo>
                      <a:pt x="265" y="1"/>
                    </a:moveTo>
                    <a:lnTo>
                      <a:pt x="468" y="1"/>
                    </a:lnTo>
                    <a:lnTo>
                      <a:pt x="224" y="3765"/>
                    </a:lnTo>
                    <a:lnTo>
                      <a:pt x="0" y="396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22"/>
              <p:cNvSpPr/>
              <p:nvPr/>
            </p:nvSpPr>
            <p:spPr>
              <a:xfrm>
                <a:off x="7085347" y="2304710"/>
                <a:ext cx="139706" cy="542657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31921" extrusionOk="0">
                    <a:moveTo>
                      <a:pt x="575" y="30700"/>
                    </a:moveTo>
                    <a:cubicBezTo>
                      <a:pt x="582" y="30760"/>
                      <a:pt x="600" y="30792"/>
                      <a:pt x="628" y="30792"/>
                    </a:cubicBezTo>
                    <a:cubicBezTo>
                      <a:pt x="634" y="30792"/>
                      <a:pt x="640" y="30791"/>
                      <a:pt x="647" y="30788"/>
                    </a:cubicBezTo>
                    <a:cubicBezTo>
                      <a:pt x="620" y="30761"/>
                      <a:pt x="596" y="30732"/>
                      <a:pt x="575" y="30700"/>
                    </a:cubicBezTo>
                    <a:close/>
                    <a:moveTo>
                      <a:pt x="4737" y="0"/>
                    </a:moveTo>
                    <a:lnTo>
                      <a:pt x="4737" y="0"/>
                    </a:lnTo>
                    <a:cubicBezTo>
                      <a:pt x="4676" y="1180"/>
                      <a:pt x="4860" y="3073"/>
                      <a:pt x="5083" y="4233"/>
                    </a:cubicBezTo>
                    <a:cubicBezTo>
                      <a:pt x="5490" y="6247"/>
                      <a:pt x="4107" y="12677"/>
                      <a:pt x="4880" y="14549"/>
                    </a:cubicBezTo>
                    <a:cubicBezTo>
                      <a:pt x="5836" y="16890"/>
                      <a:pt x="6162" y="17805"/>
                      <a:pt x="6874" y="18945"/>
                    </a:cubicBezTo>
                    <a:cubicBezTo>
                      <a:pt x="7566" y="20064"/>
                      <a:pt x="7240" y="21407"/>
                      <a:pt x="6264" y="21997"/>
                    </a:cubicBezTo>
                    <a:cubicBezTo>
                      <a:pt x="5083" y="22730"/>
                      <a:pt x="3354" y="23218"/>
                      <a:pt x="2499" y="24337"/>
                    </a:cubicBezTo>
                    <a:cubicBezTo>
                      <a:pt x="1950" y="25049"/>
                      <a:pt x="2051" y="25721"/>
                      <a:pt x="2235" y="26331"/>
                    </a:cubicBezTo>
                    <a:cubicBezTo>
                      <a:pt x="1411" y="27037"/>
                      <a:pt x="1" y="29843"/>
                      <a:pt x="575" y="30700"/>
                    </a:cubicBezTo>
                    <a:lnTo>
                      <a:pt x="575" y="30700"/>
                    </a:lnTo>
                    <a:cubicBezTo>
                      <a:pt x="510" y="30180"/>
                      <a:pt x="1218" y="27608"/>
                      <a:pt x="2397" y="26840"/>
                    </a:cubicBezTo>
                    <a:cubicBezTo>
                      <a:pt x="2886" y="28061"/>
                      <a:pt x="4025" y="29811"/>
                      <a:pt x="2601" y="30971"/>
                    </a:cubicBezTo>
                    <a:cubicBezTo>
                      <a:pt x="2233" y="31191"/>
                      <a:pt x="1844" y="31526"/>
                      <a:pt x="1595" y="31734"/>
                    </a:cubicBezTo>
                    <a:lnTo>
                      <a:pt x="1595" y="31734"/>
                    </a:lnTo>
                    <a:cubicBezTo>
                      <a:pt x="4336" y="30947"/>
                      <a:pt x="3577" y="28227"/>
                      <a:pt x="2662" y="26596"/>
                    </a:cubicBezTo>
                    <a:cubicBezTo>
                      <a:pt x="2804" y="25884"/>
                      <a:pt x="2560" y="25192"/>
                      <a:pt x="2764" y="24724"/>
                    </a:cubicBezTo>
                    <a:cubicBezTo>
                      <a:pt x="3394" y="23177"/>
                      <a:pt x="5429" y="23014"/>
                      <a:pt x="6793" y="22119"/>
                    </a:cubicBezTo>
                    <a:cubicBezTo>
                      <a:pt x="8217" y="21183"/>
                      <a:pt x="7749" y="19738"/>
                      <a:pt x="7118" y="18680"/>
                    </a:cubicBezTo>
                    <a:cubicBezTo>
                      <a:pt x="6447" y="17500"/>
                      <a:pt x="5755" y="15567"/>
                      <a:pt x="5328" y="14285"/>
                    </a:cubicBezTo>
                    <a:cubicBezTo>
                      <a:pt x="4371" y="11416"/>
                      <a:pt x="6182" y="7204"/>
                      <a:pt x="5735" y="4212"/>
                    </a:cubicBezTo>
                    <a:cubicBezTo>
                      <a:pt x="5572" y="3073"/>
                      <a:pt x="5490" y="1343"/>
                      <a:pt x="5531" y="183"/>
                    </a:cubicBezTo>
                    <a:lnTo>
                      <a:pt x="4737" y="0"/>
                    </a:lnTo>
                    <a:close/>
                    <a:moveTo>
                      <a:pt x="1595" y="31734"/>
                    </a:moveTo>
                    <a:cubicBezTo>
                      <a:pt x="1532" y="31752"/>
                      <a:pt x="1467" y="31769"/>
                      <a:pt x="1400" y="31785"/>
                    </a:cubicBezTo>
                    <a:cubicBezTo>
                      <a:pt x="1338" y="31881"/>
                      <a:pt x="1321" y="31921"/>
                      <a:pt x="1341" y="31921"/>
                    </a:cubicBezTo>
                    <a:cubicBezTo>
                      <a:pt x="1367" y="31921"/>
                      <a:pt x="1461" y="31846"/>
                      <a:pt x="1595" y="31734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22"/>
              <p:cNvSpPr/>
              <p:nvPr/>
            </p:nvSpPr>
            <p:spPr>
              <a:xfrm>
                <a:off x="7083545" y="2304710"/>
                <a:ext cx="141508" cy="548301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32253" fill="none" extrusionOk="0">
                    <a:moveTo>
                      <a:pt x="4843" y="0"/>
                    </a:moveTo>
                    <a:cubicBezTo>
                      <a:pt x="4782" y="1180"/>
                      <a:pt x="4966" y="3073"/>
                      <a:pt x="5189" y="4233"/>
                    </a:cubicBezTo>
                    <a:cubicBezTo>
                      <a:pt x="5596" y="6247"/>
                      <a:pt x="4213" y="12677"/>
                      <a:pt x="4986" y="14549"/>
                    </a:cubicBezTo>
                    <a:cubicBezTo>
                      <a:pt x="5942" y="16890"/>
                      <a:pt x="6268" y="17805"/>
                      <a:pt x="6980" y="18945"/>
                    </a:cubicBezTo>
                    <a:cubicBezTo>
                      <a:pt x="7672" y="20064"/>
                      <a:pt x="7346" y="21407"/>
                      <a:pt x="6370" y="21997"/>
                    </a:cubicBezTo>
                    <a:cubicBezTo>
                      <a:pt x="5189" y="22730"/>
                      <a:pt x="3460" y="23218"/>
                      <a:pt x="2605" y="24337"/>
                    </a:cubicBezTo>
                    <a:cubicBezTo>
                      <a:pt x="2056" y="25049"/>
                      <a:pt x="2157" y="25721"/>
                      <a:pt x="2341" y="26331"/>
                    </a:cubicBezTo>
                    <a:cubicBezTo>
                      <a:pt x="1486" y="27064"/>
                      <a:pt x="0" y="30055"/>
                      <a:pt x="753" y="30788"/>
                    </a:cubicBezTo>
                    <a:cubicBezTo>
                      <a:pt x="428" y="30930"/>
                      <a:pt x="1160" y="27715"/>
                      <a:pt x="2503" y="26840"/>
                    </a:cubicBezTo>
                    <a:cubicBezTo>
                      <a:pt x="2992" y="28061"/>
                      <a:pt x="4131" y="29811"/>
                      <a:pt x="2707" y="30971"/>
                    </a:cubicBezTo>
                    <a:cubicBezTo>
                      <a:pt x="1995" y="31398"/>
                      <a:pt x="1201" y="32253"/>
                      <a:pt x="1506" y="31785"/>
                    </a:cubicBezTo>
                    <a:cubicBezTo>
                      <a:pt x="4477" y="31073"/>
                      <a:pt x="3704" y="28264"/>
                      <a:pt x="2768" y="26596"/>
                    </a:cubicBezTo>
                    <a:cubicBezTo>
                      <a:pt x="2910" y="25884"/>
                      <a:pt x="2666" y="25192"/>
                      <a:pt x="2870" y="24724"/>
                    </a:cubicBezTo>
                    <a:cubicBezTo>
                      <a:pt x="3500" y="23177"/>
                      <a:pt x="5535" y="23014"/>
                      <a:pt x="6899" y="22119"/>
                    </a:cubicBezTo>
                    <a:cubicBezTo>
                      <a:pt x="8323" y="21183"/>
                      <a:pt x="7855" y="19738"/>
                      <a:pt x="7224" y="18680"/>
                    </a:cubicBezTo>
                    <a:cubicBezTo>
                      <a:pt x="6553" y="17500"/>
                      <a:pt x="5861" y="15567"/>
                      <a:pt x="5434" y="14285"/>
                    </a:cubicBezTo>
                    <a:cubicBezTo>
                      <a:pt x="4477" y="11416"/>
                      <a:pt x="6288" y="7204"/>
                      <a:pt x="5841" y="4212"/>
                    </a:cubicBezTo>
                    <a:cubicBezTo>
                      <a:pt x="5678" y="3073"/>
                      <a:pt x="5596" y="1343"/>
                      <a:pt x="5637" y="183"/>
                    </a:cubicBezTo>
                  </a:path>
                </a:pathLst>
              </a:custGeom>
              <a:noFill/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22"/>
              <p:cNvSpPr/>
              <p:nvPr/>
            </p:nvSpPr>
            <p:spPr>
              <a:xfrm>
                <a:off x="6950707" y="2323393"/>
                <a:ext cx="136884" cy="519928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30584" extrusionOk="0">
                    <a:moveTo>
                      <a:pt x="7591" y="30157"/>
                    </a:moveTo>
                    <a:cubicBezTo>
                      <a:pt x="7588" y="30170"/>
                      <a:pt x="7588" y="30177"/>
                      <a:pt x="7590" y="30177"/>
                    </a:cubicBezTo>
                    <a:cubicBezTo>
                      <a:pt x="7590" y="30177"/>
                      <a:pt x="7590" y="30177"/>
                      <a:pt x="7591" y="30177"/>
                    </a:cubicBezTo>
                    <a:cubicBezTo>
                      <a:pt x="7591" y="30170"/>
                      <a:pt x="7591" y="30164"/>
                      <a:pt x="7591" y="30157"/>
                    </a:cubicBezTo>
                    <a:close/>
                    <a:moveTo>
                      <a:pt x="4945" y="0"/>
                    </a:moveTo>
                    <a:cubicBezTo>
                      <a:pt x="4152" y="977"/>
                      <a:pt x="4009" y="2401"/>
                      <a:pt x="4091" y="3642"/>
                    </a:cubicBezTo>
                    <a:cubicBezTo>
                      <a:pt x="4213" y="5433"/>
                      <a:pt x="5861" y="9930"/>
                      <a:pt x="5373" y="11660"/>
                    </a:cubicBezTo>
                    <a:cubicBezTo>
                      <a:pt x="4579" y="14346"/>
                      <a:pt x="4192" y="14427"/>
                      <a:pt x="3419" y="15628"/>
                    </a:cubicBezTo>
                    <a:cubicBezTo>
                      <a:pt x="3195" y="15994"/>
                      <a:pt x="1038" y="18131"/>
                      <a:pt x="754" y="18538"/>
                    </a:cubicBezTo>
                    <a:cubicBezTo>
                      <a:pt x="285" y="19209"/>
                      <a:pt x="1" y="19942"/>
                      <a:pt x="754" y="20634"/>
                    </a:cubicBezTo>
                    <a:cubicBezTo>
                      <a:pt x="1160" y="21000"/>
                      <a:pt x="1547" y="21509"/>
                      <a:pt x="2056" y="21936"/>
                    </a:cubicBezTo>
                    <a:cubicBezTo>
                      <a:pt x="3073" y="22811"/>
                      <a:pt x="5027" y="22709"/>
                      <a:pt x="5454" y="23625"/>
                    </a:cubicBezTo>
                    <a:cubicBezTo>
                      <a:pt x="5698" y="24154"/>
                      <a:pt x="5515" y="24459"/>
                      <a:pt x="5780" y="25782"/>
                    </a:cubicBezTo>
                    <a:cubicBezTo>
                      <a:pt x="5515" y="27003"/>
                      <a:pt x="4437" y="29017"/>
                      <a:pt x="6451" y="30584"/>
                    </a:cubicBezTo>
                    <a:cubicBezTo>
                      <a:pt x="5820" y="29444"/>
                      <a:pt x="5312" y="28671"/>
                      <a:pt x="6166" y="26331"/>
                    </a:cubicBezTo>
                    <a:lnTo>
                      <a:pt x="6166" y="26331"/>
                    </a:lnTo>
                    <a:cubicBezTo>
                      <a:pt x="6897" y="26940"/>
                      <a:pt x="7607" y="28034"/>
                      <a:pt x="7591" y="30157"/>
                    </a:cubicBezTo>
                    <a:lnTo>
                      <a:pt x="7591" y="30157"/>
                    </a:lnTo>
                    <a:cubicBezTo>
                      <a:pt x="7627" y="29982"/>
                      <a:pt x="8051" y="28676"/>
                      <a:pt x="7469" y="27491"/>
                    </a:cubicBezTo>
                    <a:cubicBezTo>
                      <a:pt x="6736" y="26026"/>
                      <a:pt x="6614" y="26270"/>
                      <a:pt x="6553" y="25741"/>
                    </a:cubicBezTo>
                    <a:cubicBezTo>
                      <a:pt x="6471" y="25008"/>
                      <a:pt x="6736" y="25578"/>
                      <a:pt x="6187" y="23930"/>
                    </a:cubicBezTo>
                    <a:cubicBezTo>
                      <a:pt x="5739" y="22607"/>
                      <a:pt x="3358" y="22445"/>
                      <a:pt x="2341" y="21549"/>
                    </a:cubicBezTo>
                    <a:cubicBezTo>
                      <a:pt x="1608" y="20918"/>
                      <a:pt x="367" y="19860"/>
                      <a:pt x="1099" y="18822"/>
                    </a:cubicBezTo>
                    <a:cubicBezTo>
                      <a:pt x="1791" y="17866"/>
                      <a:pt x="3012" y="17052"/>
                      <a:pt x="3806" y="16075"/>
                    </a:cubicBezTo>
                    <a:cubicBezTo>
                      <a:pt x="4986" y="14631"/>
                      <a:pt x="5149" y="13857"/>
                      <a:pt x="5739" y="11762"/>
                    </a:cubicBezTo>
                    <a:cubicBezTo>
                      <a:pt x="6248" y="9971"/>
                      <a:pt x="4620" y="5392"/>
                      <a:pt x="4660" y="3805"/>
                    </a:cubicBezTo>
                    <a:cubicBezTo>
                      <a:pt x="4660" y="2503"/>
                      <a:pt x="4416" y="2645"/>
                      <a:pt x="4966" y="1302"/>
                    </a:cubicBezTo>
                    <a:lnTo>
                      <a:pt x="4945" y="0"/>
                    </a:ln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6950707" y="2323393"/>
                <a:ext cx="137700" cy="519928"/>
              </a:xfrm>
              <a:custGeom>
                <a:avLst/>
                <a:gdLst/>
                <a:ahLst/>
                <a:cxnLst/>
                <a:rect l="l" t="t" r="r" b="b"/>
                <a:pathLst>
                  <a:path w="8100" h="30584" fill="none" extrusionOk="0">
                    <a:moveTo>
                      <a:pt x="4966" y="1302"/>
                    </a:moveTo>
                    <a:cubicBezTo>
                      <a:pt x="4416" y="2645"/>
                      <a:pt x="4660" y="2503"/>
                      <a:pt x="4660" y="3805"/>
                    </a:cubicBezTo>
                    <a:cubicBezTo>
                      <a:pt x="4620" y="5392"/>
                      <a:pt x="6248" y="9971"/>
                      <a:pt x="5739" y="11762"/>
                    </a:cubicBezTo>
                    <a:cubicBezTo>
                      <a:pt x="5149" y="13857"/>
                      <a:pt x="4986" y="14631"/>
                      <a:pt x="3806" y="16075"/>
                    </a:cubicBezTo>
                    <a:cubicBezTo>
                      <a:pt x="3012" y="17052"/>
                      <a:pt x="1791" y="17866"/>
                      <a:pt x="1099" y="18822"/>
                    </a:cubicBezTo>
                    <a:cubicBezTo>
                      <a:pt x="367" y="19860"/>
                      <a:pt x="1608" y="20918"/>
                      <a:pt x="2341" y="21549"/>
                    </a:cubicBezTo>
                    <a:cubicBezTo>
                      <a:pt x="3358" y="22445"/>
                      <a:pt x="5739" y="22607"/>
                      <a:pt x="6187" y="23930"/>
                    </a:cubicBezTo>
                    <a:cubicBezTo>
                      <a:pt x="6736" y="25578"/>
                      <a:pt x="6471" y="25008"/>
                      <a:pt x="6553" y="25741"/>
                    </a:cubicBezTo>
                    <a:cubicBezTo>
                      <a:pt x="6614" y="26270"/>
                      <a:pt x="6736" y="26026"/>
                      <a:pt x="7469" y="27491"/>
                    </a:cubicBezTo>
                    <a:cubicBezTo>
                      <a:pt x="8099" y="28773"/>
                      <a:pt x="7550" y="30197"/>
                      <a:pt x="7591" y="30177"/>
                    </a:cubicBezTo>
                    <a:cubicBezTo>
                      <a:pt x="7611" y="28040"/>
                      <a:pt x="6899" y="26942"/>
                      <a:pt x="6166" y="26331"/>
                    </a:cubicBezTo>
                    <a:cubicBezTo>
                      <a:pt x="5312" y="28671"/>
                      <a:pt x="5820" y="29444"/>
                      <a:pt x="6451" y="30584"/>
                    </a:cubicBezTo>
                    <a:cubicBezTo>
                      <a:pt x="4437" y="29017"/>
                      <a:pt x="5515" y="27003"/>
                      <a:pt x="5780" y="25782"/>
                    </a:cubicBezTo>
                    <a:cubicBezTo>
                      <a:pt x="5515" y="24459"/>
                      <a:pt x="5698" y="24154"/>
                      <a:pt x="5454" y="23625"/>
                    </a:cubicBezTo>
                    <a:cubicBezTo>
                      <a:pt x="5027" y="22709"/>
                      <a:pt x="3073" y="22811"/>
                      <a:pt x="2056" y="21936"/>
                    </a:cubicBezTo>
                    <a:cubicBezTo>
                      <a:pt x="1547" y="21509"/>
                      <a:pt x="1160" y="21000"/>
                      <a:pt x="754" y="20634"/>
                    </a:cubicBezTo>
                    <a:cubicBezTo>
                      <a:pt x="1" y="19942"/>
                      <a:pt x="285" y="19209"/>
                      <a:pt x="754" y="18538"/>
                    </a:cubicBezTo>
                    <a:cubicBezTo>
                      <a:pt x="1038" y="18131"/>
                      <a:pt x="3195" y="15994"/>
                      <a:pt x="3419" y="15628"/>
                    </a:cubicBezTo>
                    <a:cubicBezTo>
                      <a:pt x="4192" y="14427"/>
                      <a:pt x="4579" y="14346"/>
                      <a:pt x="5373" y="11660"/>
                    </a:cubicBezTo>
                    <a:cubicBezTo>
                      <a:pt x="5861" y="9930"/>
                      <a:pt x="4213" y="5433"/>
                      <a:pt x="4091" y="3642"/>
                    </a:cubicBezTo>
                    <a:cubicBezTo>
                      <a:pt x="4009" y="2401"/>
                      <a:pt x="4152" y="977"/>
                      <a:pt x="4945" y="0"/>
                    </a:cubicBezTo>
                  </a:path>
                </a:pathLst>
              </a:custGeom>
              <a:noFill/>
              <a:ln w="2025" cap="flat" cmpd="sng">
                <a:solidFill>
                  <a:srgbClr val="00A0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22"/>
              <p:cNvSpPr/>
              <p:nvPr/>
            </p:nvSpPr>
            <p:spPr>
              <a:xfrm>
                <a:off x="7210161" y="3619575"/>
                <a:ext cx="7616" cy="69887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1" extrusionOk="0">
                    <a:moveTo>
                      <a:pt x="285" y="0"/>
                    </a:moveTo>
                    <a:lnTo>
                      <a:pt x="448" y="1181"/>
                    </a:lnTo>
                    <a:lnTo>
                      <a:pt x="204" y="4111"/>
                    </a:lnTo>
                    <a:lnTo>
                      <a:pt x="0" y="362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22"/>
              <p:cNvSpPr/>
              <p:nvPr/>
            </p:nvSpPr>
            <p:spPr>
              <a:xfrm>
                <a:off x="7191478" y="3556964"/>
                <a:ext cx="11424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047" extrusionOk="0">
                    <a:moveTo>
                      <a:pt x="326" y="0"/>
                    </a:moveTo>
                    <a:lnTo>
                      <a:pt x="672" y="611"/>
                    </a:lnTo>
                    <a:lnTo>
                      <a:pt x="305" y="5047"/>
                    </a:lnTo>
                    <a:lnTo>
                      <a:pt x="0" y="433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22"/>
              <p:cNvSpPr/>
              <p:nvPr/>
            </p:nvSpPr>
            <p:spPr>
              <a:xfrm>
                <a:off x="6963168" y="3574593"/>
                <a:ext cx="7276" cy="591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481" extrusionOk="0">
                    <a:moveTo>
                      <a:pt x="326" y="1"/>
                    </a:moveTo>
                    <a:lnTo>
                      <a:pt x="0" y="672"/>
                    </a:lnTo>
                    <a:lnTo>
                      <a:pt x="102" y="3481"/>
                    </a:lnTo>
                    <a:lnTo>
                      <a:pt x="427" y="217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22"/>
              <p:cNvSpPr/>
              <p:nvPr/>
            </p:nvSpPr>
            <p:spPr>
              <a:xfrm>
                <a:off x="6942411" y="3633056"/>
                <a:ext cx="7973" cy="63682"/>
              </a:xfrm>
              <a:custGeom>
                <a:avLst/>
                <a:gdLst/>
                <a:ahLst/>
                <a:cxnLst/>
                <a:rect l="l" t="t" r="r" b="b"/>
                <a:pathLst>
                  <a:path w="469" h="3746" extrusionOk="0">
                    <a:moveTo>
                      <a:pt x="285" y="1"/>
                    </a:moveTo>
                    <a:lnTo>
                      <a:pt x="0" y="1140"/>
                    </a:lnTo>
                    <a:lnTo>
                      <a:pt x="285" y="3745"/>
                    </a:lnTo>
                    <a:lnTo>
                      <a:pt x="468" y="289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22"/>
              <p:cNvSpPr/>
              <p:nvPr/>
            </p:nvSpPr>
            <p:spPr>
              <a:xfrm>
                <a:off x="6578492" y="2201962"/>
                <a:ext cx="56049" cy="4775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2809" extrusionOk="0">
                    <a:moveTo>
                      <a:pt x="184" y="1974"/>
                    </a:moveTo>
                    <a:cubicBezTo>
                      <a:pt x="448" y="2402"/>
                      <a:pt x="1140" y="2036"/>
                      <a:pt x="1771" y="1527"/>
                    </a:cubicBezTo>
                    <a:cubicBezTo>
                      <a:pt x="2341" y="1059"/>
                      <a:pt x="2829" y="428"/>
                      <a:pt x="3297" y="1"/>
                    </a:cubicBezTo>
                    <a:lnTo>
                      <a:pt x="3256" y="387"/>
                    </a:lnTo>
                    <a:cubicBezTo>
                      <a:pt x="2809" y="896"/>
                      <a:pt x="2422" y="1283"/>
                      <a:pt x="1934" y="1730"/>
                    </a:cubicBezTo>
                    <a:cubicBezTo>
                      <a:pt x="1221" y="2381"/>
                      <a:pt x="285" y="2809"/>
                      <a:pt x="1" y="217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22"/>
              <p:cNvSpPr/>
              <p:nvPr/>
            </p:nvSpPr>
            <p:spPr>
              <a:xfrm>
                <a:off x="6565351" y="2239668"/>
                <a:ext cx="21114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568" extrusionOk="0">
                    <a:moveTo>
                      <a:pt x="122" y="1"/>
                    </a:moveTo>
                    <a:cubicBezTo>
                      <a:pt x="163" y="265"/>
                      <a:pt x="916" y="1384"/>
                      <a:pt x="1242" y="1079"/>
                    </a:cubicBezTo>
                    <a:lnTo>
                      <a:pt x="916" y="1445"/>
                    </a:lnTo>
                    <a:cubicBezTo>
                      <a:pt x="753" y="1568"/>
                      <a:pt x="122" y="754"/>
                      <a:pt x="0" y="40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22"/>
              <p:cNvSpPr/>
              <p:nvPr/>
            </p:nvSpPr>
            <p:spPr>
              <a:xfrm>
                <a:off x="6616538" y="2224453"/>
                <a:ext cx="16966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385" extrusionOk="0">
                    <a:moveTo>
                      <a:pt x="21" y="1079"/>
                    </a:moveTo>
                    <a:cubicBezTo>
                      <a:pt x="123" y="936"/>
                      <a:pt x="835" y="163"/>
                      <a:pt x="998" y="0"/>
                    </a:cubicBezTo>
                    <a:lnTo>
                      <a:pt x="937" y="367"/>
                    </a:lnTo>
                    <a:cubicBezTo>
                      <a:pt x="835" y="489"/>
                      <a:pt x="245" y="1160"/>
                      <a:pt x="1" y="138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22"/>
              <p:cNvSpPr/>
              <p:nvPr/>
            </p:nvSpPr>
            <p:spPr>
              <a:xfrm>
                <a:off x="6951744" y="3606434"/>
                <a:ext cx="7633" cy="6330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724" extrusionOk="0">
                    <a:moveTo>
                      <a:pt x="265" y="0"/>
                    </a:moveTo>
                    <a:lnTo>
                      <a:pt x="1" y="1140"/>
                    </a:lnTo>
                    <a:lnTo>
                      <a:pt x="265" y="3724"/>
                    </a:lnTo>
                    <a:lnTo>
                      <a:pt x="448" y="286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22"/>
              <p:cNvSpPr/>
              <p:nvPr/>
            </p:nvSpPr>
            <p:spPr>
              <a:xfrm>
                <a:off x="7201508" y="3597424"/>
                <a:ext cx="7973" cy="69904"/>
              </a:xfrm>
              <a:custGeom>
                <a:avLst/>
                <a:gdLst/>
                <a:ahLst/>
                <a:cxnLst/>
                <a:rect l="l" t="t" r="r" b="b"/>
                <a:pathLst>
                  <a:path w="469" h="4112" extrusionOk="0">
                    <a:moveTo>
                      <a:pt x="285" y="1"/>
                    </a:moveTo>
                    <a:lnTo>
                      <a:pt x="468" y="1181"/>
                    </a:lnTo>
                    <a:lnTo>
                      <a:pt x="224" y="4111"/>
                    </a:lnTo>
                    <a:lnTo>
                      <a:pt x="0" y="36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22"/>
              <p:cNvSpPr/>
              <p:nvPr/>
            </p:nvSpPr>
            <p:spPr>
              <a:xfrm>
                <a:off x="6949670" y="3590165"/>
                <a:ext cx="14195" cy="8719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29" extrusionOk="0">
                    <a:moveTo>
                      <a:pt x="753" y="1"/>
                    </a:moveTo>
                    <a:lnTo>
                      <a:pt x="1" y="1527"/>
                    </a:lnTo>
                    <a:cubicBezTo>
                      <a:pt x="82" y="2727"/>
                      <a:pt x="62" y="3928"/>
                      <a:pt x="245" y="5129"/>
                    </a:cubicBezTo>
                    <a:lnTo>
                      <a:pt x="835" y="3847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22"/>
              <p:cNvSpPr/>
              <p:nvPr/>
            </p:nvSpPr>
            <p:spPr>
              <a:xfrm>
                <a:off x="7201508" y="3597424"/>
                <a:ext cx="12461" cy="81311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783" extrusionOk="0">
                    <a:moveTo>
                      <a:pt x="285" y="1"/>
                    </a:moveTo>
                    <a:lnTo>
                      <a:pt x="733" y="1832"/>
                    </a:lnTo>
                    <a:lnTo>
                      <a:pt x="468" y="4783"/>
                    </a:lnTo>
                    <a:lnTo>
                      <a:pt x="0" y="3562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22"/>
              <p:cNvSpPr/>
              <p:nvPr/>
            </p:nvSpPr>
            <p:spPr>
              <a:xfrm>
                <a:off x="6999480" y="1786856"/>
                <a:ext cx="246279" cy="204646"/>
              </a:xfrm>
              <a:custGeom>
                <a:avLst/>
                <a:gdLst/>
                <a:ahLst/>
                <a:cxnLst/>
                <a:rect l="l" t="t" r="r" b="b"/>
                <a:pathLst>
                  <a:path w="14487" h="12038" extrusionOk="0">
                    <a:moveTo>
                      <a:pt x="6370" y="0"/>
                    </a:moveTo>
                    <a:cubicBezTo>
                      <a:pt x="4335" y="672"/>
                      <a:pt x="5149" y="428"/>
                      <a:pt x="3806" y="835"/>
                    </a:cubicBezTo>
                    <a:cubicBezTo>
                      <a:pt x="3216" y="835"/>
                      <a:pt x="1629" y="1994"/>
                      <a:pt x="1283" y="2361"/>
                    </a:cubicBezTo>
                    <a:cubicBezTo>
                      <a:pt x="306" y="3053"/>
                      <a:pt x="1" y="4864"/>
                      <a:pt x="448" y="6451"/>
                    </a:cubicBezTo>
                    <a:cubicBezTo>
                      <a:pt x="835" y="7733"/>
                      <a:pt x="1425" y="9076"/>
                      <a:pt x="2402" y="10032"/>
                    </a:cubicBezTo>
                    <a:cubicBezTo>
                      <a:pt x="2931" y="10541"/>
                      <a:pt x="3480" y="10663"/>
                      <a:pt x="4091" y="11009"/>
                    </a:cubicBezTo>
                    <a:cubicBezTo>
                      <a:pt x="4722" y="11355"/>
                      <a:pt x="5169" y="11741"/>
                      <a:pt x="5881" y="11925"/>
                    </a:cubicBezTo>
                    <a:cubicBezTo>
                      <a:pt x="6151" y="11995"/>
                      <a:pt x="6417" y="12021"/>
                      <a:pt x="6681" y="12021"/>
                    </a:cubicBezTo>
                    <a:cubicBezTo>
                      <a:pt x="7411" y="12021"/>
                      <a:pt x="8125" y="11823"/>
                      <a:pt x="8873" y="11823"/>
                    </a:cubicBezTo>
                    <a:cubicBezTo>
                      <a:pt x="9300" y="11823"/>
                      <a:pt x="9707" y="11965"/>
                      <a:pt x="10155" y="11986"/>
                    </a:cubicBezTo>
                    <a:cubicBezTo>
                      <a:pt x="10684" y="12006"/>
                      <a:pt x="11213" y="11986"/>
                      <a:pt x="11762" y="12026"/>
                    </a:cubicBezTo>
                    <a:cubicBezTo>
                      <a:pt x="11826" y="12034"/>
                      <a:pt x="11889" y="12038"/>
                      <a:pt x="11953" y="12038"/>
                    </a:cubicBezTo>
                    <a:cubicBezTo>
                      <a:pt x="13216" y="12038"/>
                      <a:pt x="14487" y="10541"/>
                      <a:pt x="14448" y="9320"/>
                    </a:cubicBezTo>
                    <a:cubicBezTo>
                      <a:pt x="14428" y="8750"/>
                      <a:pt x="14143" y="8160"/>
                      <a:pt x="13960" y="7631"/>
                    </a:cubicBezTo>
                    <a:cubicBezTo>
                      <a:pt x="13573" y="6532"/>
                      <a:pt x="13044" y="5474"/>
                      <a:pt x="12413" y="4518"/>
                    </a:cubicBezTo>
                    <a:cubicBezTo>
                      <a:pt x="11783" y="3561"/>
                      <a:pt x="11233" y="3236"/>
                      <a:pt x="10480" y="2381"/>
                    </a:cubicBezTo>
                    <a:lnTo>
                      <a:pt x="10033" y="1221"/>
                    </a:lnTo>
                    <a:cubicBezTo>
                      <a:pt x="9280" y="183"/>
                      <a:pt x="7469" y="82"/>
                      <a:pt x="6370" y="0"/>
                    </a:cubicBezTo>
                    <a:close/>
                  </a:path>
                </a:pathLst>
              </a:custGeom>
              <a:solidFill>
                <a:srgbClr val="DE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22"/>
              <p:cNvSpPr/>
              <p:nvPr/>
            </p:nvSpPr>
            <p:spPr>
              <a:xfrm>
                <a:off x="6807142" y="1943562"/>
                <a:ext cx="467721" cy="351815"/>
              </a:xfrm>
              <a:custGeom>
                <a:avLst/>
                <a:gdLst/>
                <a:ahLst/>
                <a:cxnLst/>
                <a:rect l="l" t="t" r="r" b="b"/>
                <a:pathLst>
                  <a:path w="27513" h="20695" fill="none" extrusionOk="0">
                    <a:moveTo>
                      <a:pt x="1" y="10907"/>
                    </a:moveTo>
                    <a:cubicBezTo>
                      <a:pt x="1" y="10337"/>
                      <a:pt x="367" y="9483"/>
                      <a:pt x="957" y="9116"/>
                    </a:cubicBezTo>
                    <a:cubicBezTo>
                      <a:pt x="4417" y="6919"/>
                      <a:pt x="14693" y="0"/>
                      <a:pt x="25599" y="6593"/>
                    </a:cubicBezTo>
                    <a:cubicBezTo>
                      <a:pt x="27512" y="7834"/>
                      <a:pt x="26881" y="7916"/>
                      <a:pt x="25416" y="7896"/>
                    </a:cubicBezTo>
                    <a:cubicBezTo>
                      <a:pt x="16707" y="9829"/>
                      <a:pt x="7855" y="9483"/>
                      <a:pt x="2606" y="20695"/>
                    </a:cubicBezTo>
                    <a:cubicBezTo>
                      <a:pt x="1486" y="17988"/>
                      <a:pt x="449" y="14611"/>
                      <a:pt x="1" y="10907"/>
                    </a:cubicBezTo>
                    <a:close/>
                  </a:path>
                </a:pathLst>
              </a:custGeom>
              <a:noFill/>
              <a:ln w="8150" cap="flat" cmpd="sng">
                <a:solidFill>
                  <a:srgbClr val="A9B5BF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22"/>
              <p:cNvSpPr/>
              <p:nvPr/>
            </p:nvSpPr>
            <p:spPr>
              <a:xfrm>
                <a:off x="7067973" y="1819717"/>
                <a:ext cx="48450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1385" extrusionOk="0">
                    <a:moveTo>
                      <a:pt x="1079" y="0"/>
                    </a:moveTo>
                    <a:lnTo>
                      <a:pt x="1914" y="733"/>
                    </a:lnTo>
                    <a:lnTo>
                      <a:pt x="2850" y="550"/>
                    </a:lnTo>
                    <a:cubicBezTo>
                      <a:pt x="2158" y="835"/>
                      <a:pt x="1914" y="1384"/>
                      <a:pt x="286" y="1140"/>
                    </a:cubicBezTo>
                    <a:lnTo>
                      <a:pt x="1" y="550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22"/>
              <p:cNvSpPr/>
              <p:nvPr/>
            </p:nvSpPr>
            <p:spPr>
              <a:xfrm>
                <a:off x="7103962" y="2159411"/>
                <a:ext cx="31144" cy="154309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9077" extrusionOk="0">
                    <a:moveTo>
                      <a:pt x="570" y="1"/>
                    </a:moveTo>
                    <a:cubicBezTo>
                      <a:pt x="0" y="3664"/>
                      <a:pt x="855" y="8608"/>
                      <a:pt x="936" y="9076"/>
                    </a:cubicBezTo>
                    <a:cubicBezTo>
                      <a:pt x="956" y="8934"/>
                      <a:pt x="1526" y="8995"/>
                      <a:pt x="1831" y="8913"/>
                    </a:cubicBezTo>
                    <a:cubicBezTo>
                      <a:pt x="1119" y="5719"/>
                      <a:pt x="1201" y="3297"/>
                      <a:pt x="1445" y="21"/>
                    </a:cubicBezTo>
                    <a:lnTo>
                      <a:pt x="570" y="1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22"/>
              <p:cNvSpPr/>
              <p:nvPr/>
            </p:nvSpPr>
            <p:spPr>
              <a:xfrm>
                <a:off x="7103962" y="2159411"/>
                <a:ext cx="31144" cy="154309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9077" fill="none" extrusionOk="0">
                    <a:moveTo>
                      <a:pt x="570" y="1"/>
                    </a:moveTo>
                    <a:cubicBezTo>
                      <a:pt x="0" y="3664"/>
                      <a:pt x="855" y="8608"/>
                      <a:pt x="936" y="9076"/>
                    </a:cubicBezTo>
                    <a:cubicBezTo>
                      <a:pt x="956" y="8934"/>
                      <a:pt x="1526" y="8995"/>
                      <a:pt x="1831" y="8913"/>
                    </a:cubicBezTo>
                    <a:cubicBezTo>
                      <a:pt x="1119" y="5719"/>
                      <a:pt x="1201" y="3297"/>
                      <a:pt x="1445" y="21"/>
                    </a:cubicBezTo>
                  </a:path>
                </a:pathLst>
              </a:custGeom>
              <a:noFill/>
              <a:ln w="507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22"/>
              <p:cNvSpPr/>
              <p:nvPr/>
            </p:nvSpPr>
            <p:spPr>
              <a:xfrm>
                <a:off x="7044462" y="2407798"/>
                <a:ext cx="70584" cy="184042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10826" extrusionOk="0">
                    <a:moveTo>
                      <a:pt x="814" y="8119"/>
                    </a:moveTo>
                    <a:cubicBezTo>
                      <a:pt x="1404" y="6858"/>
                      <a:pt x="1831" y="5860"/>
                      <a:pt x="2177" y="4619"/>
                    </a:cubicBezTo>
                    <a:cubicBezTo>
                      <a:pt x="2605" y="3052"/>
                      <a:pt x="2788" y="1079"/>
                      <a:pt x="2849" y="0"/>
                    </a:cubicBezTo>
                    <a:lnTo>
                      <a:pt x="4151" y="6044"/>
                    </a:lnTo>
                    <a:cubicBezTo>
                      <a:pt x="3154" y="7427"/>
                      <a:pt x="1302" y="9279"/>
                      <a:pt x="0" y="10826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22"/>
              <p:cNvSpPr/>
              <p:nvPr/>
            </p:nvSpPr>
            <p:spPr>
              <a:xfrm>
                <a:off x="7003628" y="1209502"/>
                <a:ext cx="39457" cy="4222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484" extrusionOk="0">
                    <a:moveTo>
                      <a:pt x="2321" y="21"/>
                    </a:moveTo>
                    <a:cubicBezTo>
                      <a:pt x="2199" y="387"/>
                      <a:pt x="2056" y="733"/>
                      <a:pt x="1873" y="1038"/>
                    </a:cubicBezTo>
                    <a:lnTo>
                      <a:pt x="1161" y="896"/>
                    </a:lnTo>
                    <a:lnTo>
                      <a:pt x="1283" y="1242"/>
                    </a:lnTo>
                    <a:lnTo>
                      <a:pt x="1079" y="1384"/>
                    </a:lnTo>
                    <a:lnTo>
                      <a:pt x="754" y="1282"/>
                    </a:lnTo>
                    <a:lnTo>
                      <a:pt x="693" y="2483"/>
                    </a:lnTo>
                    <a:cubicBezTo>
                      <a:pt x="367" y="1689"/>
                      <a:pt x="62" y="1079"/>
                      <a:pt x="42" y="672"/>
                    </a:cubicBezTo>
                    <a:cubicBezTo>
                      <a:pt x="1" y="143"/>
                      <a:pt x="245" y="41"/>
                      <a:pt x="428" y="1"/>
                    </a:cubicBezTo>
                    <a:cubicBezTo>
                      <a:pt x="550" y="1"/>
                      <a:pt x="896" y="21"/>
                      <a:pt x="1079" y="41"/>
                    </a:cubicBezTo>
                    <a:cubicBezTo>
                      <a:pt x="1568" y="102"/>
                      <a:pt x="1954" y="143"/>
                      <a:pt x="2321" y="21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22"/>
              <p:cNvSpPr/>
              <p:nvPr/>
            </p:nvSpPr>
            <p:spPr>
              <a:xfrm>
                <a:off x="7116746" y="1207768"/>
                <a:ext cx="31161" cy="30804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812" extrusionOk="0">
                    <a:moveTo>
                      <a:pt x="306" y="815"/>
                    </a:moveTo>
                    <a:lnTo>
                      <a:pt x="754" y="876"/>
                    </a:lnTo>
                    <a:cubicBezTo>
                      <a:pt x="856" y="896"/>
                      <a:pt x="937" y="937"/>
                      <a:pt x="978" y="1039"/>
                    </a:cubicBezTo>
                    <a:lnTo>
                      <a:pt x="896" y="1446"/>
                    </a:lnTo>
                    <a:cubicBezTo>
                      <a:pt x="1161" y="1588"/>
                      <a:pt x="1303" y="1771"/>
                      <a:pt x="1547" y="1812"/>
                    </a:cubicBezTo>
                    <a:cubicBezTo>
                      <a:pt x="1812" y="1018"/>
                      <a:pt x="1832" y="896"/>
                      <a:pt x="1812" y="693"/>
                    </a:cubicBezTo>
                    <a:cubicBezTo>
                      <a:pt x="1751" y="204"/>
                      <a:pt x="1629" y="103"/>
                      <a:pt x="1425" y="62"/>
                    </a:cubicBezTo>
                    <a:cubicBezTo>
                      <a:pt x="1283" y="41"/>
                      <a:pt x="1018" y="21"/>
                      <a:pt x="815" y="21"/>
                    </a:cubicBezTo>
                    <a:cubicBezTo>
                      <a:pt x="530" y="62"/>
                      <a:pt x="367" y="41"/>
                      <a:pt x="143" y="1"/>
                    </a:cubicBezTo>
                    <a:cubicBezTo>
                      <a:pt x="1" y="408"/>
                      <a:pt x="184" y="713"/>
                      <a:pt x="306" y="815"/>
                    </a:cubicBezTo>
                    <a:close/>
                  </a:path>
                </a:pathLst>
              </a:custGeom>
              <a:solidFill>
                <a:srgbClr val="B62717"/>
              </a:solidFill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22"/>
              <p:cNvSpPr/>
              <p:nvPr/>
            </p:nvSpPr>
            <p:spPr>
              <a:xfrm>
                <a:off x="7034075" y="1209842"/>
                <a:ext cx="10744" cy="1628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958" extrusionOk="0">
                    <a:moveTo>
                      <a:pt x="387" y="103"/>
                    </a:moveTo>
                    <a:lnTo>
                      <a:pt x="631" y="1"/>
                    </a:lnTo>
                    <a:lnTo>
                      <a:pt x="224" y="957"/>
                    </a:lnTo>
                    <a:lnTo>
                      <a:pt x="1" y="957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22"/>
              <p:cNvSpPr/>
              <p:nvPr/>
            </p:nvSpPr>
            <p:spPr>
              <a:xfrm>
                <a:off x="7116746" y="1207768"/>
                <a:ext cx="6256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775" extrusionOk="0">
                    <a:moveTo>
                      <a:pt x="184" y="62"/>
                    </a:moveTo>
                    <a:lnTo>
                      <a:pt x="21" y="1"/>
                    </a:lnTo>
                    <a:cubicBezTo>
                      <a:pt x="21" y="225"/>
                      <a:pt x="1" y="428"/>
                      <a:pt x="143" y="754"/>
                    </a:cubicBezTo>
                    <a:lnTo>
                      <a:pt x="367" y="774"/>
                    </a:lnTo>
                    <a:cubicBezTo>
                      <a:pt x="184" y="550"/>
                      <a:pt x="184" y="306"/>
                      <a:pt x="184" y="62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22"/>
              <p:cNvSpPr/>
              <p:nvPr/>
            </p:nvSpPr>
            <p:spPr>
              <a:xfrm>
                <a:off x="7132318" y="1231993"/>
                <a:ext cx="10744" cy="831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89" extrusionOk="0">
                    <a:moveTo>
                      <a:pt x="41" y="0"/>
                    </a:moveTo>
                    <a:lnTo>
                      <a:pt x="1" y="224"/>
                    </a:lnTo>
                    <a:cubicBezTo>
                      <a:pt x="204" y="285"/>
                      <a:pt x="224" y="489"/>
                      <a:pt x="570" y="468"/>
                    </a:cubicBezTo>
                    <a:lnTo>
                      <a:pt x="631" y="204"/>
                    </a:lnTo>
                    <a:cubicBezTo>
                      <a:pt x="367" y="285"/>
                      <a:pt x="265" y="82"/>
                      <a:pt x="41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22"/>
              <p:cNvSpPr/>
              <p:nvPr/>
            </p:nvSpPr>
            <p:spPr>
              <a:xfrm>
                <a:off x="7009170" y="1224377"/>
                <a:ext cx="16269" cy="2839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670" extrusionOk="0">
                    <a:moveTo>
                      <a:pt x="774" y="0"/>
                    </a:moveTo>
                    <a:lnTo>
                      <a:pt x="957" y="489"/>
                    </a:lnTo>
                    <a:lnTo>
                      <a:pt x="448" y="1669"/>
                    </a:lnTo>
                    <a:lnTo>
                      <a:pt x="1" y="591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22"/>
              <p:cNvSpPr/>
              <p:nvPr/>
            </p:nvSpPr>
            <p:spPr>
              <a:xfrm>
                <a:off x="7147533" y="1840814"/>
                <a:ext cx="20434" cy="11209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6594" fill="none" extrusionOk="0">
                    <a:moveTo>
                      <a:pt x="388" y="1"/>
                    </a:moveTo>
                    <a:cubicBezTo>
                      <a:pt x="1" y="652"/>
                      <a:pt x="21" y="1283"/>
                      <a:pt x="42" y="1893"/>
                    </a:cubicBezTo>
                    <a:cubicBezTo>
                      <a:pt x="225" y="2259"/>
                      <a:pt x="693" y="2036"/>
                      <a:pt x="856" y="2707"/>
                    </a:cubicBezTo>
                    <a:lnTo>
                      <a:pt x="1202" y="4315"/>
                    </a:lnTo>
                    <a:lnTo>
                      <a:pt x="815" y="5881"/>
                    </a:lnTo>
                    <a:lnTo>
                      <a:pt x="978" y="6594"/>
                    </a:ln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22"/>
              <p:cNvSpPr/>
              <p:nvPr/>
            </p:nvSpPr>
            <p:spPr>
              <a:xfrm>
                <a:off x="7014015" y="1823168"/>
                <a:ext cx="67473" cy="91698"/>
              </a:xfrm>
              <a:custGeom>
                <a:avLst/>
                <a:gdLst/>
                <a:ahLst/>
                <a:cxnLst/>
                <a:rect l="l" t="t" r="r" b="b"/>
                <a:pathLst>
                  <a:path w="3969" h="5394" fill="none" extrusionOk="0">
                    <a:moveTo>
                      <a:pt x="3968" y="1"/>
                    </a:moveTo>
                    <a:lnTo>
                      <a:pt x="2320" y="1873"/>
                    </a:lnTo>
                    <a:lnTo>
                      <a:pt x="0" y="5393"/>
                    </a:ln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22"/>
              <p:cNvSpPr/>
              <p:nvPr/>
            </p:nvSpPr>
            <p:spPr>
              <a:xfrm>
                <a:off x="7168987" y="1916226"/>
                <a:ext cx="31841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161" fill="none" extrusionOk="0">
                    <a:moveTo>
                      <a:pt x="1" y="1"/>
                    </a:moveTo>
                    <a:lnTo>
                      <a:pt x="1873" y="1161"/>
                    </a:ln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22"/>
              <p:cNvSpPr/>
              <p:nvPr/>
            </p:nvSpPr>
            <p:spPr>
              <a:xfrm>
                <a:off x="7050344" y="1860194"/>
                <a:ext cx="24565" cy="31841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873" fill="none" extrusionOk="0">
                    <a:moveTo>
                      <a:pt x="0" y="0"/>
                    </a:moveTo>
                    <a:lnTo>
                      <a:pt x="448" y="1079"/>
                    </a:lnTo>
                    <a:lnTo>
                      <a:pt x="1445" y="1872"/>
                    </a:ln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22"/>
              <p:cNvSpPr/>
              <p:nvPr/>
            </p:nvSpPr>
            <p:spPr>
              <a:xfrm>
                <a:off x="7029927" y="1888210"/>
                <a:ext cx="34952" cy="66096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888" fill="none" extrusionOk="0">
                    <a:moveTo>
                      <a:pt x="102" y="0"/>
                    </a:moveTo>
                    <a:cubicBezTo>
                      <a:pt x="550" y="875"/>
                      <a:pt x="0" y="1649"/>
                      <a:pt x="448" y="2544"/>
                    </a:cubicBezTo>
                    <a:lnTo>
                      <a:pt x="2056" y="3887"/>
                    </a:ln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22"/>
              <p:cNvSpPr/>
              <p:nvPr/>
            </p:nvSpPr>
            <p:spPr>
              <a:xfrm>
                <a:off x="7119177" y="1821791"/>
                <a:ext cx="60214" cy="1904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1120" fill="none" extrusionOk="0">
                    <a:moveTo>
                      <a:pt x="0" y="1"/>
                    </a:moveTo>
                    <a:cubicBezTo>
                      <a:pt x="448" y="448"/>
                      <a:pt x="1343" y="977"/>
                      <a:pt x="2056" y="1120"/>
                    </a:cubicBezTo>
                    <a:cubicBezTo>
                      <a:pt x="2564" y="1038"/>
                      <a:pt x="3073" y="1018"/>
                      <a:pt x="3541" y="570"/>
                    </a:cubicBezTo>
                  </a:path>
                </a:pathLst>
              </a:custGeom>
              <a:noFill/>
              <a:ln w="6100" cap="flat" cmpd="sng">
                <a:solidFill>
                  <a:srgbClr val="B62717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22"/>
              <p:cNvSpPr/>
              <p:nvPr/>
            </p:nvSpPr>
            <p:spPr>
              <a:xfrm>
                <a:off x="7046179" y="1654358"/>
                <a:ext cx="119374" cy="189584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11152" extrusionOk="0">
                    <a:moveTo>
                      <a:pt x="1283" y="10318"/>
                    </a:moveTo>
                    <a:cubicBezTo>
                      <a:pt x="754" y="8893"/>
                      <a:pt x="1" y="6899"/>
                      <a:pt x="367" y="5271"/>
                    </a:cubicBezTo>
                    <a:cubicBezTo>
                      <a:pt x="978" y="2544"/>
                      <a:pt x="4864" y="1"/>
                      <a:pt x="7021" y="4071"/>
                    </a:cubicBezTo>
                    <a:lnTo>
                      <a:pt x="4620" y="5312"/>
                    </a:lnTo>
                    <a:cubicBezTo>
                      <a:pt x="4376" y="4783"/>
                      <a:pt x="2768" y="6024"/>
                      <a:pt x="3053" y="7448"/>
                    </a:cubicBezTo>
                    <a:cubicBezTo>
                      <a:pt x="3216" y="8161"/>
                      <a:pt x="3948" y="8954"/>
                      <a:pt x="4355" y="9870"/>
                    </a:cubicBezTo>
                    <a:cubicBezTo>
                      <a:pt x="4254" y="10033"/>
                      <a:pt x="4050" y="10643"/>
                      <a:pt x="2951" y="10948"/>
                    </a:cubicBezTo>
                    <a:cubicBezTo>
                      <a:pt x="2178" y="11152"/>
                      <a:pt x="1547" y="10928"/>
                      <a:pt x="1527" y="10786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22"/>
              <p:cNvSpPr/>
              <p:nvPr/>
            </p:nvSpPr>
            <p:spPr>
              <a:xfrm>
                <a:off x="6864568" y="2046650"/>
                <a:ext cx="474283" cy="174505"/>
              </a:xfrm>
              <a:custGeom>
                <a:avLst/>
                <a:gdLst/>
                <a:ahLst/>
                <a:cxnLst/>
                <a:rect l="l" t="t" r="r" b="b"/>
                <a:pathLst>
                  <a:path w="27899" h="10265" extrusionOk="0">
                    <a:moveTo>
                      <a:pt x="13105" y="0"/>
                    </a:moveTo>
                    <a:lnTo>
                      <a:pt x="13105" y="0"/>
                    </a:lnTo>
                    <a:cubicBezTo>
                      <a:pt x="13102" y="3"/>
                      <a:pt x="13098" y="5"/>
                      <a:pt x="13095" y="8"/>
                    </a:cubicBezTo>
                    <a:lnTo>
                      <a:pt x="13095" y="8"/>
                    </a:lnTo>
                    <a:cubicBezTo>
                      <a:pt x="13099" y="5"/>
                      <a:pt x="13102" y="3"/>
                      <a:pt x="13105" y="0"/>
                    </a:cubicBezTo>
                    <a:close/>
                    <a:moveTo>
                      <a:pt x="18132" y="900"/>
                    </a:moveTo>
                    <a:cubicBezTo>
                      <a:pt x="18139" y="905"/>
                      <a:pt x="18146" y="910"/>
                      <a:pt x="18152" y="916"/>
                    </a:cubicBezTo>
                    <a:cubicBezTo>
                      <a:pt x="18149" y="909"/>
                      <a:pt x="18142" y="904"/>
                      <a:pt x="18132" y="900"/>
                    </a:cubicBezTo>
                    <a:close/>
                    <a:moveTo>
                      <a:pt x="15547" y="3785"/>
                    </a:moveTo>
                    <a:lnTo>
                      <a:pt x="15547" y="3785"/>
                    </a:lnTo>
                    <a:cubicBezTo>
                      <a:pt x="17948" y="4050"/>
                      <a:pt x="18660" y="4884"/>
                      <a:pt x="18701" y="5189"/>
                    </a:cubicBezTo>
                    <a:cubicBezTo>
                      <a:pt x="18721" y="5389"/>
                      <a:pt x="18682" y="5642"/>
                      <a:pt x="18594" y="5913"/>
                    </a:cubicBezTo>
                    <a:lnTo>
                      <a:pt x="18594" y="5913"/>
                    </a:lnTo>
                    <a:cubicBezTo>
                      <a:pt x="18408" y="5939"/>
                      <a:pt x="18228" y="5979"/>
                      <a:pt x="18070" y="6023"/>
                    </a:cubicBezTo>
                    <a:cubicBezTo>
                      <a:pt x="17973" y="6045"/>
                      <a:pt x="17878" y="6055"/>
                      <a:pt x="17783" y="6055"/>
                    </a:cubicBezTo>
                    <a:cubicBezTo>
                      <a:pt x="17346" y="6055"/>
                      <a:pt x="16935" y="5836"/>
                      <a:pt x="16483" y="5535"/>
                    </a:cubicBezTo>
                    <a:cubicBezTo>
                      <a:pt x="15730" y="4965"/>
                      <a:pt x="15466" y="4294"/>
                      <a:pt x="15547" y="3785"/>
                    </a:cubicBezTo>
                    <a:close/>
                    <a:moveTo>
                      <a:pt x="15018" y="3988"/>
                    </a:moveTo>
                    <a:lnTo>
                      <a:pt x="15018" y="3988"/>
                    </a:lnTo>
                    <a:cubicBezTo>
                      <a:pt x="14977" y="4843"/>
                      <a:pt x="15506" y="5535"/>
                      <a:pt x="16239" y="6023"/>
                    </a:cubicBezTo>
                    <a:cubicBezTo>
                      <a:pt x="16655" y="6306"/>
                      <a:pt x="17193" y="6575"/>
                      <a:pt x="17709" y="6575"/>
                    </a:cubicBezTo>
                    <a:cubicBezTo>
                      <a:pt x="17824" y="6575"/>
                      <a:pt x="17939" y="6562"/>
                      <a:pt x="18050" y="6532"/>
                    </a:cubicBezTo>
                    <a:cubicBezTo>
                      <a:pt x="18157" y="6502"/>
                      <a:pt x="18261" y="6474"/>
                      <a:pt x="18363" y="6451"/>
                    </a:cubicBezTo>
                    <a:lnTo>
                      <a:pt x="18363" y="6451"/>
                    </a:lnTo>
                    <a:cubicBezTo>
                      <a:pt x="17969" y="7190"/>
                      <a:pt x="17272" y="7891"/>
                      <a:pt x="16448" y="7891"/>
                    </a:cubicBezTo>
                    <a:cubicBezTo>
                      <a:pt x="15859" y="7891"/>
                      <a:pt x="15204" y="7532"/>
                      <a:pt x="14550" y="6573"/>
                    </a:cubicBezTo>
                    <a:cubicBezTo>
                      <a:pt x="14405" y="6363"/>
                      <a:pt x="14068" y="5360"/>
                      <a:pt x="13863" y="4568"/>
                    </a:cubicBezTo>
                    <a:lnTo>
                      <a:pt x="13863" y="4568"/>
                    </a:lnTo>
                    <a:cubicBezTo>
                      <a:pt x="14369" y="4381"/>
                      <a:pt x="14833" y="4173"/>
                      <a:pt x="15018" y="3988"/>
                    </a:cubicBezTo>
                    <a:close/>
                    <a:moveTo>
                      <a:pt x="13095" y="8"/>
                    </a:moveTo>
                    <a:lnTo>
                      <a:pt x="13095" y="8"/>
                    </a:lnTo>
                    <a:cubicBezTo>
                      <a:pt x="12924" y="155"/>
                      <a:pt x="12487" y="934"/>
                      <a:pt x="12108" y="1811"/>
                    </a:cubicBezTo>
                    <a:cubicBezTo>
                      <a:pt x="11762" y="2584"/>
                      <a:pt x="9972" y="3866"/>
                      <a:pt x="11030" y="4436"/>
                    </a:cubicBezTo>
                    <a:cubicBezTo>
                      <a:pt x="10541" y="4518"/>
                      <a:pt x="10175" y="4640"/>
                      <a:pt x="9666" y="4762"/>
                    </a:cubicBezTo>
                    <a:cubicBezTo>
                      <a:pt x="9633" y="4763"/>
                      <a:pt x="9601" y="4764"/>
                      <a:pt x="9570" y="4764"/>
                    </a:cubicBezTo>
                    <a:cubicBezTo>
                      <a:pt x="8629" y="4764"/>
                      <a:pt x="8630" y="4167"/>
                      <a:pt x="8669" y="2808"/>
                    </a:cubicBezTo>
                    <a:lnTo>
                      <a:pt x="8669" y="2808"/>
                    </a:lnTo>
                    <a:cubicBezTo>
                      <a:pt x="8608" y="3622"/>
                      <a:pt x="7591" y="4640"/>
                      <a:pt x="9097" y="5067"/>
                    </a:cubicBezTo>
                    <a:cubicBezTo>
                      <a:pt x="8405" y="5372"/>
                      <a:pt x="7794" y="5799"/>
                      <a:pt x="6329" y="6064"/>
                    </a:cubicBezTo>
                    <a:cubicBezTo>
                      <a:pt x="6326" y="6067"/>
                      <a:pt x="6322" y="6068"/>
                      <a:pt x="6316" y="6068"/>
                    </a:cubicBezTo>
                    <a:cubicBezTo>
                      <a:pt x="6044" y="6068"/>
                      <a:pt x="2585" y="3560"/>
                      <a:pt x="2585" y="3520"/>
                    </a:cubicBezTo>
                    <a:lnTo>
                      <a:pt x="2585" y="3520"/>
                    </a:lnTo>
                    <a:cubicBezTo>
                      <a:pt x="2361" y="3541"/>
                      <a:pt x="5291" y="5962"/>
                      <a:pt x="5698" y="6206"/>
                    </a:cubicBezTo>
                    <a:cubicBezTo>
                      <a:pt x="4844" y="6166"/>
                      <a:pt x="3745" y="6023"/>
                      <a:pt x="2972" y="6003"/>
                    </a:cubicBezTo>
                    <a:cubicBezTo>
                      <a:pt x="1588" y="5922"/>
                      <a:pt x="265" y="5087"/>
                      <a:pt x="1" y="4884"/>
                    </a:cubicBezTo>
                    <a:lnTo>
                      <a:pt x="1" y="4884"/>
                    </a:lnTo>
                    <a:cubicBezTo>
                      <a:pt x="428" y="5331"/>
                      <a:pt x="1201" y="6145"/>
                      <a:pt x="2931" y="6369"/>
                    </a:cubicBezTo>
                    <a:cubicBezTo>
                      <a:pt x="3518" y="6446"/>
                      <a:pt x="4153" y="6492"/>
                      <a:pt x="4804" y="6492"/>
                    </a:cubicBezTo>
                    <a:cubicBezTo>
                      <a:pt x="6571" y="6492"/>
                      <a:pt x="8456" y="6155"/>
                      <a:pt x="9809" y="5189"/>
                    </a:cubicBezTo>
                    <a:cubicBezTo>
                      <a:pt x="10338" y="5087"/>
                      <a:pt x="10887" y="4945"/>
                      <a:pt x="11416" y="4802"/>
                    </a:cubicBezTo>
                    <a:cubicBezTo>
                      <a:pt x="11528" y="4773"/>
                      <a:pt x="11661" y="4764"/>
                      <a:pt x="11803" y="4764"/>
                    </a:cubicBezTo>
                    <a:cubicBezTo>
                      <a:pt x="12034" y="4764"/>
                      <a:pt x="12288" y="4788"/>
                      <a:pt x="12509" y="4788"/>
                    </a:cubicBezTo>
                    <a:cubicBezTo>
                      <a:pt x="12625" y="4788"/>
                      <a:pt x="12731" y="4782"/>
                      <a:pt x="12820" y="4762"/>
                    </a:cubicBezTo>
                    <a:lnTo>
                      <a:pt x="12820" y="4762"/>
                    </a:lnTo>
                    <a:cubicBezTo>
                      <a:pt x="12820" y="4986"/>
                      <a:pt x="12637" y="6064"/>
                      <a:pt x="13044" y="6817"/>
                    </a:cubicBezTo>
                    <a:cubicBezTo>
                      <a:pt x="13309" y="6736"/>
                      <a:pt x="13451" y="6695"/>
                      <a:pt x="13492" y="6695"/>
                    </a:cubicBezTo>
                    <a:cubicBezTo>
                      <a:pt x="13288" y="6125"/>
                      <a:pt x="13227" y="5372"/>
                      <a:pt x="13370" y="4741"/>
                    </a:cubicBezTo>
                    <a:cubicBezTo>
                      <a:pt x="13415" y="4726"/>
                      <a:pt x="13460" y="4711"/>
                      <a:pt x="13505" y="4696"/>
                    </a:cubicBezTo>
                    <a:lnTo>
                      <a:pt x="13505" y="4696"/>
                    </a:lnTo>
                    <a:cubicBezTo>
                      <a:pt x="13508" y="4705"/>
                      <a:pt x="13510" y="4713"/>
                      <a:pt x="13512" y="4721"/>
                    </a:cubicBezTo>
                    <a:cubicBezTo>
                      <a:pt x="13736" y="5433"/>
                      <a:pt x="13919" y="6512"/>
                      <a:pt x="14306" y="7020"/>
                    </a:cubicBezTo>
                    <a:cubicBezTo>
                      <a:pt x="14817" y="7813"/>
                      <a:pt x="15563" y="8175"/>
                      <a:pt x="16319" y="8175"/>
                    </a:cubicBezTo>
                    <a:cubicBezTo>
                      <a:pt x="17337" y="8175"/>
                      <a:pt x="18372" y="7520"/>
                      <a:pt x="18875" y="6385"/>
                    </a:cubicBezTo>
                    <a:lnTo>
                      <a:pt x="18875" y="6385"/>
                    </a:lnTo>
                    <a:cubicBezTo>
                      <a:pt x="19076" y="6386"/>
                      <a:pt x="19273" y="6427"/>
                      <a:pt x="19474" y="6532"/>
                    </a:cubicBezTo>
                    <a:cubicBezTo>
                      <a:pt x="19604" y="6602"/>
                      <a:pt x="19800" y="6652"/>
                      <a:pt x="20032" y="6652"/>
                    </a:cubicBezTo>
                    <a:cubicBezTo>
                      <a:pt x="20275" y="6652"/>
                      <a:pt x="20556" y="6597"/>
                      <a:pt x="20838" y="6451"/>
                    </a:cubicBezTo>
                    <a:cubicBezTo>
                      <a:pt x="20998" y="6359"/>
                      <a:pt x="21132" y="6306"/>
                      <a:pt x="21280" y="6306"/>
                    </a:cubicBezTo>
                    <a:cubicBezTo>
                      <a:pt x="21396" y="6306"/>
                      <a:pt x="21520" y="6339"/>
                      <a:pt x="21672" y="6410"/>
                    </a:cubicBezTo>
                    <a:cubicBezTo>
                      <a:pt x="21822" y="6479"/>
                      <a:pt x="21971" y="6503"/>
                      <a:pt x="22106" y="6503"/>
                    </a:cubicBezTo>
                    <a:cubicBezTo>
                      <a:pt x="22210" y="6503"/>
                      <a:pt x="22305" y="6489"/>
                      <a:pt x="22384" y="6471"/>
                    </a:cubicBezTo>
                    <a:cubicBezTo>
                      <a:pt x="22974" y="6980"/>
                      <a:pt x="23687" y="7651"/>
                      <a:pt x="23687" y="8669"/>
                    </a:cubicBezTo>
                    <a:lnTo>
                      <a:pt x="24155" y="8689"/>
                    </a:lnTo>
                    <a:cubicBezTo>
                      <a:pt x="24175" y="7692"/>
                      <a:pt x="23544" y="6797"/>
                      <a:pt x="22791" y="6227"/>
                    </a:cubicBezTo>
                    <a:cubicBezTo>
                      <a:pt x="22923" y="6141"/>
                      <a:pt x="23037" y="6112"/>
                      <a:pt x="23138" y="6112"/>
                    </a:cubicBezTo>
                    <a:cubicBezTo>
                      <a:pt x="23302" y="6112"/>
                      <a:pt x="23431" y="6189"/>
                      <a:pt x="23544" y="6227"/>
                    </a:cubicBezTo>
                    <a:cubicBezTo>
                      <a:pt x="23797" y="6321"/>
                      <a:pt x="23951" y="6350"/>
                      <a:pt x="24067" y="6350"/>
                    </a:cubicBezTo>
                    <a:cubicBezTo>
                      <a:pt x="24203" y="6350"/>
                      <a:pt x="24287" y="6310"/>
                      <a:pt x="24419" y="6288"/>
                    </a:cubicBezTo>
                    <a:cubicBezTo>
                      <a:pt x="25335" y="7366"/>
                      <a:pt x="26617" y="8933"/>
                      <a:pt x="27146" y="10256"/>
                    </a:cubicBezTo>
                    <a:cubicBezTo>
                      <a:pt x="27159" y="10261"/>
                      <a:pt x="27171" y="10264"/>
                      <a:pt x="27180" y="10264"/>
                    </a:cubicBezTo>
                    <a:cubicBezTo>
                      <a:pt x="27515" y="10264"/>
                      <a:pt x="25443" y="6861"/>
                      <a:pt x="24969" y="6268"/>
                    </a:cubicBezTo>
                    <a:lnTo>
                      <a:pt x="24969" y="6268"/>
                    </a:lnTo>
                    <a:cubicBezTo>
                      <a:pt x="25253" y="6491"/>
                      <a:pt x="27410" y="8363"/>
                      <a:pt x="27899" y="8628"/>
                    </a:cubicBezTo>
                    <a:cubicBezTo>
                      <a:pt x="27431" y="7672"/>
                      <a:pt x="25559" y="6288"/>
                      <a:pt x="25559" y="6268"/>
                    </a:cubicBezTo>
                    <a:cubicBezTo>
                      <a:pt x="26067" y="6268"/>
                      <a:pt x="27227" y="6186"/>
                      <a:pt x="27655" y="5596"/>
                    </a:cubicBezTo>
                    <a:lnTo>
                      <a:pt x="27655" y="5596"/>
                    </a:lnTo>
                    <a:cubicBezTo>
                      <a:pt x="26596" y="5922"/>
                      <a:pt x="24948" y="5983"/>
                      <a:pt x="24948" y="5983"/>
                    </a:cubicBezTo>
                    <a:cubicBezTo>
                      <a:pt x="25762" y="5433"/>
                      <a:pt x="25782" y="4050"/>
                      <a:pt x="25416" y="3846"/>
                    </a:cubicBezTo>
                    <a:lnTo>
                      <a:pt x="25416" y="3846"/>
                    </a:lnTo>
                    <a:cubicBezTo>
                      <a:pt x="25335" y="5820"/>
                      <a:pt x="24419" y="5840"/>
                      <a:pt x="24297" y="5901"/>
                    </a:cubicBezTo>
                    <a:cubicBezTo>
                      <a:pt x="24220" y="5944"/>
                      <a:pt x="24129" y="5962"/>
                      <a:pt x="24035" y="5962"/>
                    </a:cubicBezTo>
                    <a:cubicBezTo>
                      <a:pt x="23906" y="5962"/>
                      <a:pt x="23772" y="5928"/>
                      <a:pt x="23666" y="5881"/>
                    </a:cubicBezTo>
                    <a:cubicBezTo>
                      <a:pt x="23546" y="5826"/>
                      <a:pt x="23386" y="5784"/>
                      <a:pt x="23204" y="5784"/>
                    </a:cubicBezTo>
                    <a:cubicBezTo>
                      <a:pt x="23045" y="5784"/>
                      <a:pt x="22869" y="5816"/>
                      <a:pt x="22689" y="5901"/>
                    </a:cubicBezTo>
                    <a:cubicBezTo>
                      <a:pt x="22609" y="5942"/>
                      <a:pt x="22430" y="6044"/>
                      <a:pt x="22200" y="6044"/>
                    </a:cubicBezTo>
                    <a:cubicBezTo>
                      <a:pt x="22083" y="6044"/>
                      <a:pt x="21952" y="6018"/>
                      <a:pt x="21814" y="5942"/>
                    </a:cubicBezTo>
                    <a:cubicBezTo>
                      <a:pt x="21655" y="5854"/>
                      <a:pt x="21487" y="5820"/>
                      <a:pt x="21326" y="5820"/>
                    </a:cubicBezTo>
                    <a:cubicBezTo>
                      <a:pt x="21076" y="5820"/>
                      <a:pt x="20844" y="5904"/>
                      <a:pt x="20695" y="6003"/>
                    </a:cubicBezTo>
                    <a:cubicBezTo>
                      <a:pt x="20468" y="6136"/>
                      <a:pt x="20276" y="6184"/>
                      <a:pt x="20117" y="6184"/>
                    </a:cubicBezTo>
                    <a:cubicBezTo>
                      <a:pt x="19935" y="6184"/>
                      <a:pt x="19796" y="6120"/>
                      <a:pt x="19698" y="6044"/>
                    </a:cubicBezTo>
                    <a:cubicBezTo>
                      <a:pt x="19539" y="5929"/>
                      <a:pt x="19307" y="5883"/>
                      <a:pt x="19054" y="5880"/>
                    </a:cubicBezTo>
                    <a:lnTo>
                      <a:pt x="19054" y="5880"/>
                    </a:lnTo>
                    <a:cubicBezTo>
                      <a:pt x="19108" y="5681"/>
                      <a:pt x="19147" y="5471"/>
                      <a:pt x="19169" y="5250"/>
                    </a:cubicBezTo>
                    <a:cubicBezTo>
                      <a:pt x="19067" y="4395"/>
                      <a:pt x="18009" y="3602"/>
                      <a:pt x="15751" y="3358"/>
                    </a:cubicBezTo>
                    <a:cubicBezTo>
                      <a:pt x="15873" y="3032"/>
                      <a:pt x="16015" y="2727"/>
                      <a:pt x="16035" y="2564"/>
                    </a:cubicBezTo>
                    <a:cubicBezTo>
                      <a:pt x="16076" y="2340"/>
                      <a:pt x="16137" y="2238"/>
                      <a:pt x="16056" y="2035"/>
                    </a:cubicBezTo>
                    <a:lnTo>
                      <a:pt x="14977" y="1954"/>
                    </a:lnTo>
                    <a:cubicBezTo>
                      <a:pt x="14957" y="2564"/>
                      <a:pt x="14896" y="2544"/>
                      <a:pt x="14652" y="3175"/>
                    </a:cubicBezTo>
                    <a:cubicBezTo>
                      <a:pt x="14458" y="3288"/>
                      <a:pt x="14073" y="3504"/>
                      <a:pt x="13625" y="3712"/>
                    </a:cubicBezTo>
                    <a:lnTo>
                      <a:pt x="13625" y="3712"/>
                    </a:lnTo>
                    <a:cubicBezTo>
                      <a:pt x="13511" y="3518"/>
                      <a:pt x="13347" y="3440"/>
                      <a:pt x="13181" y="3440"/>
                    </a:cubicBezTo>
                    <a:cubicBezTo>
                      <a:pt x="12842" y="3440"/>
                      <a:pt x="12496" y="3765"/>
                      <a:pt x="12556" y="4090"/>
                    </a:cubicBezTo>
                    <a:cubicBezTo>
                      <a:pt x="12739" y="4070"/>
                      <a:pt x="13146" y="3866"/>
                      <a:pt x="13288" y="3826"/>
                    </a:cubicBezTo>
                    <a:cubicBezTo>
                      <a:pt x="13290" y="3836"/>
                      <a:pt x="13291" y="3847"/>
                      <a:pt x="13293" y="3858"/>
                    </a:cubicBezTo>
                    <a:lnTo>
                      <a:pt x="13293" y="3858"/>
                    </a:lnTo>
                    <a:cubicBezTo>
                      <a:pt x="13036" y="3966"/>
                      <a:pt x="12770" y="4063"/>
                      <a:pt x="12515" y="4131"/>
                    </a:cubicBezTo>
                    <a:cubicBezTo>
                      <a:pt x="12392" y="4162"/>
                      <a:pt x="12262" y="4172"/>
                      <a:pt x="12136" y="4172"/>
                    </a:cubicBezTo>
                    <a:cubicBezTo>
                      <a:pt x="11878" y="4172"/>
                      <a:pt x="11638" y="4129"/>
                      <a:pt x="11518" y="4129"/>
                    </a:cubicBezTo>
                    <a:cubicBezTo>
                      <a:pt x="11502" y="4129"/>
                      <a:pt x="11489" y="4129"/>
                      <a:pt x="11477" y="4131"/>
                    </a:cubicBezTo>
                    <a:cubicBezTo>
                      <a:pt x="10806" y="4009"/>
                      <a:pt x="11600" y="3337"/>
                      <a:pt x="12088" y="2747"/>
                    </a:cubicBezTo>
                    <a:cubicBezTo>
                      <a:pt x="12276" y="2238"/>
                      <a:pt x="17238" y="890"/>
                      <a:pt x="18043" y="890"/>
                    </a:cubicBezTo>
                    <a:cubicBezTo>
                      <a:pt x="18083" y="890"/>
                      <a:pt x="18113" y="893"/>
                      <a:pt x="18132" y="900"/>
                    </a:cubicBezTo>
                    <a:lnTo>
                      <a:pt x="18132" y="900"/>
                    </a:lnTo>
                    <a:cubicBezTo>
                      <a:pt x="18027" y="826"/>
                      <a:pt x="17817" y="794"/>
                      <a:pt x="17536" y="794"/>
                    </a:cubicBezTo>
                    <a:cubicBezTo>
                      <a:pt x="16180" y="794"/>
                      <a:pt x="13172" y="1554"/>
                      <a:pt x="12373" y="2137"/>
                    </a:cubicBezTo>
                    <a:cubicBezTo>
                      <a:pt x="12693" y="1577"/>
                      <a:pt x="12895" y="190"/>
                      <a:pt x="13095" y="8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22"/>
              <p:cNvSpPr/>
              <p:nvPr/>
            </p:nvSpPr>
            <p:spPr>
              <a:xfrm>
                <a:off x="6864568" y="2046650"/>
                <a:ext cx="474283" cy="177820"/>
              </a:xfrm>
              <a:custGeom>
                <a:avLst/>
                <a:gdLst/>
                <a:ahLst/>
                <a:cxnLst/>
                <a:rect l="l" t="t" r="r" b="b"/>
                <a:pathLst>
                  <a:path w="27899" h="10460" fill="none" extrusionOk="0">
                    <a:moveTo>
                      <a:pt x="16056" y="2035"/>
                    </a:moveTo>
                    <a:cubicBezTo>
                      <a:pt x="16137" y="2238"/>
                      <a:pt x="16076" y="2340"/>
                      <a:pt x="16035" y="2564"/>
                    </a:cubicBezTo>
                    <a:cubicBezTo>
                      <a:pt x="16015" y="2727"/>
                      <a:pt x="15873" y="3032"/>
                      <a:pt x="15751" y="3358"/>
                    </a:cubicBezTo>
                    <a:cubicBezTo>
                      <a:pt x="18009" y="3602"/>
                      <a:pt x="19067" y="4395"/>
                      <a:pt x="19169" y="5250"/>
                    </a:cubicBezTo>
                    <a:cubicBezTo>
                      <a:pt x="18884" y="8119"/>
                      <a:pt x="15710" y="9198"/>
                      <a:pt x="14306" y="7020"/>
                    </a:cubicBezTo>
                    <a:cubicBezTo>
                      <a:pt x="13919" y="6512"/>
                      <a:pt x="13736" y="5433"/>
                      <a:pt x="13512" y="4721"/>
                    </a:cubicBezTo>
                    <a:cubicBezTo>
                      <a:pt x="13472" y="4579"/>
                      <a:pt x="13329" y="4131"/>
                      <a:pt x="13288" y="3826"/>
                    </a:cubicBezTo>
                    <a:cubicBezTo>
                      <a:pt x="13146" y="3866"/>
                      <a:pt x="12739" y="4070"/>
                      <a:pt x="12556" y="4090"/>
                    </a:cubicBezTo>
                    <a:cubicBezTo>
                      <a:pt x="12454" y="3541"/>
                      <a:pt x="13512" y="2991"/>
                      <a:pt x="13736" y="4009"/>
                    </a:cubicBezTo>
                    <a:cubicBezTo>
                      <a:pt x="13879" y="4782"/>
                      <a:pt x="14367" y="6308"/>
                      <a:pt x="14550" y="6573"/>
                    </a:cubicBezTo>
                    <a:cubicBezTo>
                      <a:pt x="16687" y="9706"/>
                      <a:pt x="18823" y="6430"/>
                      <a:pt x="18701" y="5189"/>
                    </a:cubicBezTo>
                    <a:cubicBezTo>
                      <a:pt x="18660" y="4884"/>
                      <a:pt x="17948" y="4050"/>
                      <a:pt x="15547" y="3785"/>
                    </a:cubicBezTo>
                    <a:cubicBezTo>
                      <a:pt x="15466" y="4294"/>
                      <a:pt x="15730" y="4965"/>
                      <a:pt x="16483" y="5535"/>
                    </a:cubicBezTo>
                    <a:cubicBezTo>
                      <a:pt x="17033" y="5901"/>
                      <a:pt x="17521" y="6145"/>
                      <a:pt x="18070" y="6023"/>
                    </a:cubicBezTo>
                    <a:cubicBezTo>
                      <a:pt x="18579" y="5881"/>
                      <a:pt x="19332" y="5779"/>
                      <a:pt x="19698" y="6044"/>
                    </a:cubicBezTo>
                    <a:cubicBezTo>
                      <a:pt x="19881" y="6186"/>
                      <a:pt x="20207" y="6288"/>
                      <a:pt x="20695" y="6003"/>
                    </a:cubicBezTo>
                    <a:cubicBezTo>
                      <a:pt x="20940" y="5840"/>
                      <a:pt x="21408" y="5718"/>
                      <a:pt x="21814" y="5942"/>
                    </a:cubicBezTo>
                    <a:cubicBezTo>
                      <a:pt x="22221" y="6166"/>
                      <a:pt x="22567" y="5962"/>
                      <a:pt x="22689" y="5901"/>
                    </a:cubicBezTo>
                    <a:cubicBezTo>
                      <a:pt x="23076" y="5718"/>
                      <a:pt x="23442" y="5779"/>
                      <a:pt x="23666" y="5881"/>
                    </a:cubicBezTo>
                    <a:cubicBezTo>
                      <a:pt x="23849" y="5962"/>
                      <a:pt x="24114" y="6003"/>
                      <a:pt x="24297" y="5901"/>
                    </a:cubicBezTo>
                    <a:cubicBezTo>
                      <a:pt x="24419" y="5840"/>
                      <a:pt x="25335" y="5820"/>
                      <a:pt x="25416" y="3846"/>
                    </a:cubicBezTo>
                    <a:cubicBezTo>
                      <a:pt x="25782" y="4050"/>
                      <a:pt x="25762" y="5433"/>
                      <a:pt x="24948" y="5983"/>
                    </a:cubicBezTo>
                    <a:cubicBezTo>
                      <a:pt x="24948" y="5983"/>
                      <a:pt x="26596" y="5922"/>
                      <a:pt x="27655" y="5596"/>
                    </a:cubicBezTo>
                    <a:cubicBezTo>
                      <a:pt x="27227" y="6186"/>
                      <a:pt x="26067" y="6268"/>
                      <a:pt x="25559" y="6268"/>
                    </a:cubicBezTo>
                    <a:cubicBezTo>
                      <a:pt x="25559" y="6288"/>
                      <a:pt x="27431" y="7672"/>
                      <a:pt x="27899" y="8628"/>
                    </a:cubicBezTo>
                    <a:cubicBezTo>
                      <a:pt x="27410" y="8363"/>
                      <a:pt x="25253" y="6491"/>
                      <a:pt x="24969" y="6268"/>
                    </a:cubicBezTo>
                    <a:cubicBezTo>
                      <a:pt x="25457" y="6878"/>
                      <a:pt x="27634" y="10459"/>
                      <a:pt x="27146" y="10256"/>
                    </a:cubicBezTo>
                    <a:cubicBezTo>
                      <a:pt x="26617" y="8933"/>
                      <a:pt x="25335" y="7366"/>
                      <a:pt x="24419" y="6288"/>
                    </a:cubicBezTo>
                    <a:cubicBezTo>
                      <a:pt x="24175" y="6329"/>
                      <a:pt x="24094" y="6430"/>
                      <a:pt x="23544" y="6227"/>
                    </a:cubicBezTo>
                    <a:cubicBezTo>
                      <a:pt x="23361" y="6166"/>
                      <a:pt x="23137" y="6003"/>
                      <a:pt x="22791" y="6227"/>
                    </a:cubicBezTo>
                    <a:cubicBezTo>
                      <a:pt x="23544" y="6797"/>
                      <a:pt x="24175" y="7692"/>
                      <a:pt x="24155" y="8689"/>
                    </a:cubicBezTo>
                    <a:lnTo>
                      <a:pt x="23687" y="8669"/>
                    </a:lnTo>
                    <a:cubicBezTo>
                      <a:pt x="23687" y="7651"/>
                      <a:pt x="22974" y="6980"/>
                      <a:pt x="22384" y="6471"/>
                    </a:cubicBezTo>
                    <a:cubicBezTo>
                      <a:pt x="22201" y="6512"/>
                      <a:pt x="21937" y="6532"/>
                      <a:pt x="21672" y="6410"/>
                    </a:cubicBezTo>
                    <a:cubicBezTo>
                      <a:pt x="21326" y="6247"/>
                      <a:pt x="21123" y="6288"/>
                      <a:pt x="20838" y="6451"/>
                    </a:cubicBezTo>
                    <a:cubicBezTo>
                      <a:pt x="20288" y="6736"/>
                      <a:pt x="19739" y="6674"/>
                      <a:pt x="19474" y="6532"/>
                    </a:cubicBezTo>
                    <a:cubicBezTo>
                      <a:pt x="19006" y="6288"/>
                      <a:pt x="18559" y="6390"/>
                      <a:pt x="18050" y="6532"/>
                    </a:cubicBezTo>
                    <a:cubicBezTo>
                      <a:pt x="17440" y="6695"/>
                      <a:pt x="16748" y="6369"/>
                      <a:pt x="16239" y="6023"/>
                    </a:cubicBezTo>
                    <a:cubicBezTo>
                      <a:pt x="15506" y="5535"/>
                      <a:pt x="14977" y="4843"/>
                      <a:pt x="15018" y="3988"/>
                    </a:cubicBezTo>
                    <a:cubicBezTo>
                      <a:pt x="14774" y="4233"/>
                      <a:pt x="14041" y="4518"/>
                      <a:pt x="13370" y="4741"/>
                    </a:cubicBezTo>
                    <a:cubicBezTo>
                      <a:pt x="13227" y="5372"/>
                      <a:pt x="13288" y="6125"/>
                      <a:pt x="13492" y="6695"/>
                    </a:cubicBezTo>
                    <a:cubicBezTo>
                      <a:pt x="13451" y="6695"/>
                      <a:pt x="13309" y="6736"/>
                      <a:pt x="13044" y="6817"/>
                    </a:cubicBezTo>
                    <a:cubicBezTo>
                      <a:pt x="12637" y="6064"/>
                      <a:pt x="12820" y="4986"/>
                      <a:pt x="12820" y="4762"/>
                    </a:cubicBezTo>
                    <a:cubicBezTo>
                      <a:pt x="12454" y="4843"/>
                      <a:pt x="11803" y="4701"/>
                      <a:pt x="11416" y="4802"/>
                    </a:cubicBezTo>
                    <a:cubicBezTo>
                      <a:pt x="10887" y="4945"/>
                      <a:pt x="10338" y="5087"/>
                      <a:pt x="9809" y="5189"/>
                    </a:cubicBezTo>
                    <a:cubicBezTo>
                      <a:pt x="7957" y="6512"/>
                      <a:pt x="5108" y="6654"/>
                      <a:pt x="2931" y="6369"/>
                    </a:cubicBezTo>
                    <a:cubicBezTo>
                      <a:pt x="1201" y="6145"/>
                      <a:pt x="428" y="5331"/>
                      <a:pt x="1" y="4884"/>
                    </a:cubicBezTo>
                    <a:cubicBezTo>
                      <a:pt x="265" y="5087"/>
                      <a:pt x="1588" y="5922"/>
                      <a:pt x="2972" y="6003"/>
                    </a:cubicBezTo>
                    <a:cubicBezTo>
                      <a:pt x="3745" y="6023"/>
                      <a:pt x="4844" y="6166"/>
                      <a:pt x="5698" y="6206"/>
                    </a:cubicBezTo>
                    <a:cubicBezTo>
                      <a:pt x="5291" y="5962"/>
                      <a:pt x="2361" y="3541"/>
                      <a:pt x="2585" y="3520"/>
                    </a:cubicBezTo>
                    <a:cubicBezTo>
                      <a:pt x="2585" y="3561"/>
                      <a:pt x="6207" y="6186"/>
                      <a:pt x="6329" y="6064"/>
                    </a:cubicBezTo>
                    <a:cubicBezTo>
                      <a:pt x="7794" y="5799"/>
                      <a:pt x="8405" y="5372"/>
                      <a:pt x="9097" y="5067"/>
                    </a:cubicBezTo>
                    <a:cubicBezTo>
                      <a:pt x="7591" y="4640"/>
                      <a:pt x="8608" y="3622"/>
                      <a:pt x="8669" y="2808"/>
                    </a:cubicBezTo>
                    <a:cubicBezTo>
                      <a:pt x="8629" y="4212"/>
                      <a:pt x="8629" y="4802"/>
                      <a:pt x="9666" y="4762"/>
                    </a:cubicBezTo>
                    <a:cubicBezTo>
                      <a:pt x="10175" y="4640"/>
                      <a:pt x="10541" y="4518"/>
                      <a:pt x="11030" y="4436"/>
                    </a:cubicBezTo>
                    <a:cubicBezTo>
                      <a:pt x="9972" y="3866"/>
                      <a:pt x="11762" y="2584"/>
                      <a:pt x="12108" y="1811"/>
                    </a:cubicBezTo>
                    <a:cubicBezTo>
                      <a:pt x="12495" y="916"/>
                      <a:pt x="12943" y="122"/>
                      <a:pt x="13105" y="0"/>
                    </a:cubicBezTo>
                    <a:cubicBezTo>
                      <a:pt x="12902" y="143"/>
                      <a:pt x="12698" y="1567"/>
                      <a:pt x="12373" y="2137"/>
                    </a:cubicBezTo>
                    <a:cubicBezTo>
                      <a:pt x="13349" y="1425"/>
                      <a:pt x="17623" y="448"/>
                      <a:pt x="18152" y="916"/>
                    </a:cubicBezTo>
                    <a:cubicBezTo>
                      <a:pt x="18050" y="672"/>
                      <a:pt x="12291" y="2198"/>
                      <a:pt x="12088" y="2747"/>
                    </a:cubicBezTo>
                    <a:cubicBezTo>
                      <a:pt x="11600" y="3337"/>
                      <a:pt x="10806" y="4009"/>
                      <a:pt x="11477" y="4131"/>
                    </a:cubicBezTo>
                    <a:cubicBezTo>
                      <a:pt x="11620" y="4111"/>
                      <a:pt x="12108" y="4233"/>
                      <a:pt x="12515" y="4131"/>
                    </a:cubicBezTo>
                    <a:cubicBezTo>
                      <a:pt x="13349" y="3907"/>
                      <a:pt x="14306" y="3378"/>
                      <a:pt x="14652" y="3175"/>
                    </a:cubicBezTo>
                    <a:cubicBezTo>
                      <a:pt x="14896" y="2544"/>
                      <a:pt x="14957" y="2564"/>
                      <a:pt x="14977" y="1954"/>
                    </a:cubicBezTo>
                  </a:path>
                </a:pathLst>
              </a:custGeom>
              <a:noFill/>
              <a:ln w="507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22"/>
              <p:cNvSpPr/>
              <p:nvPr/>
            </p:nvSpPr>
            <p:spPr>
              <a:xfrm>
                <a:off x="7177640" y="2144536"/>
                <a:ext cx="9707" cy="1351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795" extrusionOk="0">
                    <a:moveTo>
                      <a:pt x="0" y="794"/>
                    </a:moveTo>
                    <a:lnTo>
                      <a:pt x="367" y="1"/>
                    </a:lnTo>
                    <a:lnTo>
                      <a:pt x="570" y="21"/>
                    </a:lnTo>
                    <a:cubicBezTo>
                      <a:pt x="468" y="265"/>
                      <a:pt x="468" y="530"/>
                      <a:pt x="265" y="774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22"/>
              <p:cNvSpPr/>
              <p:nvPr/>
            </p:nvSpPr>
            <p:spPr>
              <a:xfrm>
                <a:off x="7090804" y="2108564"/>
                <a:ext cx="8330" cy="19737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61" extrusionOk="0">
                    <a:moveTo>
                      <a:pt x="143" y="1"/>
                    </a:moveTo>
                    <a:cubicBezTo>
                      <a:pt x="184" y="41"/>
                      <a:pt x="225" y="62"/>
                      <a:pt x="245" y="143"/>
                    </a:cubicBezTo>
                    <a:cubicBezTo>
                      <a:pt x="347" y="408"/>
                      <a:pt x="448" y="876"/>
                      <a:pt x="489" y="1099"/>
                    </a:cubicBezTo>
                    <a:lnTo>
                      <a:pt x="347" y="1160"/>
                    </a:lnTo>
                    <a:cubicBezTo>
                      <a:pt x="225" y="835"/>
                      <a:pt x="143" y="387"/>
                      <a:pt x="1" y="41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22"/>
              <p:cNvSpPr/>
              <p:nvPr/>
            </p:nvSpPr>
            <p:spPr>
              <a:xfrm>
                <a:off x="6948973" y="2332029"/>
                <a:ext cx="157080" cy="525249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0897" extrusionOk="0">
                    <a:moveTo>
                      <a:pt x="7400" y="28149"/>
                    </a:moveTo>
                    <a:lnTo>
                      <a:pt x="7400" y="28149"/>
                    </a:lnTo>
                    <a:cubicBezTo>
                      <a:pt x="7396" y="28154"/>
                      <a:pt x="7392" y="28159"/>
                      <a:pt x="7387" y="28163"/>
                    </a:cubicBezTo>
                    <a:cubicBezTo>
                      <a:pt x="7392" y="28170"/>
                      <a:pt x="7396" y="28173"/>
                      <a:pt x="7398" y="28173"/>
                    </a:cubicBezTo>
                    <a:cubicBezTo>
                      <a:pt x="7402" y="28173"/>
                      <a:pt x="7403" y="28164"/>
                      <a:pt x="7400" y="28149"/>
                    </a:cubicBezTo>
                    <a:close/>
                    <a:moveTo>
                      <a:pt x="9036" y="1"/>
                    </a:moveTo>
                    <a:cubicBezTo>
                      <a:pt x="7103" y="2646"/>
                      <a:pt x="7062" y="6105"/>
                      <a:pt x="6309" y="9015"/>
                    </a:cubicBezTo>
                    <a:cubicBezTo>
                      <a:pt x="5780" y="10948"/>
                      <a:pt x="5047" y="13207"/>
                      <a:pt x="4030" y="14652"/>
                    </a:cubicBezTo>
                    <a:cubicBezTo>
                      <a:pt x="3094" y="16015"/>
                      <a:pt x="1568" y="17033"/>
                      <a:pt x="591" y="18966"/>
                    </a:cubicBezTo>
                    <a:cubicBezTo>
                      <a:pt x="1" y="19820"/>
                      <a:pt x="1242" y="20817"/>
                      <a:pt x="1792" y="21326"/>
                    </a:cubicBezTo>
                    <a:cubicBezTo>
                      <a:pt x="3338" y="22669"/>
                      <a:pt x="3277" y="22303"/>
                      <a:pt x="5088" y="23544"/>
                    </a:cubicBezTo>
                    <a:cubicBezTo>
                      <a:pt x="5495" y="24114"/>
                      <a:pt x="5902" y="24928"/>
                      <a:pt x="5922" y="25660"/>
                    </a:cubicBezTo>
                    <a:cubicBezTo>
                      <a:pt x="5922" y="26373"/>
                      <a:pt x="5047" y="27329"/>
                      <a:pt x="5068" y="28245"/>
                    </a:cubicBezTo>
                    <a:cubicBezTo>
                      <a:pt x="5088" y="28957"/>
                      <a:pt x="5169" y="29791"/>
                      <a:pt x="5739" y="30279"/>
                    </a:cubicBezTo>
                    <a:cubicBezTo>
                      <a:pt x="6051" y="30542"/>
                      <a:pt x="6283" y="30897"/>
                      <a:pt x="6692" y="30897"/>
                    </a:cubicBezTo>
                    <a:cubicBezTo>
                      <a:pt x="6790" y="30897"/>
                      <a:pt x="6899" y="30876"/>
                      <a:pt x="7021" y="30829"/>
                    </a:cubicBezTo>
                    <a:cubicBezTo>
                      <a:pt x="7347" y="30707"/>
                      <a:pt x="6411" y="30727"/>
                      <a:pt x="5861" y="30198"/>
                    </a:cubicBezTo>
                    <a:cubicBezTo>
                      <a:pt x="5353" y="29689"/>
                      <a:pt x="5353" y="28835"/>
                      <a:pt x="5373" y="28123"/>
                    </a:cubicBezTo>
                    <a:cubicBezTo>
                      <a:pt x="5373" y="27736"/>
                      <a:pt x="5678" y="27044"/>
                      <a:pt x="5902" y="26556"/>
                    </a:cubicBezTo>
                    <a:lnTo>
                      <a:pt x="5902" y="26556"/>
                    </a:lnTo>
                    <a:cubicBezTo>
                      <a:pt x="5891" y="26603"/>
                      <a:pt x="6916" y="29984"/>
                      <a:pt x="7033" y="29984"/>
                    </a:cubicBezTo>
                    <a:cubicBezTo>
                      <a:pt x="7037" y="29984"/>
                      <a:pt x="7040" y="29981"/>
                      <a:pt x="7041" y="29974"/>
                    </a:cubicBezTo>
                    <a:cubicBezTo>
                      <a:pt x="7041" y="29934"/>
                      <a:pt x="6105" y="26352"/>
                      <a:pt x="6126" y="26312"/>
                    </a:cubicBezTo>
                    <a:cubicBezTo>
                      <a:pt x="6146" y="26230"/>
                      <a:pt x="6207" y="26169"/>
                      <a:pt x="6207" y="26108"/>
                    </a:cubicBezTo>
                    <a:cubicBezTo>
                      <a:pt x="6754" y="26327"/>
                      <a:pt x="7366" y="27934"/>
                      <a:pt x="7400" y="28149"/>
                    </a:cubicBezTo>
                    <a:lnTo>
                      <a:pt x="7400" y="28149"/>
                    </a:lnTo>
                    <a:cubicBezTo>
                      <a:pt x="7622" y="27847"/>
                      <a:pt x="6769" y="25802"/>
                      <a:pt x="6309" y="25742"/>
                    </a:cubicBezTo>
                    <a:cubicBezTo>
                      <a:pt x="6207" y="24785"/>
                      <a:pt x="5800" y="23829"/>
                      <a:pt x="5190" y="23056"/>
                    </a:cubicBezTo>
                    <a:cubicBezTo>
                      <a:pt x="3908" y="22282"/>
                      <a:pt x="3155" y="21835"/>
                      <a:pt x="2178" y="21021"/>
                    </a:cubicBezTo>
                    <a:cubicBezTo>
                      <a:pt x="1629" y="20553"/>
                      <a:pt x="672" y="20044"/>
                      <a:pt x="856" y="19210"/>
                    </a:cubicBezTo>
                    <a:cubicBezTo>
                      <a:pt x="1954" y="17033"/>
                      <a:pt x="3257" y="16300"/>
                      <a:pt x="4396" y="14733"/>
                    </a:cubicBezTo>
                    <a:cubicBezTo>
                      <a:pt x="5190" y="13634"/>
                      <a:pt x="6004" y="11030"/>
                      <a:pt x="6696" y="9137"/>
                    </a:cubicBezTo>
                    <a:cubicBezTo>
                      <a:pt x="7693" y="6451"/>
                      <a:pt x="6635" y="4070"/>
                      <a:pt x="9239" y="489"/>
                    </a:cubicBezTo>
                    <a:lnTo>
                      <a:pt x="9036" y="1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22"/>
              <p:cNvSpPr/>
              <p:nvPr/>
            </p:nvSpPr>
            <p:spPr>
              <a:xfrm>
                <a:off x="6948973" y="2332029"/>
                <a:ext cx="157080" cy="528258"/>
              </a:xfrm>
              <a:custGeom>
                <a:avLst/>
                <a:gdLst/>
                <a:ahLst/>
                <a:cxnLst/>
                <a:rect l="l" t="t" r="r" b="b"/>
                <a:pathLst>
                  <a:path w="9240" h="31074" fill="none" extrusionOk="0">
                    <a:moveTo>
                      <a:pt x="9239" y="489"/>
                    </a:moveTo>
                    <a:cubicBezTo>
                      <a:pt x="6635" y="4070"/>
                      <a:pt x="7693" y="6451"/>
                      <a:pt x="6696" y="9137"/>
                    </a:cubicBezTo>
                    <a:cubicBezTo>
                      <a:pt x="6004" y="11030"/>
                      <a:pt x="5190" y="13634"/>
                      <a:pt x="4396" y="14733"/>
                    </a:cubicBezTo>
                    <a:cubicBezTo>
                      <a:pt x="3257" y="16300"/>
                      <a:pt x="1954" y="17033"/>
                      <a:pt x="856" y="19210"/>
                    </a:cubicBezTo>
                    <a:cubicBezTo>
                      <a:pt x="672" y="20044"/>
                      <a:pt x="1629" y="20553"/>
                      <a:pt x="2178" y="21021"/>
                    </a:cubicBezTo>
                    <a:cubicBezTo>
                      <a:pt x="3155" y="21835"/>
                      <a:pt x="3908" y="22282"/>
                      <a:pt x="5190" y="23056"/>
                    </a:cubicBezTo>
                    <a:cubicBezTo>
                      <a:pt x="5800" y="23829"/>
                      <a:pt x="6207" y="24785"/>
                      <a:pt x="6309" y="25742"/>
                    </a:cubicBezTo>
                    <a:cubicBezTo>
                      <a:pt x="6777" y="25803"/>
                      <a:pt x="7652" y="27919"/>
                      <a:pt x="7387" y="28163"/>
                    </a:cubicBezTo>
                    <a:cubicBezTo>
                      <a:pt x="7509" y="28326"/>
                      <a:pt x="6818" y="26352"/>
                      <a:pt x="6207" y="26108"/>
                    </a:cubicBezTo>
                    <a:cubicBezTo>
                      <a:pt x="6207" y="26169"/>
                      <a:pt x="6146" y="26230"/>
                      <a:pt x="6126" y="26312"/>
                    </a:cubicBezTo>
                    <a:cubicBezTo>
                      <a:pt x="6105" y="26352"/>
                      <a:pt x="7041" y="29934"/>
                      <a:pt x="7041" y="29974"/>
                    </a:cubicBezTo>
                    <a:cubicBezTo>
                      <a:pt x="6980" y="30198"/>
                      <a:pt x="5882" y="26576"/>
                      <a:pt x="5902" y="26556"/>
                    </a:cubicBezTo>
                    <a:cubicBezTo>
                      <a:pt x="5678" y="27044"/>
                      <a:pt x="5373" y="27736"/>
                      <a:pt x="5373" y="28123"/>
                    </a:cubicBezTo>
                    <a:cubicBezTo>
                      <a:pt x="5353" y="28835"/>
                      <a:pt x="5353" y="29689"/>
                      <a:pt x="5861" y="30198"/>
                    </a:cubicBezTo>
                    <a:cubicBezTo>
                      <a:pt x="6411" y="30727"/>
                      <a:pt x="7347" y="30707"/>
                      <a:pt x="7021" y="30829"/>
                    </a:cubicBezTo>
                    <a:cubicBezTo>
                      <a:pt x="6390" y="31073"/>
                      <a:pt x="6126" y="30605"/>
                      <a:pt x="5739" y="30279"/>
                    </a:cubicBezTo>
                    <a:cubicBezTo>
                      <a:pt x="5169" y="29791"/>
                      <a:pt x="5088" y="28957"/>
                      <a:pt x="5068" y="28245"/>
                    </a:cubicBezTo>
                    <a:cubicBezTo>
                      <a:pt x="5047" y="27329"/>
                      <a:pt x="5922" y="26373"/>
                      <a:pt x="5922" y="25660"/>
                    </a:cubicBezTo>
                    <a:cubicBezTo>
                      <a:pt x="5902" y="24928"/>
                      <a:pt x="5495" y="24114"/>
                      <a:pt x="5088" y="23544"/>
                    </a:cubicBezTo>
                    <a:cubicBezTo>
                      <a:pt x="3277" y="22303"/>
                      <a:pt x="3338" y="22669"/>
                      <a:pt x="1792" y="21326"/>
                    </a:cubicBezTo>
                    <a:cubicBezTo>
                      <a:pt x="1242" y="20817"/>
                      <a:pt x="1" y="19820"/>
                      <a:pt x="591" y="18966"/>
                    </a:cubicBezTo>
                    <a:cubicBezTo>
                      <a:pt x="1568" y="17033"/>
                      <a:pt x="3094" y="16015"/>
                      <a:pt x="4030" y="14652"/>
                    </a:cubicBezTo>
                    <a:cubicBezTo>
                      <a:pt x="5047" y="13207"/>
                      <a:pt x="5780" y="10948"/>
                      <a:pt x="6309" y="9015"/>
                    </a:cubicBezTo>
                    <a:cubicBezTo>
                      <a:pt x="7062" y="6105"/>
                      <a:pt x="7103" y="2646"/>
                      <a:pt x="9036" y="1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22"/>
              <p:cNvSpPr/>
              <p:nvPr/>
            </p:nvSpPr>
            <p:spPr>
              <a:xfrm>
                <a:off x="7111918" y="2378048"/>
                <a:ext cx="47056" cy="5916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3480" extrusionOk="0">
                    <a:moveTo>
                      <a:pt x="916" y="0"/>
                    </a:moveTo>
                    <a:lnTo>
                      <a:pt x="0" y="20"/>
                    </a:lnTo>
                    <a:cubicBezTo>
                      <a:pt x="285" y="1323"/>
                      <a:pt x="549" y="2666"/>
                      <a:pt x="2238" y="3480"/>
                    </a:cubicBezTo>
                    <a:cubicBezTo>
                      <a:pt x="2259" y="3256"/>
                      <a:pt x="2747" y="2890"/>
                      <a:pt x="2767" y="2666"/>
                    </a:cubicBezTo>
                    <a:cubicBezTo>
                      <a:pt x="1567" y="2218"/>
                      <a:pt x="1140" y="1262"/>
                      <a:pt x="916" y="0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22"/>
              <p:cNvSpPr/>
              <p:nvPr/>
            </p:nvSpPr>
            <p:spPr>
              <a:xfrm>
                <a:off x="7111918" y="2378048"/>
                <a:ext cx="47056" cy="5916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3480" fill="none" extrusionOk="0">
                    <a:moveTo>
                      <a:pt x="0" y="20"/>
                    </a:moveTo>
                    <a:cubicBezTo>
                      <a:pt x="285" y="1323"/>
                      <a:pt x="549" y="2666"/>
                      <a:pt x="2238" y="3480"/>
                    </a:cubicBezTo>
                    <a:cubicBezTo>
                      <a:pt x="2259" y="3256"/>
                      <a:pt x="2747" y="2890"/>
                      <a:pt x="2767" y="2666"/>
                    </a:cubicBezTo>
                    <a:cubicBezTo>
                      <a:pt x="1567" y="2218"/>
                      <a:pt x="1140" y="1262"/>
                      <a:pt x="916" y="0"/>
                    </a:cubicBezTo>
                  </a:path>
                </a:pathLst>
              </a:custGeom>
              <a:noFill/>
              <a:ln w="507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22"/>
              <p:cNvSpPr/>
              <p:nvPr/>
            </p:nvSpPr>
            <p:spPr>
              <a:xfrm>
                <a:off x="7090549" y="2333066"/>
                <a:ext cx="132770" cy="519945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30585" extrusionOk="0">
                    <a:moveTo>
                      <a:pt x="229" y="28148"/>
                    </a:moveTo>
                    <a:cubicBezTo>
                      <a:pt x="228" y="28168"/>
                      <a:pt x="232" y="28178"/>
                      <a:pt x="239" y="28178"/>
                    </a:cubicBezTo>
                    <a:cubicBezTo>
                      <a:pt x="244" y="28178"/>
                      <a:pt x="251" y="28173"/>
                      <a:pt x="260" y="28163"/>
                    </a:cubicBezTo>
                    <a:cubicBezTo>
                      <a:pt x="248" y="28161"/>
                      <a:pt x="238" y="28156"/>
                      <a:pt x="229" y="28148"/>
                    </a:cubicBezTo>
                    <a:close/>
                    <a:moveTo>
                      <a:pt x="2539" y="1"/>
                    </a:moveTo>
                    <a:lnTo>
                      <a:pt x="2254" y="693"/>
                    </a:lnTo>
                    <a:cubicBezTo>
                      <a:pt x="3719" y="2789"/>
                      <a:pt x="4289" y="3216"/>
                      <a:pt x="4635" y="5759"/>
                    </a:cubicBezTo>
                    <a:cubicBezTo>
                      <a:pt x="4737" y="6451"/>
                      <a:pt x="4004" y="9911"/>
                      <a:pt x="4431" y="12434"/>
                    </a:cubicBezTo>
                    <a:cubicBezTo>
                      <a:pt x="5083" y="16198"/>
                      <a:pt x="7260" y="18986"/>
                      <a:pt x="7219" y="19495"/>
                    </a:cubicBezTo>
                    <a:cubicBezTo>
                      <a:pt x="7199" y="19881"/>
                      <a:pt x="6873" y="20044"/>
                      <a:pt x="6548" y="20227"/>
                    </a:cubicBezTo>
                    <a:cubicBezTo>
                      <a:pt x="4431" y="21509"/>
                      <a:pt x="2458" y="21957"/>
                      <a:pt x="1664" y="23829"/>
                    </a:cubicBezTo>
                    <a:cubicBezTo>
                      <a:pt x="1237" y="24846"/>
                      <a:pt x="1277" y="25091"/>
                      <a:pt x="1277" y="25376"/>
                    </a:cubicBezTo>
                    <a:cubicBezTo>
                      <a:pt x="866" y="25866"/>
                      <a:pt x="0" y="27944"/>
                      <a:pt x="229" y="28148"/>
                    </a:cubicBezTo>
                    <a:lnTo>
                      <a:pt x="229" y="28148"/>
                    </a:lnTo>
                    <a:cubicBezTo>
                      <a:pt x="240" y="27914"/>
                      <a:pt x="815" y="26373"/>
                      <a:pt x="1297" y="25926"/>
                    </a:cubicBezTo>
                    <a:lnTo>
                      <a:pt x="1297" y="25926"/>
                    </a:lnTo>
                    <a:cubicBezTo>
                      <a:pt x="1253" y="25984"/>
                      <a:pt x="973" y="28716"/>
                      <a:pt x="1094" y="29140"/>
                    </a:cubicBezTo>
                    <a:cubicBezTo>
                      <a:pt x="1135" y="29079"/>
                      <a:pt x="1664" y="25599"/>
                      <a:pt x="1705" y="25599"/>
                    </a:cubicBezTo>
                    <a:cubicBezTo>
                      <a:pt x="2193" y="26434"/>
                      <a:pt x="2966" y="28774"/>
                      <a:pt x="2580" y="29282"/>
                    </a:cubicBezTo>
                    <a:cubicBezTo>
                      <a:pt x="2478" y="29689"/>
                      <a:pt x="1684" y="30544"/>
                      <a:pt x="1176" y="30585"/>
                    </a:cubicBezTo>
                    <a:cubicBezTo>
                      <a:pt x="4065" y="30381"/>
                      <a:pt x="2478" y="26617"/>
                      <a:pt x="1888" y="25233"/>
                    </a:cubicBezTo>
                    <a:cubicBezTo>
                      <a:pt x="1969" y="24684"/>
                      <a:pt x="1868" y="24419"/>
                      <a:pt x="2132" y="23971"/>
                    </a:cubicBezTo>
                    <a:cubicBezTo>
                      <a:pt x="3638" y="21489"/>
                      <a:pt x="4452" y="22099"/>
                      <a:pt x="6670" y="20573"/>
                    </a:cubicBezTo>
                    <a:cubicBezTo>
                      <a:pt x="6995" y="20370"/>
                      <a:pt x="7809" y="19800"/>
                      <a:pt x="7667" y="19434"/>
                    </a:cubicBezTo>
                    <a:cubicBezTo>
                      <a:pt x="6792" y="17317"/>
                      <a:pt x="5408" y="15527"/>
                      <a:pt x="4818" y="12515"/>
                    </a:cubicBezTo>
                    <a:cubicBezTo>
                      <a:pt x="4391" y="10358"/>
                      <a:pt x="5164" y="6248"/>
                      <a:pt x="5083" y="5739"/>
                    </a:cubicBezTo>
                    <a:cubicBezTo>
                      <a:pt x="4716" y="3684"/>
                      <a:pt x="3597" y="1873"/>
                      <a:pt x="2539" y="1"/>
                    </a:cubicBez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2"/>
              <p:cNvSpPr/>
              <p:nvPr/>
            </p:nvSpPr>
            <p:spPr>
              <a:xfrm>
                <a:off x="7089427" y="2333066"/>
                <a:ext cx="133892" cy="519945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30585" fill="none" extrusionOk="0">
                    <a:moveTo>
                      <a:pt x="2320" y="693"/>
                    </a:moveTo>
                    <a:cubicBezTo>
                      <a:pt x="3785" y="2789"/>
                      <a:pt x="4355" y="3216"/>
                      <a:pt x="4701" y="5759"/>
                    </a:cubicBezTo>
                    <a:cubicBezTo>
                      <a:pt x="4803" y="6451"/>
                      <a:pt x="4070" y="9911"/>
                      <a:pt x="4497" y="12434"/>
                    </a:cubicBezTo>
                    <a:cubicBezTo>
                      <a:pt x="5149" y="16198"/>
                      <a:pt x="7326" y="18986"/>
                      <a:pt x="7285" y="19495"/>
                    </a:cubicBezTo>
                    <a:cubicBezTo>
                      <a:pt x="7265" y="19881"/>
                      <a:pt x="6939" y="20044"/>
                      <a:pt x="6614" y="20227"/>
                    </a:cubicBezTo>
                    <a:cubicBezTo>
                      <a:pt x="4497" y="21509"/>
                      <a:pt x="2524" y="21957"/>
                      <a:pt x="1730" y="23829"/>
                    </a:cubicBezTo>
                    <a:cubicBezTo>
                      <a:pt x="1303" y="24846"/>
                      <a:pt x="1343" y="25091"/>
                      <a:pt x="1343" y="25376"/>
                    </a:cubicBezTo>
                    <a:cubicBezTo>
                      <a:pt x="916" y="25884"/>
                      <a:pt x="0" y="28102"/>
                      <a:pt x="326" y="28163"/>
                    </a:cubicBezTo>
                    <a:cubicBezTo>
                      <a:pt x="143" y="28367"/>
                      <a:pt x="814" y="26434"/>
                      <a:pt x="1364" y="25925"/>
                    </a:cubicBezTo>
                    <a:cubicBezTo>
                      <a:pt x="1323" y="25945"/>
                      <a:pt x="1038" y="28713"/>
                      <a:pt x="1160" y="29140"/>
                    </a:cubicBezTo>
                    <a:cubicBezTo>
                      <a:pt x="1201" y="29079"/>
                      <a:pt x="1730" y="25599"/>
                      <a:pt x="1771" y="25599"/>
                    </a:cubicBezTo>
                    <a:cubicBezTo>
                      <a:pt x="2259" y="26434"/>
                      <a:pt x="3032" y="28774"/>
                      <a:pt x="2646" y="29282"/>
                    </a:cubicBezTo>
                    <a:cubicBezTo>
                      <a:pt x="2544" y="29689"/>
                      <a:pt x="1750" y="30544"/>
                      <a:pt x="1242" y="30585"/>
                    </a:cubicBezTo>
                    <a:cubicBezTo>
                      <a:pt x="4131" y="30381"/>
                      <a:pt x="2544" y="26617"/>
                      <a:pt x="1954" y="25233"/>
                    </a:cubicBezTo>
                    <a:cubicBezTo>
                      <a:pt x="2035" y="24684"/>
                      <a:pt x="1934" y="24419"/>
                      <a:pt x="2198" y="23971"/>
                    </a:cubicBezTo>
                    <a:cubicBezTo>
                      <a:pt x="3704" y="21489"/>
                      <a:pt x="4518" y="22099"/>
                      <a:pt x="6736" y="20573"/>
                    </a:cubicBezTo>
                    <a:cubicBezTo>
                      <a:pt x="7061" y="20370"/>
                      <a:pt x="7875" y="19800"/>
                      <a:pt x="7733" y="19434"/>
                    </a:cubicBezTo>
                    <a:cubicBezTo>
                      <a:pt x="6858" y="17317"/>
                      <a:pt x="5474" y="15527"/>
                      <a:pt x="4884" y="12515"/>
                    </a:cubicBezTo>
                    <a:cubicBezTo>
                      <a:pt x="4457" y="10358"/>
                      <a:pt x="5230" y="6248"/>
                      <a:pt x="5149" y="5739"/>
                    </a:cubicBezTo>
                    <a:cubicBezTo>
                      <a:pt x="4782" y="3684"/>
                      <a:pt x="3663" y="1873"/>
                      <a:pt x="2605" y="1"/>
                    </a:cubicBezTo>
                  </a:path>
                </a:pathLst>
              </a:custGeom>
              <a:noFill/>
              <a:ln w="2025" cap="flat" cmpd="sng">
                <a:solidFill>
                  <a:srgbClr val="FFBF00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2"/>
              <p:cNvSpPr/>
              <p:nvPr/>
            </p:nvSpPr>
            <p:spPr>
              <a:xfrm>
                <a:off x="6950707" y="2665858"/>
                <a:ext cx="32198" cy="3598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117" extrusionOk="0">
                    <a:moveTo>
                      <a:pt x="1" y="346"/>
                    </a:moveTo>
                    <a:lnTo>
                      <a:pt x="163" y="0"/>
                    </a:lnTo>
                    <a:cubicBezTo>
                      <a:pt x="509" y="590"/>
                      <a:pt x="815" y="1038"/>
                      <a:pt x="1893" y="1872"/>
                    </a:cubicBezTo>
                    <a:lnTo>
                      <a:pt x="1852" y="2116"/>
                    </a:lnTo>
                    <a:cubicBezTo>
                      <a:pt x="1059" y="1628"/>
                      <a:pt x="631" y="1038"/>
                      <a:pt x="1" y="3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2"/>
              <p:cNvSpPr/>
              <p:nvPr/>
            </p:nvSpPr>
            <p:spPr>
              <a:xfrm>
                <a:off x="7190084" y="2667575"/>
                <a:ext cx="31841" cy="28390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670" extrusionOk="0">
                    <a:moveTo>
                      <a:pt x="1873" y="347"/>
                    </a:moveTo>
                    <a:lnTo>
                      <a:pt x="1812" y="1"/>
                    </a:lnTo>
                    <a:cubicBezTo>
                      <a:pt x="1385" y="591"/>
                      <a:pt x="1079" y="835"/>
                      <a:pt x="1" y="1507"/>
                    </a:cubicBezTo>
                    <a:lnTo>
                      <a:pt x="21" y="1669"/>
                    </a:lnTo>
                    <a:cubicBezTo>
                      <a:pt x="978" y="1263"/>
                      <a:pt x="1201" y="1018"/>
                      <a:pt x="1873" y="3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22"/>
              <p:cNvSpPr/>
              <p:nvPr/>
            </p:nvSpPr>
            <p:spPr>
              <a:xfrm>
                <a:off x="7018860" y="1824205"/>
                <a:ext cx="71961" cy="96543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679" fill="none" extrusionOk="0">
                    <a:moveTo>
                      <a:pt x="4233" y="1"/>
                    </a:moveTo>
                    <a:lnTo>
                      <a:pt x="1526" y="3277"/>
                    </a:lnTo>
                    <a:lnTo>
                      <a:pt x="0" y="5678"/>
                    </a:lnTo>
                    <a:lnTo>
                      <a:pt x="122" y="5556"/>
                    </a:ln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22"/>
              <p:cNvSpPr/>
              <p:nvPr/>
            </p:nvSpPr>
            <p:spPr>
              <a:xfrm>
                <a:off x="7030964" y="1900314"/>
                <a:ext cx="48093" cy="59177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481" fill="none" extrusionOk="0">
                    <a:moveTo>
                      <a:pt x="0" y="1"/>
                    </a:moveTo>
                    <a:cubicBezTo>
                      <a:pt x="367" y="1425"/>
                      <a:pt x="1038" y="2768"/>
                      <a:pt x="1934" y="3480"/>
                    </a:cubicBezTo>
                    <a:lnTo>
                      <a:pt x="2829" y="3480"/>
                    </a:ln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22"/>
              <p:cNvSpPr/>
              <p:nvPr/>
            </p:nvSpPr>
            <p:spPr>
              <a:xfrm>
                <a:off x="7166913" y="1917263"/>
                <a:ext cx="9350" cy="4775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809" fill="none" extrusionOk="0">
                    <a:moveTo>
                      <a:pt x="550" y="1"/>
                    </a:moveTo>
                    <a:cubicBezTo>
                      <a:pt x="41" y="774"/>
                      <a:pt x="41" y="1405"/>
                      <a:pt x="0" y="2036"/>
                    </a:cubicBezTo>
                    <a:lnTo>
                      <a:pt x="0" y="2809"/>
                    </a:ln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22"/>
              <p:cNvSpPr/>
              <p:nvPr/>
            </p:nvSpPr>
            <p:spPr>
              <a:xfrm>
                <a:off x="7149964" y="1835289"/>
                <a:ext cx="50167" cy="93058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5474" fill="none" extrusionOk="0">
                    <a:moveTo>
                      <a:pt x="468" y="0"/>
                    </a:moveTo>
                    <a:cubicBezTo>
                      <a:pt x="591" y="814"/>
                      <a:pt x="0" y="489"/>
                      <a:pt x="428" y="3317"/>
                    </a:cubicBezTo>
                    <a:cubicBezTo>
                      <a:pt x="1282" y="3785"/>
                      <a:pt x="1262" y="4375"/>
                      <a:pt x="1567" y="4843"/>
                    </a:cubicBezTo>
                    <a:lnTo>
                      <a:pt x="2951" y="5474"/>
                    </a:ln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22"/>
              <p:cNvSpPr/>
              <p:nvPr/>
            </p:nvSpPr>
            <p:spPr>
              <a:xfrm>
                <a:off x="7106036" y="1785819"/>
                <a:ext cx="23885" cy="41174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2422" extrusionOk="0">
                    <a:moveTo>
                      <a:pt x="41" y="0"/>
                    </a:moveTo>
                    <a:lnTo>
                      <a:pt x="1404" y="163"/>
                    </a:lnTo>
                    <a:lnTo>
                      <a:pt x="1140" y="1954"/>
                    </a:lnTo>
                    <a:lnTo>
                      <a:pt x="1058" y="2422"/>
                    </a:lnTo>
                    <a:cubicBezTo>
                      <a:pt x="895" y="1771"/>
                      <a:pt x="0" y="916"/>
                      <a:pt x="41" y="0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22"/>
              <p:cNvSpPr/>
              <p:nvPr/>
            </p:nvSpPr>
            <p:spPr>
              <a:xfrm>
                <a:off x="7119517" y="1821451"/>
                <a:ext cx="60214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916" fill="none" extrusionOk="0">
                    <a:moveTo>
                      <a:pt x="1" y="0"/>
                    </a:moveTo>
                    <a:cubicBezTo>
                      <a:pt x="815" y="529"/>
                      <a:pt x="1608" y="570"/>
                      <a:pt x="2158" y="916"/>
                    </a:cubicBezTo>
                    <a:lnTo>
                      <a:pt x="3541" y="611"/>
                    </a:lnTo>
                  </a:path>
                </a:pathLst>
              </a:custGeom>
              <a:noFill/>
              <a:ln w="6100" cap="flat" cmpd="sng">
                <a:solidFill>
                  <a:srgbClr val="0060B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22"/>
              <p:cNvSpPr/>
              <p:nvPr/>
            </p:nvSpPr>
            <p:spPr>
              <a:xfrm>
                <a:off x="7075249" y="1785819"/>
                <a:ext cx="49130" cy="68153"/>
              </a:xfrm>
              <a:custGeom>
                <a:avLst/>
                <a:gdLst/>
                <a:ahLst/>
                <a:cxnLst/>
                <a:rect l="l" t="t" r="r" b="b"/>
                <a:pathLst>
                  <a:path w="2890" h="4009" extrusionOk="0">
                    <a:moveTo>
                      <a:pt x="0" y="631"/>
                    </a:moveTo>
                    <a:lnTo>
                      <a:pt x="1913" y="0"/>
                    </a:lnTo>
                    <a:lnTo>
                      <a:pt x="2890" y="2279"/>
                    </a:lnTo>
                    <a:cubicBezTo>
                      <a:pt x="2645" y="3907"/>
                      <a:pt x="1018" y="4009"/>
                      <a:pt x="346" y="3012"/>
                    </a:cubicBezTo>
                    <a:cubicBezTo>
                      <a:pt x="834" y="1323"/>
                      <a:pt x="204" y="1282"/>
                      <a:pt x="0" y="631"/>
                    </a:cubicBezTo>
                    <a:close/>
                  </a:path>
                </a:pathLst>
              </a:custGeom>
              <a:solidFill>
                <a:srgbClr val="0060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22"/>
              <p:cNvSpPr/>
              <p:nvPr/>
            </p:nvSpPr>
            <p:spPr>
              <a:xfrm>
                <a:off x="6846242" y="2092992"/>
                <a:ext cx="490535" cy="219691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12923" extrusionOk="0">
                    <a:moveTo>
                      <a:pt x="5942" y="1"/>
                    </a:moveTo>
                    <a:lnTo>
                      <a:pt x="7061" y="2036"/>
                    </a:lnTo>
                    <a:cubicBezTo>
                      <a:pt x="7407" y="2667"/>
                      <a:pt x="7672" y="3297"/>
                      <a:pt x="8242" y="3684"/>
                    </a:cubicBezTo>
                    <a:cubicBezTo>
                      <a:pt x="7855" y="3419"/>
                      <a:pt x="9198" y="835"/>
                      <a:pt x="9544" y="713"/>
                    </a:cubicBezTo>
                    <a:cubicBezTo>
                      <a:pt x="9381" y="896"/>
                      <a:pt x="8343" y="3826"/>
                      <a:pt x="8669" y="4030"/>
                    </a:cubicBezTo>
                    <a:cubicBezTo>
                      <a:pt x="9198" y="4213"/>
                      <a:pt x="11131" y="4925"/>
                      <a:pt x="11823" y="5210"/>
                    </a:cubicBezTo>
                    <a:cubicBezTo>
                      <a:pt x="11192" y="4701"/>
                      <a:pt x="11050" y="3847"/>
                      <a:pt x="11518" y="3358"/>
                    </a:cubicBezTo>
                    <a:cubicBezTo>
                      <a:pt x="11803" y="3053"/>
                      <a:pt x="11965" y="2687"/>
                      <a:pt x="12230" y="2402"/>
                    </a:cubicBezTo>
                    <a:cubicBezTo>
                      <a:pt x="12332" y="2463"/>
                      <a:pt x="12515" y="2321"/>
                      <a:pt x="12616" y="2422"/>
                    </a:cubicBezTo>
                    <a:cubicBezTo>
                      <a:pt x="12494" y="2687"/>
                      <a:pt x="12230" y="3012"/>
                      <a:pt x="12047" y="3318"/>
                    </a:cubicBezTo>
                    <a:cubicBezTo>
                      <a:pt x="12393" y="3155"/>
                      <a:pt x="13003" y="2585"/>
                      <a:pt x="13288" y="2402"/>
                    </a:cubicBezTo>
                    <a:cubicBezTo>
                      <a:pt x="13369" y="2483"/>
                      <a:pt x="13471" y="2768"/>
                      <a:pt x="13614" y="2829"/>
                    </a:cubicBezTo>
                    <a:cubicBezTo>
                      <a:pt x="13349" y="3033"/>
                      <a:pt x="12739" y="3480"/>
                      <a:pt x="12169" y="3908"/>
                    </a:cubicBezTo>
                    <a:cubicBezTo>
                      <a:pt x="11823" y="4193"/>
                      <a:pt x="12209" y="4823"/>
                      <a:pt x="12555" y="5088"/>
                    </a:cubicBezTo>
                    <a:cubicBezTo>
                      <a:pt x="13084" y="5271"/>
                      <a:pt x="13349" y="5576"/>
                      <a:pt x="13654" y="5739"/>
                    </a:cubicBezTo>
                    <a:cubicBezTo>
                      <a:pt x="14529" y="5780"/>
                      <a:pt x="15567" y="5475"/>
                      <a:pt x="16361" y="5230"/>
                    </a:cubicBezTo>
                    <a:cubicBezTo>
                      <a:pt x="18518" y="4600"/>
                      <a:pt x="20084" y="4579"/>
                      <a:pt x="21529" y="4152"/>
                    </a:cubicBezTo>
                    <a:cubicBezTo>
                      <a:pt x="22201" y="3948"/>
                      <a:pt x="23259" y="4030"/>
                      <a:pt x="24012" y="3928"/>
                    </a:cubicBezTo>
                    <a:cubicBezTo>
                      <a:pt x="24826" y="3826"/>
                      <a:pt x="24724" y="3826"/>
                      <a:pt x="25741" y="3664"/>
                    </a:cubicBezTo>
                    <a:cubicBezTo>
                      <a:pt x="27593" y="2809"/>
                      <a:pt x="27145" y="1201"/>
                      <a:pt x="26759" y="693"/>
                    </a:cubicBezTo>
                    <a:cubicBezTo>
                      <a:pt x="27125" y="835"/>
                      <a:pt x="27858" y="2097"/>
                      <a:pt x="26983" y="3094"/>
                    </a:cubicBezTo>
                    <a:lnTo>
                      <a:pt x="28834" y="2667"/>
                    </a:lnTo>
                    <a:lnTo>
                      <a:pt x="26576" y="3684"/>
                    </a:lnTo>
                    <a:lnTo>
                      <a:pt x="28814" y="4172"/>
                    </a:lnTo>
                    <a:lnTo>
                      <a:pt x="26616" y="4030"/>
                    </a:lnTo>
                    <a:cubicBezTo>
                      <a:pt x="27390" y="5027"/>
                      <a:pt x="28549" y="5760"/>
                      <a:pt x="28855" y="6797"/>
                    </a:cubicBezTo>
                    <a:cubicBezTo>
                      <a:pt x="28305" y="5719"/>
                      <a:pt x="27003" y="5312"/>
                      <a:pt x="26169" y="4091"/>
                    </a:cubicBezTo>
                    <a:cubicBezTo>
                      <a:pt x="25863" y="4111"/>
                      <a:pt x="25355" y="4193"/>
                      <a:pt x="24093" y="4376"/>
                    </a:cubicBezTo>
                    <a:cubicBezTo>
                      <a:pt x="23320" y="4498"/>
                      <a:pt x="22486" y="4294"/>
                      <a:pt x="21651" y="4518"/>
                    </a:cubicBezTo>
                    <a:cubicBezTo>
                      <a:pt x="19942" y="5007"/>
                      <a:pt x="18375" y="5068"/>
                      <a:pt x="17602" y="5332"/>
                    </a:cubicBezTo>
                    <a:cubicBezTo>
                      <a:pt x="18009" y="5943"/>
                      <a:pt x="18192" y="7245"/>
                      <a:pt x="18273" y="7550"/>
                    </a:cubicBezTo>
                    <a:cubicBezTo>
                      <a:pt x="18111" y="7571"/>
                      <a:pt x="17866" y="7611"/>
                      <a:pt x="17683" y="7632"/>
                    </a:cubicBezTo>
                    <a:cubicBezTo>
                      <a:pt x="17602" y="7347"/>
                      <a:pt x="17500" y="6187"/>
                      <a:pt x="16951" y="5760"/>
                    </a:cubicBezTo>
                    <a:cubicBezTo>
                      <a:pt x="16605" y="5922"/>
                      <a:pt x="14773" y="6329"/>
                      <a:pt x="14204" y="6329"/>
                    </a:cubicBezTo>
                    <a:cubicBezTo>
                      <a:pt x="14346" y="6573"/>
                      <a:pt x="14529" y="7184"/>
                      <a:pt x="14631" y="7428"/>
                    </a:cubicBezTo>
                    <a:cubicBezTo>
                      <a:pt x="15526" y="9422"/>
                      <a:pt x="15913" y="11355"/>
                      <a:pt x="15994" y="12882"/>
                    </a:cubicBezTo>
                    <a:lnTo>
                      <a:pt x="14773" y="12922"/>
                    </a:lnTo>
                    <a:cubicBezTo>
                      <a:pt x="14753" y="11355"/>
                      <a:pt x="14102" y="8853"/>
                      <a:pt x="13329" y="7021"/>
                    </a:cubicBezTo>
                    <a:cubicBezTo>
                      <a:pt x="13064" y="6146"/>
                      <a:pt x="11680" y="5739"/>
                      <a:pt x="7875" y="4518"/>
                    </a:cubicBezTo>
                    <a:cubicBezTo>
                      <a:pt x="6858" y="4315"/>
                      <a:pt x="5189" y="4518"/>
                      <a:pt x="3907" y="4478"/>
                    </a:cubicBezTo>
                    <a:cubicBezTo>
                      <a:pt x="3683" y="4355"/>
                      <a:pt x="2585" y="5251"/>
                      <a:pt x="2422" y="5943"/>
                    </a:cubicBezTo>
                    <a:cubicBezTo>
                      <a:pt x="1893" y="8405"/>
                      <a:pt x="936" y="8893"/>
                      <a:pt x="570" y="8608"/>
                    </a:cubicBezTo>
                    <a:cubicBezTo>
                      <a:pt x="1018" y="8344"/>
                      <a:pt x="1608" y="7957"/>
                      <a:pt x="2056" y="6085"/>
                    </a:cubicBezTo>
                    <a:cubicBezTo>
                      <a:pt x="1832" y="6370"/>
                      <a:pt x="0" y="5821"/>
                      <a:pt x="163" y="5576"/>
                    </a:cubicBezTo>
                    <a:cubicBezTo>
                      <a:pt x="326" y="5658"/>
                      <a:pt x="2239" y="5943"/>
                      <a:pt x="2117" y="5536"/>
                    </a:cubicBezTo>
                    <a:cubicBezTo>
                      <a:pt x="2381" y="5088"/>
                      <a:pt x="3114" y="4376"/>
                      <a:pt x="3256" y="4294"/>
                    </a:cubicBezTo>
                    <a:cubicBezTo>
                      <a:pt x="2544" y="4010"/>
                      <a:pt x="2117" y="3501"/>
                      <a:pt x="1689" y="2951"/>
                    </a:cubicBezTo>
                    <a:cubicBezTo>
                      <a:pt x="2625" y="3419"/>
                      <a:pt x="3317" y="4091"/>
                      <a:pt x="4233" y="4071"/>
                    </a:cubicBezTo>
                    <a:lnTo>
                      <a:pt x="6715" y="3989"/>
                    </a:lnTo>
                    <a:cubicBezTo>
                      <a:pt x="6715" y="4030"/>
                      <a:pt x="5087" y="3704"/>
                      <a:pt x="4355" y="3135"/>
                    </a:cubicBezTo>
                    <a:cubicBezTo>
                      <a:pt x="3683" y="2585"/>
                      <a:pt x="3032" y="733"/>
                      <a:pt x="3032" y="733"/>
                    </a:cubicBezTo>
                    <a:cubicBezTo>
                      <a:pt x="3032" y="733"/>
                      <a:pt x="3846" y="2219"/>
                      <a:pt x="4599" y="2667"/>
                    </a:cubicBezTo>
                    <a:cubicBezTo>
                      <a:pt x="5739" y="3379"/>
                      <a:pt x="7814" y="3704"/>
                      <a:pt x="7814" y="3684"/>
                    </a:cubicBezTo>
                    <a:cubicBezTo>
                      <a:pt x="7387" y="3318"/>
                      <a:pt x="6960" y="3012"/>
                      <a:pt x="6654" y="2097"/>
                    </a:cubicBezTo>
                    <a:close/>
                  </a:path>
                </a:pathLst>
              </a:custGeom>
              <a:solidFill>
                <a:srgbClr val="0060B6"/>
              </a:solidFill>
              <a:ln w="5075" cap="flat" cmpd="sng">
                <a:solidFill>
                  <a:srgbClr val="00D8C6"/>
                </a:solidFill>
                <a:prstDash val="solid"/>
                <a:miter lim="203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22"/>
              <p:cNvSpPr/>
              <p:nvPr/>
            </p:nvSpPr>
            <p:spPr>
              <a:xfrm>
                <a:off x="7074552" y="1788233"/>
                <a:ext cx="25619" cy="42228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2484" extrusionOk="0">
                    <a:moveTo>
                      <a:pt x="794" y="245"/>
                    </a:moveTo>
                    <a:lnTo>
                      <a:pt x="1506" y="1"/>
                    </a:lnTo>
                    <a:lnTo>
                      <a:pt x="550" y="2483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B62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0" name="Google Shape;2060;p22"/>
            <p:cNvSpPr txBox="1"/>
            <p:nvPr/>
          </p:nvSpPr>
          <p:spPr>
            <a:xfrm>
              <a:off x="6266550" y="3970975"/>
              <a:ext cx="2205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circulatory system is responsible for delivering oxygen and nutrients to the body.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0B75076-47AB-07C8-E99F-D6724587FD6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B12F881-E3A0-899A-67C5-EBE1D2729A7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F9CB4-A7B9-1309-C33B-A1C14B333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59053-FED1-293A-CD0A-5E7B15E60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Common Cell Structures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6" name="Google Shape;206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2.2/2.3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structures and functions of the cell’s organelles, including the nucleus, cytoplasm, cell membrane, cell wall, mitochondria, chloroplast, ribosome and vacuole.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●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Animal and plant cells contain </a:t>
            </a: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some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of the same organelles: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nucleus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controls the activity of the cell.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The nucleus is the largest organelle.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It also contains the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genetic material 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for making new cells.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cell membrane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determines what enters and leaves the cell.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The cell membrane is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selectively permeable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This means only certain substances can get in and out of the cell.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cytoplasm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is the site where most metabolic reactions take place.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The cytoplasm is a liquid gel that takes up most of the inner volume of the cell.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Ribosomes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are involved in making proteins.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Ribosomes are small organelles that make important proteins like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enzymes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latin typeface="Cambria"/>
                <a:ea typeface="Cambria"/>
                <a:cs typeface="Cambria"/>
                <a:sym typeface="Cambria"/>
              </a:rPr>
              <a:t>mitochondria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are sites of aerobic respiration.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Mitochondria are referred to as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microscopic powerhouses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Cambria"/>
              <a:buAutoNum type="alphaLcPeriod"/>
            </a:pP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Mitochondria create </a:t>
            </a:r>
            <a:r>
              <a:rPr lang="en" sz="1000" b="1"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 sz="1000">
                <a:latin typeface="Cambria"/>
                <a:ea typeface="Cambria"/>
                <a:cs typeface="Cambria"/>
                <a:sym typeface="Cambria"/>
              </a:rPr>
              <a:t>for metabolic processes.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7" name="Google Shape;206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DDBD635-9DFC-4941-90F1-CE270A62B3AB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F8D162B-5CA3-FC84-2419-3927A8866FF2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73ACA-9C2A-E9E2-A92E-EE799EEBD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8366D8-C6E0-E1D8-6E6A-236F4A116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73" name="Google Shape;2073;p24"/>
          <p:cNvGrpSpPr/>
          <p:nvPr/>
        </p:nvGrpSpPr>
        <p:grpSpPr>
          <a:xfrm>
            <a:off x="1523755" y="990427"/>
            <a:ext cx="3184320" cy="3162638"/>
            <a:chOff x="2424275" y="910125"/>
            <a:chExt cx="3980400" cy="3989200"/>
          </a:xfrm>
        </p:grpSpPr>
        <p:sp>
          <p:nvSpPr>
            <p:cNvPr id="2074" name="Google Shape;2074;p24"/>
            <p:cNvSpPr/>
            <p:nvPr/>
          </p:nvSpPr>
          <p:spPr>
            <a:xfrm>
              <a:off x="4561050" y="4735675"/>
              <a:ext cx="62600" cy="61525"/>
            </a:xfrm>
            <a:custGeom>
              <a:avLst/>
              <a:gdLst/>
              <a:ahLst/>
              <a:cxnLst/>
              <a:rect l="l" t="t" r="r" b="b"/>
              <a:pathLst>
                <a:path w="2504" h="2461" extrusionOk="0">
                  <a:moveTo>
                    <a:pt x="2504" y="1231"/>
                  </a:moveTo>
                  <a:cubicBezTo>
                    <a:pt x="2504" y="1890"/>
                    <a:pt x="1933" y="2461"/>
                    <a:pt x="1230" y="2461"/>
                  </a:cubicBezTo>
                  <a:cubicBezTo>
                    <a:pt x="571" y="2461"/>
                    <a:pt x="0" y="1890"/>
                    <a:pt x="0" y="1231"/>
                  </a:cubicBezTo>
                  <a:cubicBezTo>
                    <a:pt x="0" y="528"/>
                    <a:pt x="571" y="1"/>
                    <a:pt x="1230" y="1"/>
                  </a:cubicBezTo>
                  <a:cubicBezTo>
                    <a:pt x="1933" y="1"/>
                    <a:pt x="2504" y="528"/>
                    <a:pt x="2504" y="1231"/>
                  </a:cubicBez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>
              <a:off x="4030700" y="4753250"/>
              <a:ext cx="61500" cy="61525"/>
            </a:xfrm>
            <a:custGeom>
              <a:avLst/>
              <a:gdLst/>
              <a:ahLst/>
              <a:cxnLst/>
              <a:rect l="l" t="t" r="r" b="b"/>
              <a:pathLst>
                <a:path w="2460" h="2461" extrusionOk="0">
                  <a:moveTo>
                    <a:pt x="2460" y="1230"/>
                  </a:moveTo>
                  <a:cubicBezTo>
                    <a:pt x="2460" y="1933"/>
                    <a:pt x="1933" y="2460"/>
                    <a:pt x="1230" y="2460"/>
                  </a:cubicBezTo>
                  <a:cubicBezTo>
                    <a:pt x="571" y="2460"/>
                    <a:pt x="0" y="1933"/>
                    <a:pt x="0" y="1230"/>
                  </a:cubicBezTo>
                  <a:cubicBezTo>
                    <a:pt x="0" y="572"/>
                    <a:pt x="571" y="1"/>
                    <a:pt x="1230" y="1"/>
                  </a:cubicBezTo>
                  <a:cubicBezTo>
                    <a:pt x="1933" y="1"/>
                    <a:pt x="2460" y="572"/>
                    <a:pt x="2460" y="1230"/>
                  </a:cubicBez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6" name="Google Shape;2076;p24"/>
            <p:cNvGrpSpPr/>
            <p:nvPr/>
          </p:nvGrpSpPr>
          <p:grpSpPr>
            <a:xfrm>
              <a:off x="2424275" y="910125"/>
              <a:ext cx="3980400" cy="3989200"/>
              <a:chOff x="2424275" y="910125"/>
              <a:chExt cx="3980400" cy="3989200"/>
            </a:xfrm>
          </p:grpSpPr>
          <p:sp>
            <p:nvSpPr>
              <p:cNvPr id="2077" name="Google Shape;2077;p24"/>
              <p:cNvSpPr/>
              <p:nvPr/>
            </p:nvSpPr>
            <p:spPr>
              <a:xfrm>
                <a:off x="2424275" y="918900"/>
                <a:ext cx="3980400" cy="3980425"/>
              </a:xfrm>
              <a:custGeom>
                <a:avLst/>
                <a:gdLst/>
                <a:ahLst/>
                <a:cxnLst/>
                <a:rect l="l" t="t" r="r" b="b"/>
                <a:pathLst>
                  <a:path w="159216" h="159217" extrusionOk="0">
                    <a:moveTo>
                      <a:pt x="79586" y="0"/>
                    </a:moveTo>
                    <a:cubicBezTo>
                      <a:pt x="35620" y="0"/>
                      <a:pt x="0" y="35621"/>
                      <a:pt x="0" y="79586"/>
                    </a:cubicBezTo>
                    <a:cubicBezTo>
                      <a:pt x="0" y="123552"/>
                      <a:pt x="35620" y="159216"/>
                      <a:pt x="79586" y="159216"/>
                    </a:cubicBezTo>
                    <a:cubicBezTo>
                      <a:pt x="123551" y="159216"/>
                      <a:pt x="159216" y="123552"/>
                      <a:pt x="159216" y="79586"/>
                    </a:cubicBezTo>
                    <a:cubicBezTo>
                      <a:pt x="159216" y="35621"/>
                      <a:pt x="123551" y="0"/>
                      <a:pt x="79586" y="0"/>
                    </a:cubicBezTo>
                    <a:close/>
                  </a:path>
                </a:pathLst>
              </a:custGeom>
              <a:solidFill>
                <a:srgbClr val="FFC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2512100" y="1090825"/>
                <a:ext cx="3622450" cy="2401350"/>
              </a:xfrm>
              <a:custGeom>
                <a:avLst/>
                <a:gdLst/>
                <a:ahLst/>
                <a:cxnLst/>
                <a:rect l="l" t="t" r="r" b="b"/>
                <a:pathLst>
                  <a:path w="144898" h="96054" extrusionOk="0">
                    <a:moveTo>
                      <a:pt x="68246" y="0"/>
                    </a:moveTo>
                    <a:cubicBezTo>
                      <a:pt x="65929" y="0"/>
                      <a:pt x="63609" y="112"/>
                      <a:pt x="61315" y="327"/>
                    </a:cubicBezTo>
                    <a:cubicBezTo>
                      <a:pt x="59207" y="502"/>
                      <a:pt x="57099" y="810"/>
                      <a:pt x="54991" y="1205"/>
                    </a:cubicBezTo>
                    <a:cubicBezTo>
                      <a:pt x="54595" y="1249"/>
                      <a:pt x="49940" y="1820"/>
                      <a:pt x="49808" y="2127"/>
                    </a:cubicBezTo>
                    <a:cubicBezTo>
                      <a:pt x="49996" y="1564"/>
                      <a:pt x="49845" y="1339"/>
                      <a:pt x="49570" y="1339"/>
                    </a:cubicBezTo>
                    <a:cubicBezTo>
                      <a:pt x="49330" y="1339"/>
                      <a:pt x="48996" y="1510"/>
                      <a:pt x="48710" y="1776"/>
                    </a:cubicBezTo>
                    <a:cubicBezTo>
                      <a:pt x="48402" y="2083"/>
                      <a:pt x="48271" y="2479"/>
                      <a:pt x="47963" y="2742"/>
                    </a:cubicBezTo>
                    <a:cubicBezTo>
                      <a:pt x="46865" y="3665"/>
                      <a:pt x="44801" y="3928"/>
                      <a:pt x="43483" y="4411"/>
                    </a:cubicBezTo>
                    <a:cubicBezTo>
                      <a:pt x="35489" y="7486"/>
                      <a:pt x="28198" y="12054"/>
                      <a:pt x="21786" y="17676"/>
                    </a:cubicBezTo>
                    <a:cubicBezTo>
                      <a:pt x="16735" y="22112"/>
                      <a:pt x="12255" y="27119"/>
                      <a:pt x="8390" y="32565"/>
                    </a:cubicBezTo>
                    <a:cubicBezTo>
                      <a:pt x="7116" y="34322"/>
                      <a:pt x="5930" y="36167"/>
                      <a:pt x="4788" y="38055"/>
                    </a:cubicBezTo>
                    <a:cubicBezTo>
                      <a:pt x="4393" y="38714"/>
                      <a:pt x="3998" y="39373"/>
                      <a:pt x="3646" y="40032"/>
                    </a:cubicBezTo>
                    <a:cubicBezTo>
                      <a:pt x="3471" y="40251"/>
                      <a:pt x="3339" y="40515"/>
                      <a:pt x="3207" y="40778"/>
                    </a:cubicBezTo>
                    <a:cubicBezTo>
                      <a:pt x="2812" y="41657"/>
                      <a:pt x="3295" y="43326"/>
                      <a:pt x="2504" y="43985"/>
                    </a:cubicBezTo>
                    <a:cubicBezTo>
                      <a:pt x="2065" y="43853"/>
                      <a:pt x="1933" y="43414"/>
                      <a:pt x="1845" y="43018"/>
                    </a:cubicBezTo>
                    <a:cubicBezTo>
                      <a:pt x="1494" y="44600"/>
                      <a:pt x="1187" y="46093"/>
                      <a:pt x="879" y="47674"/>
                    </a:cubicBezTo>
                    <a:cubicBezTo>
                      <a:pt x="1" y="52286"/>
                      <a:pt x="133" y="57073"/>
                      <a:pt x="1362" y="61553"/>
                    </a:cubicBezTo>
                    <a:cubicBezTo>
                      <a:pt x="2592" y="65989"/>
                      <a:pt x="4876" y="70074"/>
                      <a:pt x="7907" y="73544"/>
                    </a:cubicBezTo>
                    <a:cubicBezTo>
                      <a:pt x="9795" y="75740"/>
                      <a:pt x="11947" y="77673"/>
                      <a:pt x="14275" y="79385"/>
                    </a:cubicBezTo>
                    <a:cubicBezTo>
                      <a:pt x="15549" y="80396"/>
                      <a:pt x="17042" y="81274"/>
                      <a:pt x="18492" y="81977"/>
                    </a:cubicBezTo>
                    <a:cubicBezTo>
                      <a:pt x="19502" y="82460"/>
                      <a:pt x="20732" y="82592"/>
                      <a:pt x="21259" y="83734"/>
                    </a:cubicBezTo>
                    <a:cubicBezTo>
                      <a:pt x="21654" y="84524"/>
                      <a:pt x="21786" y="85359"/>
                      <a:pt x="22401" y="86149"/>
                    </a:cubicBezTo>
                    <a:cubicBezTo>
                      <a:pt x="22975" y="86820"/>
                      <a:pt x="23608" y="87148"/>
                      <a:pt x="24216" y="87148"/>
                    </a:cubicBezTo>
                    <a:cubicBezTo>
                      <a:pt x="25002" y="87148"/>
                      <a:pt x="25746" y="86599"/>
                      <a:pt x="26266" y="85534"/>
                    </a:cubicBezTo>
                    <a:cubicBezTo>
                      <a:pt x="29780" y="88302"/>
                      <a:pt x="34699" y="89575"/>
                      <a:pt x="38915" y="90761"/>
                    </a:cubicBezTo>
                    <a:cubicBezTo>
                      <a:pt x="50499" y="94034"/>
                      <a:pt x="63207" y="96053"/>
                      <a:pt x="75702" y="96053"/>
                    </a:cubicBezTo>
                    <a:cubicBezTo>
                      <a:pt x="82490" y="96053"/>
                      <a:pt x="89215" y="95457"/>
                      <a:pt x="95662" y="94143"/>
                    </a:cubicBezTo>
                    <a:cubicBezTo>
                      <a:pt x="96041" y="94934"/>
                      <a:pt x="96717" y="95337"/>
                      <a:pt x="97443" y="95337"/>
                    </a:cubicBezTo>
                    <a:cubicBezTo>
                      <a:pt x="97725" y="95337"/>
                      <a:pt x="98014" y="95276"/>
                      <a:pt x="98297" y="95153"/>
                    </a:cubicBezTo>
                    <a:cubicBezTo>
                      <a:pt x="99044" y="94802"/>
                      <a:pt x="99483" y="94099"/>
                      <a:pt x="100186" y="93748"/>
                    </a:cubicBezTo>
                    <a:cubicBezTo>
                      <a:pt x="101064" y="93353"/>
                      <a:pt x="102074" y="93572"/>
                      <a:pt x="103041" y="93440"/>
                    </a:cubicBezTo>
                    <a:cubicBezTo>
                      <a:pt x="105632" y="93221"/>
                      <a:pt x="108267" y="92518"/>
                      <a:pt x="110859" y="91947"/>
                    </a:cubicBezTo>
                    <a:cubicBezTo>
                      <a:pt x="115470" y="90937"/>
                      <a:pt x="120038" y="89751"/>
                      <a:pt x="124518" y="88389"/>
                    </a:cubicBezTo>
                    <a:cubicBezTo>
                      <a:pt x="130536" y="86545"/>
                      <a:pt x="136641" y="84436"/>
                      <a:pt x="142219" y="81494"/>
                    </a:cubicBezTo>
                    <a:cubicBezTo>
                      <a:pt x="143097" y="81011"/>
                      <a:pt x="144151" y="80527"/>
                      <a:pt x="144898" y="79781"/>
                    </a:cubicBezTo>
                    <a:cubicBezTo>
                      <a:pt x="144766" y="78375"/>
                      <a:pt x="144503" y="76970"/>
                      <a:pt x="144239" y="75564"/>
                    </a:cubicBezTo>
                    <a:cubicBezTo>
                      <a:pt x="143097" y="69371"/>
                      <a:pt x="141472" y="63266"/>
                      <a:pt x="139408" y="57293"/>
                    </a:cubicBezTo>
                    <a:cubicBezTo>
                      <a:pt x="136377" y="48684"/>
                      <a:pt x="132468" y="40295"/>
                      <a:pt x="127373" y="32697"/>
                    </a:cubicBezTo>
                    <a:cubicBezTo>
                      <a:pt x="124518" y="28436"/>
                      <a:pt x="121312" y="24440"/>
                      <a:pt x="117754" y="20794"/>
                    </a:cubicBezTo>
                    <a:cubicBezTo>
                      <a:pt x="115910" y="18905"/>
                      <a:pt x="113933" y="17105"/>
                      <a:pt x="111869" y="15436"/>
                    </a:cubicBezTo>
                    <a:cubicBezTo>
                      <a:pt x="110859" y="14601"/>
                      <a:pt x="109936" y="14118"/>
                      <a:pt x="108750" y="13591"/>
                    </a:cubicBezTo>
                    <a:cubicBezTo>
                      <a:pt x="108267" y="13327"/>
                      <a:pt x="107433" y="12932"/>
                      <a:pt x="107213" y="12405"/>
                    </a:cubicBezTo>
                    <a:cubicBezTo>
                      <a:pt x="107038" y="11922"/>
                      <a:pt x="107389" y="11483"/>
                      <a:pt x="107169" y="11043"/>
                    </a:cubicBezTo>
                    <a:cubicBezTo>
                      <a:pt x="106972" y="10604"/>
                      <a:pt x="106730" y="10494"/>
                      <a:pt x="106445" y="10494"/>
                    </a:cubicBezTo>
                    <a:cubicBezTo>
                      <a:pt x="106159" y="10494"/>
                      <a:pt x="105830" y="10604"/>
                      <a:pt x="105456" y="10604"/>
                    </a:cubicBezTo>
                    <a:cubicBezTo>
                      <a:pt x="104314" y="10560"/>
                      <a:pt x="102953" y="9243"/>
                      <a:pt x="101987" y="8672"/>
                    </a:cubicBezTo>
                    <a:cubicBezTo>
                      <a:pt x="100845" y="8057"/>
                      <a:pt x="99703" y="7442"/>
                      <a:pt x="98561" y="6915"/>
                    </a:cubicBezTo>
                    <a:cubicBezTo>
                      <a:pt x="96189" y="5729"/>
                      <a:pt x="93685" y="4719"/>
                      <a:pt x="91182" y="3884"/>
                    </a:cubicBezTo>
                    <a:cubicBezTo>
                      <a:pt x="85648" y="1952"/>
                      <a:pt x="79894" y="766"/>
                      <a:pt x="74052" y="239"/>
                    </a:cubicBezTo>
                    <a:cubicBezTo>
                      <a:pt x="72130" y="78"/>
                      <a:pt x="70189" y="0"/>
                      <a:pt x="68246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 w="14275" cap="flat" cmpd="sng">
                <a:solidFill>
                  <a:srgbClr val="ED1C24"/>
                </a:solidFill>
                <a:prstDash val="solid"/>
                <a:miter lim="43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2574700" y="1157175"/>
                <a:ext cx="3500575" cy="2273025"/>
              </a:xfrm>
              <a:custGeom>
                <a:avLst/>
                <a:gdLst/>
                <a:ahLst/>
                <a:cxnLst/>
                <a:rect l="l" t="t" r="r" b="b"/>
                <a:pathLst>
                  <a:path w="140023" h="90921" extrusionOk="0">
                    <a:moveTo>
                      <a:pt x="63795" y="0"/>
                    </a:moveTo>
                    <a:cubicBezTo>
                      <a:pt x="62938" y="0"/>
                      <a:pt x="62082" y="15"/>
                      <a:pt x="61227" y="44"/>
                    </a:cubicBezTo>
                    <a:cubicBezTo>
                      <a:pt x="58855" y="132"/>
                      <a:pt x="56439" y="352"/>
                      <a:pt x="54112" y="703"/>
                    </a:cubicBezTo>
                    <a:cubicBezTo>
                      <a:pt x="53014" y="835"/>
                      <a:pt x="51916" y="1055"/>
                      <a:pt x="50817" y="1274"/>
                    </a:cubicBezTo>
                    <a:cubicBezTo>
                      <a:pt x="49851" y="1450"/>
                      <a:pt x="48841" y="1889"/>
                      <a:pt x="47875" y="1889"/>
                    </a:cubicBezTo>
                    <a:cubicBezTo>
                      <a:pt x="47829" y="1460"/>
                      <a:pt x="47665" y="1309"/>
                      <a:pt x="47453" y="1309"/>
                    </a:cubicBezTo>
                    <a:cubicBezTo>
                      <a:pt x="47057" y="1309"/>
                      <a:pt x="46492" y="1836"/>
                      <a:pt x="46206" y="2065"/>
                    </a:cubicBezTo>
                    <a:cubicBezTo>
                      <a:pt x="45371" y="2680"/>
                      <a:pt x="44625" y="2811"/>
                      <a:pt x="43658" y="3119"/>
                    </a:cubicBezTo>
                    <a:cubicBezTo>
                      <a:pt x="41594" y="3778"/>
                      <a:pt x="39574" y="4524"/>
                      <a:pt x="37597" y="5403"/>
                    </a:cubicBezTo>
                    <a:cubicBezTo>
                      <a:pt x="33864" y="7028"/>
                      <a:pt x="30262" y="9004"/>
                      <a:pt x="26880" y="11288"/>
                    </a:cubicBezTo>
                    <a:cubicBezTo>
                      <a:pt x="19765" y="16120"/>
                      <a:pt x="13528" y="22225"/>
                      <a:pt x="8389" y="29120"/>
                    </a:cubicBezTo>
                    <a:cubicBezTo>
                      <a:pt x="6149" y="32107"/>
                      <a:pt x="4261" y="35313"/>
                      <a:pt x="2416" y="38564"/>
                    </a:cubicBezTo>
                    <a:cubicBezTo>
                      <a:pt x="1757" y="39662"/>
                      <a:pt x="2416" y="40804"/>
                      <a:pt x="2021" y="41902"/>
                    </a:cubicBezTo>
                    <a:cubicBezTo>
                      <a:pt x="1904" y="42250"/>
                      <a:pt x="1604" y="42464"/>
                      <a:pt x="1379" y="42464"/>
                    </a:cubicBezTo>
                    <a:cubicBezTo>
                      <a:pt x="1179" y="42464"/>
                      <a:pt x="1039" y="42295"/>
                      <a:pt x="1142" y="41902"/>
                    </a:cubicBezTo>
                    <a:lnTo>
                      <a:pt x="1142" y="41902"/>
                    </a:lnTo>
                    <a:cubicBezTo>
                      <a:pt x="0" y="44010"/>
                      <a:pt x="308" y="46645"/>
                      <a:pt x="220" y="48973"/>
                    </a:cubicBezTo>
                    <a:cubicBezTo>
                      <a:pt x="132" y="51696"/>
                      <a:pt x="396" y="54375"/>
                      <a:pt x="1054" y="56967"/>
                    </a:cubicBezTo>
                    <a:cubicBezTo>
                      <a:pt x="2372" y="62062"/>
                      <a:pt x="5095" y="66629"/>
                      <a:pt x="8697" y="70363"/>
                    </a:cubicBezTo>
                    <a:cubicBezTo>
                      <a:pt x="11025" y="72822"/>
                      <a:pt x="13704" y="74931"/>
                      <a:pt x="16515" y="76775"/>
                    </a:cubicBezTo>
                    <a:cubicBezTo>
                      <a:pt x="17613" y="77478"/>
                      <a:pt x="20907" y="78620"/>
                      <a:pt x="21478" y="79718"/>
                    </a:cubicBezTo>
                    <a:cubicBezTo>
                      <a:pt x="22093" y="80904"/>
                      <a:pt x="20556" y="82749"/>
                      <a:pt x="22752" y="83232"/>
                    </a:cubicBezTo>
                    <a:cubicBezTo>
                      <a:pt x="22867" y="83256"/>
                      <a:pt x="22976" y="83267"/>
                      <a:pt x="23079" y="83267"/>
                    </a:cubicBezTo>
                    <a:cubicBezTo>
                      <a:pt x="24311" y="83267"/>
                      <a:pt x="24683" y="81677"/>
                      <a:pt x="24160" y="80865"/>
                    </a:cubicBezTo>
                    <a:lnTo>
                      <a:pt x="24160" y="80865"/>
                    </a:lnTo>
                    <a:cubicBezTo>
                      <a:pt x="24958" y="82092"/>
                      <a:pt x="28683" y="82837"/>
                      <a:pt x="29999" y="83320"/>
                    </a:cubicBezTo>
                    <a:cubicBezTo>
                      <a:pt x="32458" y="84242"/>
                      <a:pt x="35006" y="85033"/>
                      <a:pt x="37553" y="85779"/>
                    </a:cubicBezTo>
                    <a:cubicBezTo>
                      <a:pt x="47128" y="88502"/>
                      <a:pt x="57054" y="89996"/>
                      <a:pt x="67025" y="90435"/>
                    </a:cubicBezTo>
                    <a:cubicBezTo>
                      <a:pt x="69267" y="90540"/>
                      <a:pt x="71510" y="90595"/>
                      <a:pt x="73753" y="90595"/>
                    </a:cubicBezTo>
                    <a:cubicBezTo>
                      <a:pt x="76210" y="90595"/>
                      <a:pt x="78667" y="90529"/>
                      <a:pt x="81123" y="90391"/>
                    </a:cubicBezTo>
                    <a:cubicBezTo>
                      <a:pt x="83363" y="90303"/>
                      <a:pt x="85603" y="90128"/>
                      <a:pt x="87843" y="89908"/>
                    </a:cubicBezTo>
                    <a:cubicBezTo>
                      <a:pt x="89155" y="89802"/>
                      <a:pt x="90866" y="89552"/>
                      <a:pt x="92309" y="89552"/>
                    </a:cubicBezTo>
                    <a:cubicBezTo>
                      <a:pt x="92654" y="89552"/>
                      <a:pt x="92984" y="89567"/>
                      <a:pt x="93290" y="89600"/>
                    </a:cubicBezTo>
                    <a:cubicBezTo>
                      <a:pt x="92920" y="90525"/>
                      <a:pt x="93438" y="90920"/>
                      <a:pt x="94096" y="90920"/>
                    </a:cubicBezTo>
                    <a:cubicBezTo>
                      <a:pt x="95000" y="90920"/>
                      <a:pt x="96170" y="90174"/>
                      <a:pt x="95661" y="89029"/>
                    </a:cubicBezTo>
                    <a:cubicBezTo>
                      <a:pt x="100405" y="88722"/>
                      <a:pt x="105324" y="87360"/>
                      <a:pt x="109936" y="86262"/>
                    </a:cubicBezTo>
                    <a:cubicBezTo>
                      <a:pt x="114328" y="85252"/>
                      <a:pt x="118720" y="84022"/>
                      <a:pt x="123024" y="82617"/>
                    </a:cubicBezTo>
                    <a:cubicBezTo>
                      <a:pt x="128295" y="80860"/>
                      <a:pt x="133917" y="79015"/>
                      <a:pt x="138704" y="76073"/>
                    </a:cubicBezTo>
                    <a:cubicBezTo>
                      <a:pt x="138836" y="75985"/>
                      <a:pt x="139934" y="75150"/>
                      <a:pt x="140022" y="75150"/>
                    </a:cubicBezTo>
                    <a:cubicBezTo>
                      <a:pt x="139934" y="75150"/>
                      <a:pt x="139846" y="74184"/>
                      <a:pt x="139802" y="74096"/>
                    </a:cubicBezTo>
                    <a:cubicBezTo>
                      <a:pt x="138792" y="69001"/>
                      <a:pt x="137387" y="64038"/>
                      <a:pt x="135718" y="59119"/>
                    </a:cubicBezTo>
                    <a:cubicBezTo>
                      <a:pt x="132819" y="50642"/>
                      <a:pt x="129086" y="42385"/>
                      <a:pt x="124298" y="34786"/>
                    </a:cubicBezTo>
                    <a:cubicBezTo>
                      <a:pt x="121531" y="30394"/>
                      <a:pt x="118413" y="26222"/>
                      <a:pt x="114943" y="22356"/>
                    </a:cubicBezTo>
                    <a:cubicBezTo>
                      <a:pt x="113142" y="20380"/>
                      <a:pt x="111210" y="18491"/>
                      <a:pt x="109189" y="16691"/>
                    </a:cubicBezTo>
                    <a:cubicBezTo>
                      <a:pt x="108179" y="15768"/>
                      <a:pt x="107125" y="14890"/>
                      <a:pt x="106027" y="14055"/>
                    </a:cubicBezTo>
                    <a:cubicBezTo>
                      <a:pt x="105280" y="13440"/>
                      <a:pt x="103435" y="12606"/>
                      <a:pt x="103128" y="11684"/>
                    </a:cubicBezTo>
                    <a:cubicBezTo>
                      <a:pt x="102996" y="11332"/>
                      <a:pt x="103304" y="10981"/>
                      <a:pt x="103216" y="10673"/>
                    </a:cubicBezTo>
                    <a:cubicBezTo>
                      <a:pt x="103042" y="10001"/>
                      <a:pt x="102684" y="9837"/>
                      <a:pt x="102254" y="9837"/>
                    </a:cubicBezTo>
                    <a:cubicBezTo>
                      <a:pt x="101926" y="9837"/>
                      <a:pt x="101557" y="9933"/>
                      <a:pt x="101195" y="9971"/>
                    </a:cubicBezTo>
                    <a:cubicBezTo>
                      <a:pt x="100896" y="10008"/>
                      <a:pt x="100740" y="10046"/>
                      <a:pt x="100605" y="10046"/>
                    </a:cubicBezTo>
                    <a:cubicBezTo>
                      <a:pt x="100424" y="10046"/>
                      <a:pt x="100281" y="9978"/>
                      <a:pt x="99878" y="9751"/>
                    </a:cubicBezTo>
                    <a:cubicBezTo>
                      <a:pt x="99351" y="9487"/>
                      <a:pt x="98868" y="9136"/>
                      <a:pt x="98341" y="8829"/>
                    </a:cubicBezTo>
                    <a:cubicBezTo>
                      <a:pt x="96188" y="7599"/>
                      <a:pt x="93992" y="6457"/>
                      <a:pt x="91708" y="5491"/>
                    </a:cubicBezTo>
                    <a:cubicBezTo>
                      <a:pt x="86833" y="3382"/>
                      <a:pt x="81738" y="1933"/>
                      <a:pt x="76512" y="1055"/>
                    </a:cubicBezTo>
                    <a:cubicBezTo>
                      <a:pt x="72308" y="360"/>
                      <a:pt x="68044" y="0"/>
                      <a:pt x="63795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 w="14275" cap="flat" cmpd="sng">
                <a:solidFill>
                  <a:srgbClr val="ED1C24"/>
                </a:solidFill>
                <a:prstDash val="solid"/>
                <a:miter lim="43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2948250" y="3799875"/>
                <a:ext cx="1220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907" extrusionOk="0">
                    <a:moveTo>
                      <a:pt x="1789" y="1"/>
                    </a:moveTo>
                    <a:cubicBezTo>
                      <a:pt x="802" y="1"/>
                      <a:pt x="0" y="755"/>
                      <a:pt x="387" y="2559"/>
                    </a:cubicBezTo>
                    <a:cubicBezTo>
                      <a:pt x="638" y="3760"/>
                      <a:pt x="1848" y="4907"/>
                      <a:pt x="2887" y="4907"/>
                    </a:cubicBezTo>
                    <a:cubicBezTo>
                      <a:pt x="3483" y="4907"/>
                      <a:pt x="4024" y="4530"/>
                      <a:pt x="4296" y="3569"/>
                    </a:cubicBezTo>
                    <a:cubicBezTo>
                      <a:pt x="4883" y="1451"/>
                      <a:pt x="3157" y="1"/>
                      <a:pt x="1789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2989750" y="3818750"/>
                <a:ext cx="64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117" extrusionOk="0">
                    <a:moveTo>
                      <a:pt x="776" y="0"/>
                    </a:moveTo>
                    <a:cubicBezTo>
                      <a:pt x="321" y="0"/>
                      <a:pt x="0" y="404"/>
                      <a:pt x="220" y="1453"/>
                    </a:cubicBezTo>
                    <a:cubicBezTo>
                      <a:pt x="417" y="2240"/>
                      <a:pt x="1045" y="3117"/>
                      <a:pt x="1588" y="3117"/>
                    </a:cubicBezTo>
                    <a:cubicBezTo>
                      <a:pt x="1893" y="3117"/>
                      <a:pt x="2170" y="2839"/>
                      <a:pt x="2328" y="2112"/>
                    </a:cubicBezTo>
                    <a:cubicBezTo>
                      <a:pt x="2572" y="1031"/>
                      <a:pt x="1502" y="0"/>
                      <a:pt x="776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3562050" y="4335725"/>
                <a:ext cx="122075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876" extrusionOk="0">
                    <a:moveTo>
                      <a:pt x="1789" y="0"/>
                    </a:moveTo>
                    <a:cubicBezTo>
                      <a:pt x="802" y="0"/>
                      <a:pt x="1" y="755"/>
                      <a:pt x="387" y="2559"/>
                    </a:cubicBezTo>
                    <a:cubicBezTo>
                      <a:pt x="667" y="3735"/>
                      <a:pt x="1876" y="4876"/>
                      <a:pt x="2909" y="4876"/>
                    </a:cubicBezTo>
                    <a:cubicBezTo>
                      <a:pt x="3496" y="4876"/>
                      <a:pt x="4026" y="4508"/>
                      <a:pt x="4296" y="3569"/>
                    </a:cubicBezTo>
                    <a:cubicBezTo>
                      <a:pt x="4883" y="1451"/>
                      <a:pt x="3157" y="0"/>
                      <a:pt x="1789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3588175" y="4336475"/>
                <a:ext cx="6430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118" extrusionOk="0">
                    <a:moveTo>
                      <a:pt x="774" y="0"/>
                    </a:moveTo>
                    <a:cubicBezTo>
                      <a:pt x="320" y="0"/>
                      <a:pt x="1" y="401"/>
                      <a:pt x="220" y="1431"/>
                    </a:cubicBezTo>
                    <a:cubicBezTo>
                      <a:pt x="417" y="2247"/>
                      <a:pt x="1047" y="3117"/>
                      <a:pt x="1590" y="3117"/>
                    </a:cubicBezTo>
                    <a:cubicBezTo>
                      <a:pt x="1894" y="3117"/>
                      <a:pt x="2171" y="2844"/>
                      <a:pt x="2329" y="2134"/>
                    </a:cubicBezTo>
                    <a:cubicBezTo>
                      <a:pt x="2572" y="1025"/>
                      <a:pt x="1501" y="0"/>
                      <a:pt x="774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2599075" y="3109200"/>
                <a:ext cx="1227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4888" extrusionOk="0">
                    <a:moveTo>
                      <a:pt x="1802" y="1"/>
                    </a:moveTo>
                    <a:cubicBezTo>
                      <a:pt x="809" y="1"/>
                      <a:pt x="0" y="756"/>
                      <a:pt x="387" y="2559"/>
                    </a:cubicBezTo>
                    <a:cubicBezTo>
                      <a:pt x="666" y="3759"/>
                      <a:pt x="1866" y="4888"/>
                      <a:pt x="2896" y="4888"/>
                    </a:cubicBezTo>
                    <a:cubicBezTo>
                      <a:pt x="3488" y="4888"/>
                      <a:pt x="4023" y="4515"/>
                      <a:pt x="4296" y="3570"/>
                    </a:cubicBezTo>
                    <a:cubicBezTo>
                      <a:pt x="4908" y="1452"/>
                      <a:pt x="3178" y="1"/>
                      <a:pt x="1802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4"/>
              <p:cNvSpPr/>
              <p:nvPr/>
            </p:nvSpPr>
            <p:spPr>
              <a:xfrm>
                <a:off x="2641250" y="3145100"/>
                <a:ext cx="64725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18" extrusionOk="0">
                    <a:moveTo>
                      <a:pt x="772" y="0"/>
                    </a:moveTo>
                    <a:cubicBezTo>
                      <a:pt x="316" y="0"/>
                      <a:pt x="1" y="401"/>
                      <a:pt x="237" y="1431"/>
                    </a:cubicBezTo>
                    <a:cubicBezTo>
                      <a:pt x="406" y="2247"/>
                      <a:pt x="1026" y="3117"/>
                      <a:pt x="1576" y="3117"/>
                    </a:cubicBezTo>
                    <a:cubicBezTo>
                      <a:pt x="1885" y="3117"/>
                      <a:pt x="2172" y="2844"/>
                      <a:pt x="2345" y="2134"/>
                    </a:cubicBezTo>
                    <a:cubicBezTo>
                      <a:pt x="2589" y="1025"/>
                      <a:pt x="1501" y="0"/>
                      <a:pt x="772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4"/>
              <p:cNvSpPr/>
              <p:nvPr/>
            </p:nvSpPr>
            <p:spPr>
              <a:xfrm>
                <a:off x="3977100" y="3951400"/>
                <a:ext cx="122725" cy="121925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4877" extrusionOk="0">
                    <a:moveTo>
                      <a:pt x="1803" y="1"/>
                    </a:moveTo>
                    <a:cubicBezTo>
                      <a:pt x="810" y="1"/>
                      <a:pt x="1" y="756"/>
                      <a:pt x="387" y="2559"/>
                    </a:cubicBezTo>
                    <a:cubicBezTo>
                      <a:pt x="667" y="3736"/>
                      <a:pt x="1876" y="4876"/>
                      <a:pt x="2909" y="4876"/>
                    </a:cubicBezTo>
                    <a:cubicBezTo>
                      <a:pt x="3496" y="4876"/>
                      <a:pt x="4026" y="4508"/>
                      <a:pt x="4296" y="3570"/>
                    </a:cubicBezTo>
                    <a:cubicBezTo>
                      <a:pt x="4909" y="1452"/>
                      <a:pt x="3179" y="1"/>
                      <a:pt x="1803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4019300" y="3969725"/>
                <a:ext cx="6472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37" extrusionOk="0">
                    <a:moveTo>
                      <a:pt x="771" y="0"/>
                    </a:moveTo>
                    <a:cubicBezTo>
                      <a:pt x="316" y="0"/>
                      <a:pt x="0" y="401"/>
                      <a:pt x="237" y="1431"/>
                    </a:cubicBezTo>
                    <a:cubicBezTo>
                      <a:pt x="406" y="2248"/>
                      <a:pt x="1044" y="3137"/>
                      <a:pt x="1596" y="3137"/>
                    </a:cubicBezTo>
                    <a:cubicBezTo>
                      <a:pt x="1905" y="3137"/>
                      <a:pt x="2187" y="2859"/>
                      <a:pt x="2345" y="2134"/>
                    </a:cubicBezTo>
                    <a:cubicBezTo>
                      <a:pt x="2588" y="1026"/>
                      <a:pt x="1501" y="0"/>
                      <a:pt x="771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3456650" y="3598950"/>
                <a:ext cx="1220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907" extrusionOk="0">
                    <a:moveTo>
                      <a:pt x="1788" y="0"/>
                    </a:moveTo>
                    <a:cubicBezTo>
                      <a:pt x="801" y="0"/>
                      <a:pt x="0" y="755"/>
                      <a:pt x="387" y="2559"/>
                    </a:cubicBezTo>
                    <a:cubicBezTo>
                      <a:pt x="638" y="3759"/>
                      <a:pt x="1847" y="4906"/>
                      <a:pt x="2887" y="4906"/>
                    </a:cubicBezTo>
                    <a:cubicBezTo>
                      <a:pt x="3483" y="4906"/>
                      <a:pt x="4024" y="4529"/>
                      <a:pt x="4296" y="3569"/>
                    </a:cubicBezTo>
                    <a:cubicBezTo>
                      <a:pt x="4882" y="1451"/>
                      <a:pt x="3157" y="0"/>
                      <a:pt x="1788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3498150" y="3617800"/>
                <a:ext cx="6430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118" extrusionOk="0">
                    <a:moveTo>
                      <a:pt x="775" y="1"/>
                    </a:moveTo>
                    <a:cubicBezTo>
                      <a:pt x="321" y="1"/>
                      <a:pt x="0" y="405"/>
                      <a:pt x="220" y="1453"/>
                    </a:cubicBezTo>
                    <a:cubicBezTo>
                      <a:pt x="417" y="2240"/>
                      <a:pt x="1045" y="3117"/>
                      <a:pt x="1587" y="3117"/>
                    </a:cubicBezTo>
                    <a:cubicBezTo>
                      <a:pt x="1892" y="3117"/>
                      <a:pt x="2170" y="2839"/>
                      <a:pt x="2328" y="2112"/>
                    </a:cubicBezTo>
                    <a:cubicBezTo>
                      <a:pt x="2571" y="1031"/>
                      <a:pt x="1502" y="1"/>
                      <a:pt x="775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4606275" y="4312675"/>
                <a:ext cx="1221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907" extrusionOk="0">
                    <a:moveTo>
                      <a:pt x="1789" y="0"/>
                    </a:moveTo>
                    <a:cubicBezTo>
                      <a:pt x="802" y="0"/>
                      <a:pt x="1" y="755"/>
                      <a:pt x="387" y="2559"/>
                    </a:cubicBezTo>
                    <a:cubicBezTo>
                      <a:pt x="639" y="3759"/>
                      <a:pt x="1848" y="4906"/>
                      <a:pt x="2888" y="4906"/>
                    </a:cubicBezTo>
                    <a:cubicBezTo>
                      <a:pt x="3484" y="4906"/>
                      <a:pt x="4024" y="4529"/>
                      <a:pt x="4296" y="3569"/>
                    </a:cubicBezTo>
                    <a:cubicBezTo>
                      <a:pt x="4883" y="1451"/>
                      <a:pt x="3158" y="0"/>
                      <a:pt x="1789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4618150" y="4327675"/>
                <a:ext cx="6430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3118" extrusionOk="0">
                    <a:moveTo>
                      <a:pt x="774" y="1"/>
                    </a:moveTo>
                    <a:cubicBezTo>
                      <a:pt x="320" y="1"/>
                      <a:pt x="0" y="401"/>
                      <a:pt x="220" y="1431"/>
                    </a:cubicBezTo>
                    <a:cubicBezTo>
                      <a:pt x="417" y="2248"/>
                      <a:pt x="1047" y="3118"/>
                      <a:pt x="1589" y="3118"/>
                    </a:cubicBezTo>
                    <a:cubicBezTo>
                      <a:pt x="1893" y="3118"/>
                      <a:pt x="2170" y="2844"/>
                      <a:pt x="2328" y="2134"/>
                    </a:cubicBezTo>
                    <a:cubicBezTo>
                      <a:pt x="2571" y="1026"/>
                      <a:pt x="1500" y="1"/>
                      <a:pt x="774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5097100" y="3951400"/>
                <a:ext cx="122100" cy="1219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77" extrusionOk="0">
                    <a:moveTo>
                      <a:pt x="1789" y="1"/>
                    </a:moveTo>
                    <a:cubicBezTo>
                      <a:pt x="802" y="1"/>
                      <a:pt x="1" y="756"/>
                      <a:pt x="387" y="2559"/>
                    </a:cubicBezTo>
                    <a:cubicBezTo>
                      <a:pt x="639" y="3736"/>
                      <a:pt x="1856" y="4876"/>
                      <a:pt x="2898" y="4876"/>
                    </a:cubicBezTo>
                    <a:cubicBezTo>
                      <a:pt x="3490" y="4876"/>
                      <a:pt x="4026" y="4508"/>
                      <a:pt x="4296" y="3570"/>
                    </a:cubicBezTo>
                    <a:cubicBezTo>
                      <a:pt x="4883" y="1452"/>
                      <a:pt x="3158" y="1"/>
                      <a:pt x="1789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5109650" y="3952150"/>
                <a:ext cx="64725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18" extrusionOk="0">
                    <a:moveTo>
                      <a:pt x="771" y="1"/>
                    </a:moveTo>
                    <a:cubicBezTo>
                      <a:pt x="316" y="1"/>
                      <a:pt x="0" y="401"/>
                      <a:pt x="237" y="1431"/>
                    </a:cubicBezTo>
                    <a:cubicBezTo>
                      <a:pt x="406" y="2247"/>
                      <a:pt x="1025" y="3118"/>
                      <a:pt x="1576" y="3118"/>
                    </a:cubicBezTo>
                    <a:cubicBezTo>
                      <a:pt x="1884" y="3118"/>
                      <a:pt x="2171" y="2844"/>
                      <a:pt x="2345" y="2134"/>
                    </a:cubicBezTo>
                    <a:cubicBezTo>
                      <a:pt x="2588" y="1026"/>
                      <a:pt x="1501" y="1"/>
                      <a:pt x="771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4508550" y="3647725"/>
                <a:ext cx="12207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888" extrusionOk="0">
                    <a:moveTo>
                      <a:pt x="1795" y="0"/>
                    </a:moveTo>
                    <a:cubicBezTo>
                      <a:pt x="805" y="0"/>
                      <a:pt x="0" y="752"/>
                      <a:pt x="387" y="2540"/>
                    </a:cubicBezTo>
                    <a:cubicBezTo>
                      <a:pt x="639" y="3740"/>
                      <a:pt x="1848" y="4888"/>
                      <a:pt x="2888" y="4888"/>
                    </a:cubicBezTo>
                    <a:cubicBezTo>
                      <a:pt x="3484" y="4888"/>
                      <a:pt x="4024" y="4511"/>
                      <a:pt x="4296" y="3550"/>
                    </a:cubicBezTo>
                    <a:cubicBezTo>
                      <a:pt x="4883" y="1435"/>
                      <a:pt x="3162" y="0"/>
                      <a:pt x="1795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4549650" y="3666675"/>
                <a:ext cx="64725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18" extrusionOk="0">
                    <a:moveTo>
                      <a:pt x="772" y="0"/>
                    </a:moveTo>
                    <a:cubicBezTo>
                      <a:pt x="316" y="0"/>
                      <a:pt x="0" y="400"/>
                      <a:pt x="237" y="1431"/>
                    </a:cubicBezTo>
                    <a:cubicBezTo>
                      <a:pt x="434" y="2247"/>
                      <a:pt x="1063" y="3117"/>
                      <a:pt x="1606" y="3117"/>
                    </a:cubicBezTo>
                    <a:cubicBezTo>
                      <a:pt x="1910" y="3117"/>
                      <a:pt x="2187" y="2843"/>
                      <a:pt x="2345" y="2133"/>
                    </a:cubicBezTo>
                    <a:cubicBezTo>
                      <a:pt x="2588" y="1025"/>
                      <a:pt x="1501" y="0"/>
                      <a:pt x="772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4"/>
              <p:cNvSpPr/>
              <p:nvPr/>
            </p:nvSpPr>
            <p:spPr>
              <a:xfrm>
                <a:off x="5575575" y="3453650"/>
                <a:ext cx="12040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4969" extrusionOk="0">
                    <a:moveTo>
                      <a:pt x="2169" y="1"/>
                    </a:moveTo>
                    <a:cubicBezTo>
                      <a:pt x="1621" y="1"/>
                      <a:pt x="1108" y="343"/>
                      <a:pt x="793" y="1211"/>
                    </a:cubicBezTo>
                    <a:cubicBezTo>
                      <a:pt x="0" y="3352"/>
                      <a:pt x="1752" y="4968"/>
                      <a:pt x="3139" y="4968"/>
                    </a:cubicBezTo>
                    <a:cubicBezTo>
                      <a:pt x="4057" y="4968"/>
                      <a:pt x="4816" y="4261"/>
                      <a:pt x="4571" y="2529"/>
                    </a:cubicBezTo>
                    <a:cubicBezTo>
                      <a:pt x="4426" y="1284"/>
                      <a:pt x="3231" y="1"/>
                      <a:pt x="2169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4"/>
              <p:cNvSpPr/>
              <p:nvPr/>
            </p:nvSpPr>
            <p:spPr>
              <a:xfrm>
                <a:off x="5592550" y="3478625"/>
                <a:ext cx="6320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3177" extrusionOk="0">
                    <a:moveTo>
                      <a:pt x="1123" y="0"/>
                    </a:moveTo>
                    <a:cubicBezTo>
                      <a:pt x="830" y="0"/>
                      <a:pt x="544" y="256"/>
                      <a:pt x="334" y="915"/>
                    </a:cubicBezTo>
                    <a:cubicBezTo>
                      <a:pt x="0" y="2028"/>
                      <a:pt x="1059" y="3176"/>
                      <a:pt x="1790" y="3176"/>
                    </a:cubicBezTo>
                    <a:cubicBezTo>
                      <a:pt x="2213" y="3176"/>
                      <a:pt x="2527" y="2792"/>
                      <a:pt x="2398" y="1793"/>
                    </a:cubicBezTo>
                    <a:cubicBezTo>
                      <a:pt x="2283" y="954"/>
                      <a:pt x="1690" y="0"/>
                      <a:pt x="1123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4"/>
              <p:cNvSpPr/>
              <p:nvPr/>
            </p:nvSpPr>
            <p:spPr>
              <a:xfrm>
                <a:off x="6118275" y="3266225"/>
                <a:ext cx="1227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4888" extrusionOk="0">
                    <a:moveTo>
                      <a:pt x="1803" y="1"/>
                    </a:moveTo>
                    <a:cubicBezTo>
                      <a:pt x="810" y="1"/>
                      <a:pt x="1" y="756"/>
                      <a:pt x="387" y="2559"/>
                    </a:cubicBezTo>
                    <a:cubicBezTo>
                      <a:pt x="666" y="3759"/>
                      <a:pt x="1884" y="4887"/>
                      <a:pt x="2916" y="4887"/>
                    </a:cubicBezTo>
                    <a:cubicBezTo>
                      <a:pt x="3509" y="4887"/>
                      <a:pt x="4040" y="4515"/>
                      <a:pt x="4296" y="3569"/>
                    </a:cubicBezTo>
                    <a:cubicBezTo>
                      <a:pt x="4909" y="1452"/>
                      <a:pt x="3179" y="1"/>
                      <a:pt x="1803" y="1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4"/>
              <p:cNvSpPr/>
              <p:nvPr/>
            </p:nvSpPr>
            <p:spPr>
              <a:xfrm>
                <a:off x="6160425" y="3284800"/>
                <a:ext cx="64725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29" extrusionOk="0">
                    <a:moveTo>
                      <a:pt x="784" y="1"/>
                    </a:moveTo>
                    <a:cubicBezTo>
                      <a:pt x="323" y="1"/>
                      <a:pt x="0" y="409"/>
                      <a:pt x="239" y="1465"/>
                    </a:cubicBezTo>
                    <a:cubicBezTo>
                      <a:pt x="407" y="2252"/>
                      <a:pt x="1044" y="3129"/>
                      <a:pt x="1595" y="3129"/>
                    </a:cubicBezTo>
                    <a:cubicBezTo>
                      <a:pt x="1905" y="3129"/>
                      <a:pt x="2189" y="2851"/>
                      <a:pt x="2347" y="2124"/>
                    </a:cubicBezTo>
                    <a:cubicBezTo>
                      <a:pt x="2589" y="1021"/>
                      <a:pt x="1513" y="1"/>
                      <a:pt x="784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4"/>
              <p:cNvSpPr/>
              <p:nvPr/>
            </p:nvSpPr>
            <p:spPr>
              <a:xfrm>
                <a:off x="5989825" y="1987025"/>
                <a:ext cx="122700" cy="1219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76" extrusionOk="0">
                    <a:moveTo>
                      <a:pt x="1802" y="0"/>
                    </a:moveTo>
                    <a:cubicBezTo>
                      <a:pt x="809" y="0"/>
                      <a:pt x="0" y="755"/>
                      <a:pt x="387" y="2559"/>
                    </a:cubicBezTo>
                    <a:cubicBezTo>
                      <a:pt x="667" y="3735"/>
                      <a:pt x="1876" y="4876"/>
                      <a:pt x="2908" y="4876"/>
                    </a:cubicBezTo>
                    <a:cubicBezTo>
                      <a:pt x="3495" y="4876"/>
                      <a:pt x="4025" y="4508"/>
                      <a:pt x="4296" y="3569"/>
                    </a:cubicBezTo>
                    <a:cubicBezTo>
                      <a:pt x="4908" y="1451"/>
                      <a:pt x="3178" y="0"/>
                      <a:pt x="1802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4"/>
              <p:cNvSpPr/>
              <p:nvPr/>
            </p:nvSpPr>
            <p:spPr>
              <a:xfrm>
                <a:off x="6032000" y="2005325"/>
                <a:ext cx="64725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3138" extrusionOk="0">
                    <a:moveTo>
                      <a:pt x="772" y="1"/>
                    </a:moveTo>
                    <a:cubicBezTo>
                      <a:pt x="316" y="1"/>
                      <a:pt x="0" y="401"/>
                      <a:pt x="237" y="1431"/>
                    </a:cubicBezTo>
                    <a:cubicBezTo>
                      <a:pt x="406" y="2248"/>
                      <a:pt x="1044" y="3137"/>
                      <a:pt x="1597" y="3137"/>
                    </a:cubicBezTo>
                    <a:cubicBezTo>
                      <a:pt x="1906" y="3137"/>
                      <a:pt x="2187" y="2859"/>
                      <a:pt x="2345" y="2134"/>
                    </a:cubicBezTo>
                    <a:cubicBezTo>
                      <a:pt x="2588" y="1026"/>
                      <a:pt x="1501" y="1"/>
                      <a:pt x="772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4"/>
              <p:cNvSpPr/>
              <p:nvPr/>
            </p:nvSpPr>
            <p:spPr>
              <a:xfrm>
                <a:off x="6141350" y="2726000"/>
                <a:ext cx="1220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907" extrusionOk="0">
                    <a:moveTo>
                      <a:pt x="1788" y="0"/>
                    </a:moveTo>
                    <a:cubicBezTo>
                      <a:pt x="801" y="0"/>
                      <a:pt x="0" y="755"/>
                      <a:pt x="387" y="2559"/>
                    </a:cubicBezTo>
                    <a:cubicBezTo>
                      <a:pt x="638" y="3759"/>
                      <a:pt x="1847" y="4906"/>
                      <a:pt x="2887" y="4906"/>
                    </a:cubicBezTo>
                    <a:cubicBezTo>
                      <a:pt x="3483" y="4906"/>
                      <a:pt x="4024" y="4529"/>
                      <a:pt x="4296" y="3569"/>
                    </a:cubicBezTo>
                    <a:cubicBezTo>
                      <a:pt x="4883" y="1451"/>
                      <a:pt x="3157" y="0"/>
                      <a:pt x="1788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4"/>
              <p:cNvSpPr/>
              <p:nvPr/>
            </p:nvSpPr>
            <p:spPr>
              <a:xfrm>
                <a:off x="6153200" y="2727300"/>
                <a:ext cx="64975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117" extrusionOk="0">
                    <a:moveTo>
                      <a:pt x="788" y="0"/>
                    </a:moveTo>
                    <a:cubicBezTo>
                      <a:pt x="327" y="0"/>
                      <a:pt x="0" y="404"/>
                      <a:pt x="220" y="1453"/>
                    </a:cubicBezTo>
                    <a:cubicBezTo>
                      <a:pt x="417" y="2240"/>
                      <a:pt x="1045" y="3117"/>
                      <a:pt x="1587" y="3117"/>
                    </a:cubicBezTo>
                    <a:cubicBezTo>
                      <a:pt x="1892" y="3117"/>
                      <a:pt x="2170" y="2839"/>
                      <a:pt x="2328" y="2112"/>
                    </a:cubicBezTo>
                    <a:cubicBezTo>
                      <a:pt x="2598" y="1031"/>
                      <a:pt x="1523" y="0"/>
                      <a:pt x="788" y="0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4"/>
              <p:cNvSpPr/>
              <p:nvPr/>
            </p:nvSpPr>
            <p:spPr>
              <a:xfrm>
                <a:off x="4284625" y="952975"/>
                <a:ext cx="1962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3908" extrusionOk="0">
                    <a:moveTo>
                      <a:pt x="4149" y="0"/>
                    </a:moveTo>
                    <a:cubicBezTo>
                      <a:pt x="1787" y="0"/>
                      <a:pt x="1" y="3194"/>
                      <a:pt x="3459" y="3864"/>
                    </a:cubicBezTo>
                    <a:cubicBezTo>
                      <a:pt x="3617" y="3893"/>
                      <a:pt x="3781" y="3908"/>
                      <a:pt x="3947" y="3908"/>
                    </a:cubicBezTo>
                    <a:cubicBezTo>
                      <a:pt x="5763" y="3908"/>
                      <a:pt x="7850" y="2227"/>
                      <a:pt x="5919" y="658"/>
                    </a:cubicBezTo>
                    <a:cubicBezTo>
                      <a:pt x="5340" y="191"/>
                      <a:pt x="4727" y="0"/>
                      <a:pt x="4149" y="0"/>
                    </a:cubicBezTo>
                    <a:close/>
                  </a:path>
                </a:pathLst>
              </a:custGeom>
              <a:solidFill>
                <a:srgbClr val="F793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4"/>
              <p:cNvSpPr/>
              <p:nvPr/>
            </p:nvSpPr>
            <p:spPr>
              <a:xfrm>
                <a:off x="4295025" y="982100"/>
                <a:ext cx="1273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2008" extrusionOk="0">
                    <a:moveTo>
                      <a:pt x="2727" y="1"/>
                    </a:moveTo>
                    <a:cubicBezTo>
                      <a:pt x="1344" y="1"/>
                      <a:pt x="1" y="1525"/>
                      <a:pt x="2208" y="1952"/>
                    </a:cubicBezTo>
                    <a:cubicBezTo>
                      <a:pt x="2388" y="1990"/>
                      <a:pt x="2579" y="2007"/>
                      <a:pt x="2769" y="2007"/>
                    </a:cubicBezTo>
                    <a:cubicBezTo>
                      <a:pt x="3932" y="2007"/>
                      <a:pt x="5092" y="1340"/>
                      <a:pt x="3658" y="283"/>
                    </a:cubicBezTo>
                    <a:cubicBezTo>
                      <a:pt x="3375" y="84"/>
                      <a:pt x="3050" y="1"/>
                      <a:pt x="2727" y="1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4"/>
              <p:cNvSpPr/>
              <p:nvPr/>
            </p:nvSpPr>
            <p:spPr>
              <a:xfrm>
                <a:off x="3117125" y="1826425"/>
                <a:ext cx="1293525" cy="1212825"/>
              </a:xfrm>
              <a:custGeom>
                <a:avLst/>
                <a:gdLst/>
                <a:ahLst/>
                <a:cxnLst/>
                <a:rect l="l" t="t" r="r" b="b"/>
                <a:pathLst>
                  <a:path w="51741" h="48513" extrusionOk="0">
                    <a:moveTo>
                      <a:pt x="31524" y="0"/>
                    </a:moveTo>
                    <a:cubicBezTo>
                      <a:pt x="30815" y="0"/>
                      <a:pt x="30100" y="64"/>
                      <a:pt x="29384" y="198"/>
                    </a:cubicBezTo>
                    <a:cubicBezTo>
                      <a:pt x="34655" y="2965"/>
                      <a:pt x="37905" y="12760"/>
                      <a:pt x="38520" y="18382"/>
                    </a:cubicBezTo>
                    <a:cubicBezTo>
                      <a:pt x="39383" y="26412"/>
                      <a:pt x="30444" y="28925"/>
                      <a:pt x="24049" y="28925"/>
                    </a:cubicBezTo>
                    <a:cubicBezTo>
                      <a:pt x="23938" y="28925"/>
                      <a:pt x="23828" y="28924"/>
                      <a:pt x="23718" y="28923"/>
                    </a:cubicBezTo>
                    <a:cubicBezTo>
                      <a:pt x="20731" y="28923"/>
                      <a:pt x="176" y="24048"/>
                      <a:pt x="4041" y="18426"/>
                    </a:cubicBezTo>
                    <a:lnTo>
                      <a:pt x="4041" y="18426"/>
                    </a:lnTo>
                    <a:cubicBezTo>
                      <a:pt x="1" y="24267"/>
                      <a:pt x="3734" y="33842"/>
                      <a:pt x="7511" y="38805"/>
                    </a:cubicBezTo>
                    <a:cubicBezTo>
                      <a:pt x="12123" y="44867"/>
                      <a:pt x="19458" y="48512"/>
                      <a:pt x="27100" y="48512"/>
                    </a:cubicBezTo>
                    <a:cubicBezTo>
                      <a:pt x="40716" y="48512"/>
                      <a:pt x="51740" y="37488"/>
                      <a:pt x="51740" y="23872"/>
                    </a:cubicBezTo>
                    <a:cubicBezTo>
                      <a:pt x="51740" y="17547"/>
                      <a:pt x="49237" y="11354"/>
                      <a:pt x="44800" y="6787"/>
                    </a:cubicBezTo>
                    <a:cubicBezTo>
                      <a:pt x="41409" y="3241"/>
                      <a:pt x="36598" y="0"/>
                      <a:pt x="31524" y="0"/>
                    </a:cubicBezTo>
                    <a:close/>
                  </a:path>
                </a:pathLst>
              </a:custGeom>
              <a:solidFill>
                <a:srgbClr val="967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4"/>
              <p:cNvSpPr/>
              <p:nvPr/>
            </p:nvSpPr>
            <p:spPr>
              <a:xfrm>
                <a:off x="3135800" y="1833175"/>
                <a:ext cx="1207850" cy="808450"/>
              </a:xfrm>
              <a:custGeom>
                <a:avLst/>
                <a:gdLst/>
                <a:ahLst/>
                <a:cxnLst/>
                <a:rect l="l" t="t" r="r" b="b"/>
                <a:pathLst>
                  <a:path w="48314" h="32338" extrusionOk="0">
                    <a:moveTo>
                      <a:pt x="25683" y="1"/>
                    </a:moveTo>
                    <a:cubicBezTo>
                      <a:pt x="14300" y="1"/>
                      <a:pt x="5003" y="5828"/>
                      <a:pt x="2240" y="17453"/>
                    </a:cubicBezTo>
                    <a:cubicBezTo>
                      <a:pt x="2240" y="17453"/>
                      <a:pt x="0" y="26325"/>
                      <a:pt x="12386" y="30454"/>
                    </a:cubicBezTo>
                    <a:cubicBezTo>
                      <a:pt x="16481" y="31824"/>
                      <a:pt x="21363" y="32338"/>
                      <a:pt x="26136" y="32338"/>
                    </a:cubicBezTo>
                    <a:cubicBezTo>
                      <a:pt x="35748" y="32338"/>
                      <a:pt x="44914" y="30252"/>
                      <a:pt x="46293" y="28873"/>
                    </a:cubicBezTo>
                    <a:cubicBezTo>
                      <a:pt x="48314" y="26808"/>
                      <a:pt x="44361" y="2256"/>
                      <a:pt x="30745" y="367"/>
                    </a:cubicBezTo>
                    <a:cubicBezTo>
                      <a:pt x="29023" y="123"/>
                      <a:pt x="27331" y="1"/>
                      <a:pt x="25683" y="1"/>
                    </a:cubicBezTo>
                    <a:close/>
                  </a:path>
                </a:pathLst>
              </a:custGeom>
              <a:solidFill>
                <a:srgbClr val="FFC2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4"/>
              <p:cNvSpPr/>
              <p:nvPr/>
            </p:nvSpPr>
            <p:spPr>
              <a:xfrm>
                <a:off x="3248900" y="1858825"/>
                <a:ext cx="729100" cy="631400"/>
              </a:xfrm>
              <a:custGeom>
                <a:avLst/>
                <a:gdLst/>
                <a:ahLst/>
                <a:cxnLst/>
                <a:rect l="l" t="t" r="r" b="b"/>
                <a:pathLst>
                  <a:path w="29164" h="25256" extrusionOk="0">
                    <a:moveTo>
                      <a:pt x="8740" y="24728"/>
                    </a:moveTo>
                    <a:cubicBezTo>
                      <a:pt x="3997" y="23981"/>
                      <a:pt x="0" y="22181"/>
                      <a:pt x="264" y="16734"/>
                    </a:cubicBezTo>
                    <a:cubicBezTo>
                      <a:pt x="395" y="12869"/>
                      <a:pt x="2548" y="8609"/>
                      <a:pt x="5402" y="6149"/>
                    </a:cubicBezTo>
                    <a:cubicBezTo>
                      <a:pt x="7599" y="4173"/>
                      <a:pt x="11288" y="2284"/>
                      <a:pt x="14099" y="1538"/>
                    </a:cubicBezTo>
                    <a:cubicBezTo>
                      <a:pt x="15900" y="1098"/>
                      <a:pt x="21214" y="0"/>
                      <a:pt x="22576" y="2021"/>
                    </a:cubicBezTo>
                    <a:cubicBezTo>
                      <a:pt x="23279" y="3075"/>
                      <a:pt x="22224" y="3382"/>
                      <a:pt x="22224" y="4480"/>
                    </a:cubicBezTo>
                    <a:cubicBezTo>
                      <a:pt x="22224" y="6545"/>
                      <a:pt x="23718" y="8829"/>
                      <a:pt x="24948" y="10541"/>
                    </a:cubicBezTo>
                    <a:cubicBezTo>
                      <a:pt x="26046" y="12123"/>
                      <a:pt x="29164" y="14714"/>
                      <a:pt x="27759" y="16866"/>
                    </a:cubicBezTo>
                    <a:cubicBezTo>
                      <a:pt x="26792" y="18228"/>
                      <a:pt x="24025" y="17789"/>
                      <a:pt x="22795" y="18799"/>
                    </a:cubicBezTo>
                    <a:cubicBezTo>
                      <a:pt x="21478" y="19897"/>
                      <a:pt x="20775" y="21961"/>
                      <a:pt x="19150" y="23015"/>
                    </a:cubicBezTo>
                    <a:cubicBezTo>
                      <a:pt x="16339" y="24816"/>
                      <a:pt x="11903" y="25255"/>
                      <a:pt x="8740" y="24728"/>
                    </a:cubicBezTo>
                    <a:close/>
                  </a:path>
                </a:pathLst>
              </a:custGeom>
              <a:solidFill>
                <a:srgbClr val="FFE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4"/>
              <p:cNvSpPr/>
              <p:nvPr/>
            </p:nvSpPr>
            <p:spPr>
              <a:xfrm>
                <a:off x="5765600" y="4168000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8"/>
                      <a:pt x="571" y="0"/>
                      <a:pt x="1230" y="0"/>
                    </a:cubicBezTo>
                    <a:cubicBezTo>
                      <a:pt x="1933" y="0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4"/>
              <p:cNvSpPr/>
              <p:nvPr/>
            </p:nvSpPr>
            <p:spPr>
              <a:xfrm>
                <a:off x="5659075" y="1596400"/>
                <a:ext cx="626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0" extrusionOk="0">
                    <a:moveTo>
                      <a:pt x="2504" y="1230"/>
                    </a:moveTo>
                    <a:cubicBezTo>
                      <a:pt x="2504" y="1933"/>
                      <a:pt x="1933" y="2460"/>
                      <a:pt x="1231" y="2460"/>
                    </a:cubicBezTo>
                    <a:cubicBezTo>
                      <a:pt x="572" y="2460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1" y="0"/>
                    </a:cubicBezTo>
                    <a:cubicBezTo>
                      <a:pt x="1933" y="0"/>
                      <a:pt x="2504" y="571"/>
                      <a:pt x="2504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4"/>
              <p:cNvSpPr/>
              <p:nvPr/>
            </p:nvSpPr>
            <p:spPr>
              <a:xfrm>
                <a:off x="5916025" y="3496000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0" y="2460"/>
                    </a:cubicBezTo>
                    <a:cubicBezTo>
                      <a:pt x="571" y="2460"/>
                      <a:pt x="0" y="1933"/>
                      <a:pt x="0" y="1230"/>
                    </a:cubicBezTo>
                    <a:cubicBezTo>
                      <a:pt x="0" y="527"/>
                      <a:pt x="571" y="0"/>
                      <a:pt x="1230" y="0"/>
                    </a:cubicBezTo>
                    <a:cubicBezTo>
                      <a:pt x="1933" y="0"/>
                      <a:pt x="2460" y="527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4"/>
              <p:cNvSpPr/>
              <p:nvPr/>
            </p:nvSpPr>
            <p:spPr>
              <a:xfrm>
                <a:off x="4458925" y="4504000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2" y="2460"/>
                      <a:pt x="1" y="1889"/>
                      <a:pt x="1" y="1230"/>
                    </a:cubicBezTo>
                    <a:cubicBezTo>
                      <a:pt x="1" y="528"/>
                      <a:pt x="572" y="0"/>
                      <a:pt x="1230" y="0"/>
                    </a:cubicBezTo>
                    <a:cubicBezTo>
                      <a:pt x="1933" y="0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4"/>
              <p:cNvSpPr/>
              <p:nvPr/>
            </p:nvSpPr>
            <p:spPr>
              <a:xfrm>
                <a:off x="4875075" y="451607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1" y="2460"/>
                    </a:cubicBezTo>
                    <a:cubicBezTo>
                      <a:pt x="572" y="2460"/>
                      <a:pt x="1" y="1889"/>
                      <a:pt x="1" y="1230"/>
                    </a:cubicBezTo>
                    <a:cubicBezTo>
                      <a:pt x="1" y="528"/>
                      <a:pt x="572" y="1"/>
                      <a:pt x="1231" y="1"/>
                    </a:cubicBezTo>
                    <a:cubicBezTo>
                      <a:pt x="1933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4"/>
              <p:cNvSpPr/>
              <p:nvPr/>
            </p:nvSpPr>
            <p:spPr>
              <a:xfrm>
                <a:off x="3219250" y="3575050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1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4"/>
              <p:cNvSpPr/>
              <p:nvPr/>
            </p:nvSpPr>
            <p:spPr>
              <a:xfrm>
                <a:off x="3164350" y="4144950"/>
                <a:ext cx="6150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0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7"/>
                      <a:pt x="571" y="0"/>
                      <a:pt x="1230" y="0"/>
                    </a:cubicBezTo>
                    <a:cubicBezTo>
                      <a:pt x="1933" y="0"/>
                      <a:pt x="2460" y="527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4"/>
              <p:cNvSpPr/>
              <p:nvPr/>
            </p:nvSpPr>
            <p:spPr>
              <a:xfrm>
                <a:off x="3561825" y="4014275"/>
                <a:ext cx="626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1" extrusionOk="0">
                    <a:moveTo>
                      <a:pt x="2504" y="1230"/>
                    </a:moveTo>
                    <a:cubicBezTo>
                      <a:pt x="2504" y="1889"/>
                      <a:pt x="1933" y="2460"/>
                      <a:pt x="1274" y="2460"/>
                    </a:cubicBezTo>
                    <a:cubicBezTo>
                      <a:pt x="572" y="2460"/>
                      <a:pt x="1" y="1889"/>
                      <a:pt x="1" y="1230"/>
                    </a:cubicBezTo>
                    <a:cubicBezTo>
                      <a:pt x="1" y="527"/>
                      <a:pt x="572" y="0"/>
                      <a:pt x="1274" y="0"/>
                    </a:cubicBezTo>
                    <a:cubicBezTo>
                      <a:pt x="1933" y="0"/>
                      <a:pt x="2504" y="527"/>
                      <a:pt x="2504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4"/>
              <p:cNvSpPr/>
              <p:nvPr/>
            </p:nvSpPr>
            <p:spPr>
              <a:xfrm>
                <a:off x="3860500" y="4359050"/>
                <a:ext cx="626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2461" extrusionOk="0">
                    <a:moveTo>
                      <a:pt x="2504" y="1231"/>
                    </a:moveTo>
                    <a:cubicBezTo>
                      <a:pt x="2504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1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504" y="528"/>
                      <a:pt x="2504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4"/>
              <p:cNvSpPr/>
              <p:nvPr/>
            </p:nvSpPr>
            <p:spPr>
              <a:xfrm>
                <a:off x="4900350" y="406257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890"/>
                      <a:pt x="1933" y="2461"/>
                      <a:pt x="1230" y="2461"/>
                    </a:cubicBezTo>
                    <a:cubicBezTo>
                      <a:pt x="571" y="2461"/>
                      <a:pt x="0" y="1890"/>
                      <a:pt x="0" y="1231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4"/>
              <p:cNvSpPr/>
              <p:nvPr/>
            </p:nvSpPr>
            <p:spPr>
              <a:xfrm>
                <a:off x="4313975" y="3739775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1" y="1230"/>
                    </a:moveTo>
                    <a:cubicBezTo>
                      <a:pt x="2461" y="1889"/>
                      <a:pt x="1934" y="2460"/>
                      <a:pt x="1231" y="2460"/>
                    </a:cubicBezTo>
                    <a:cubicBezTo>
                      <a:pt x="528" y="2460"/>
                      <a:pt x="1" y="1889"/>
                      <a:pt x="1" y="1230"/>
                    </a:cubicBezTo>
                    <a:cubicBezTo>
                      <a:pt x="1" y="527"/>
                      <a:pt x="528" y="0"/>
                      <a:pt x="1231" y="0"/>
                    </a:cubicBezTo>
                    <a:cubicBezTo>
                      <a:pt x="1934" y="0"/>
                      <a:pt x="2461" y="527"/>
                      <a:pt x="2461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4"/>
              <p:cNvSpPr/>
              <p:nvPr/>
            </p:nvSpPr>
            <p:spPr>
              <a:xfrm>
                <a:off x="5140800" y="363655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1" y="2460"/>
                    </a:cubicBezTo>
                    <a:cubicBezTo>
                      <a:pt x="572" y="2460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1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4"/>
              <p:cNvSpPr/>
              <p:nvPr/>
            </p:nvSpPr>
            <p:spPr>
              <a:xfrm>
                <a:off x="4186625" y="395277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1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4"/>
              <p:cNvSpPr/>
              <p:nvPr/>
            </p:nvSpPr>
            <p:spPr>
              <a:xfrm>
                <a:off x="4040575" y="917800"/>
                <a:ext cx="626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1" extrusionOk="0">
                    <a:moveTo>
                      <a:pt x="2504" y="1230"/>
                    </a:moveTo>
                    <a:cubicBezTo>
                      <a:pt x="2504" y="1889"/>
                      <a:pt x="1933" y="2460"/>
                      <a:pt x="1274" y="2460"/>
                    </a:cubicBezTo>
                    <a:cubicBezTo>
                      <a:pt x="572" y="2460"/>
                      <a:pt x="1" y="1889"/>
                      <a:pt x="1" y="1230"/>
                    </a:cubicBezTo>
                    <a:cubicBezTo>
                      <a:pt x="1" y="528"/>
                      <a:pt x="572" y="0"/>
                      <a:pt x="1274" y="0"/>
                    </a:cubicBezTo>
                    <a:cubicBezTo>
                      <a:pt x="1933" y="0"/>
                      <a:pt x="2504" y="528"/>
                      <a:pt x="2504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4"/>
              <p:cNvSpPr/>
              <p:nvPr/>
            </p:nvSpPr>
            <p:spPr>
              <a:xfrm>
                <a:off x="5140800" y="3780400"/>
                <a:ext cx="61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4" extrusionOk="0">
                    <a:moveTo>
                      <a:pt x="2460" y="1230"/>
                    </a:moveTo>
                    <a:cubicBezTo>
                      <a:pt x="2460" y="1933"/>
                      <a:pt x="1933" y="2504"/>
                      <a:pt x="1231" y="2504"/>
                    </a:cubicBezTo>
                    <a:cubicBezTo>
                      <a:pt x="572" y="2504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1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4"/>
              <p:cNvSpPr/>
              <p:nvPr/>
            </p:nvSpPr>
            <p:spPr>
              <a:xfrm>
                <a:off x="4076800" y="414495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1" y="1230"/>
                    </a:moveTo>
                    <a:cubicBezTo>
                      <a:pt x="2461" y="1889"/>
                      <a:pt x="1933" y="2460"/>
                      <a:pt x="1231" y="2460"/>
                    </a:cubicBezTo>
                    <a:cubicBezTo>
                      <a:pt x="572" y="2460"/>
                      <a:pt x="1" y="1889"/>
                      <a:pt x="1" y="1230"/>
                    </a:cubicBezTo>
                    <a:cubicBezTo>
                      <a:pt x="1" y="527"/>
                      <a:pt x="572" y="0"/>
                      <a:pt x="1231" y="0"/>
                    </a:cubicBezTo>
                    <a:cubicBezTo>
                      <a:pt x="1933" y="0"/>
                      <a:pt x="2461" y="527"/>
                      <a:pt x="2461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4"/>
              <p:cNvSpPr/>
              <p:nvPr/>
            </p:nvSpPr>
            <p:spPr>
              <a:xfrm>
                <a:off x="3277450" y="3877025"/>
                <a:ext cx="6150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0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7"/>
                      <a:pt x="571" y="0"/>
                      <a:pt x="1230" y="0"/>
                    </a:cubicBezTo>
                    <a:cubicBezTo>
                      <a:pt x="1933" y="0"/>
                      <a:pt x="2460" y="527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4"/>
              <p:cNvSpPr/>
              <p:nvPr/>
            </p:nvSpPr>
            <p:spPr>
              <a:xfrm>
                <a:off x="4838850" y="355420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0" y="2460"/>
                    </a:cubicBezTo>
                    <a:cubicBezTo>
                      <a:pt x="571" y="2460"/>
                      <a:pt x="0" y="1933"/>
                      <a:pt x="0" y="1230"/>
                    </a:cubicBezTo>
                    <a:cubicBezTo>
                      <a:pt x="0" y="571"/>
                      <a:pt x="571" y="0"/>
                      <a:pt x="1230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4"/>
              <p:cNvSpPr/>
              <p:nvPr/>
            </p:nvSpPr>
            <p:spPr>
              <a:xfrm>
                <a:off x="3967000" y="3615675"/>
                <a:ext cx="615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5" extrusionOk="0">
                    <a:moveTo>
                      <a:pt x="2460" y="1231"/>
                    </a:moveTo>
                    <a:cubicBezTo>
                      <a:pt x="2460" y="1933"/>
                      <a:pt x="1933" y="2504"/>
                      <a:pt x="1231" y="2504"/>
                    </a:cubicBezTo>
                    <a:cubicBezTo>
                      <a:pt x="572" y="2504"/>
                      <a:pt x="1" y="1933"/>
                      <a:pt x="1" y="1231"/>
                    </a:cubicBezTo>
                    <a:cubicBezTo>
                      <a:pt x="1" y="572"/>
                      <a:pt x="572" y="1"/>
                      <a:pt x="1231" y="1"/>
                    </a:cubicBezTo>
                    <a:cubicBezTo>
                      <a:pt x="1933" y="1"/>
                      <a:pt x="2460" y="572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4"/>
              <p:cNvSpPr/>
              <p:nvPr/>
            </p:nvSpPr>
            <p:spPr>
              <a:xfrm>
                <a:off x="3758375" y="411750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0" y="1230"/>
                    </a:moveTo>
                    <a:cubicBezTo>
                      <a:pt x="2460" y="1889"/>
                      <a:pt x="1889" y="2460"/>
                      <a:pt x="1230" y="2460"/>
                    </a:cubicBezTo>
                    <a:cubicBezTo>
                      <a:pt x="528" y="2460"/>
                      <a:pt x="1" y="1889"/>
                      <a:pt x="1" y="1230"/>
                    </a:cubicBezTo>
                    <a:cubicBezTo>
                      <a:pt x="1" y="527"/>
                      <a:pt x="528" y="0"/>
                      <a:pt x="1230" y="0"/>
                    </a:cubicBezTo>
                    <a:cubicBezTo>
                      <a:pt x="1889" y="0"/>
                      <a:pt x="2460" y="527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4"/>
              <p:cNvSpPr/>
              <p:nvPr/>
            </p:nvSpPr>
            <p:spPr>
              <a:xfrm>
                <a:off x="3658450" y="3520150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1" y="2460"/>
                    </a:cubicBezTo>
                    <a:cubicBezTo>
                      <a:pt x="572" y="2460"/>
                      <a:pt x="1" y="1889"/>
                      <a:pt x="1" y="1231"/>
                    </a:cubicBezTo>
                    <a:cubicBezTo>
                      <a:pt x="1" y="528"/>
                      <a:pt x="572" y="1"/>
                      <a:pt x="1231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4"/>
              <p:cNvSpPr/>
              <p:nvPr/>
            </p:nvSpPr>
            <p:spPr>
              <a:xfrm>
                <a:off x="5527325" y="342572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0"/>
                    </a:moveTo>
                    <a:cubicBezTo>
                      <a:pt x="2460" y="1889"/>
                      <a:pt x="1889" y="2460"/>
                      <a:pt x="1230" y="2460"/>
                    </a:cubicBezTo>
                    <a:cubicBezTo>
                      <a:pt x="527" y="2460"/>
                      <a:pt x="0" y="1889"/>
                      <a:pt x="0" y="1230"/>
                    </a:cubicBezTo>
                    <a:cubicBezTo>
                      <a:pt x="0" y="528"/>
                      <a:pt x="527" y="0"/>
                      <a:pt x="1230" y="0"/>
                    </a:cubicBezTo>
                    <a:cubicBezTo>
                      <a:pt x="1889" y="0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4"/>
              <p:cNvSpPr/>
              <p:nvPr/>
            </p:nvSpPr>
            <p:spPr>
              <a:xfrm>
                <a:off x="5854525" y="3289575"/>
                <a:ext cx="61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4" extrusionOk="0">
                    <a:moveTo>
                      <a:pt x="2460" y="1274"/>
                    </a:moveTo>
                    <a:cubicBezTo>
                      <a:pt x="2460" y="1933"/>
                      <a:pt x="1933" y="2504"/>
                      <a:pt x="1231" y="2504"/>
                    </a:cubicBezTo>
                    <a:cubicBezTo>
                      <a:pt x="572" y="2504"/>
                      <a:pt x="1" y="1933"/>
                      <a:pt x="1" y="1274"/>
                    </a:cubicBezTo>
                    <a:cubicBezTo>
                      <a:pt x="1" y="571"/>
                      <a:pt x="572" y="0"/>
                      <a:pt x="1231" y="0"/>
                    </a:cubicBezTo>
                    <a:cubicBezTo>
                      <a:pt x="1933" y="0"/>
                      <a:pt x="2460" y="571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4"/>
              <p:cNvSpPr/>
              <p:nvPr/>
            </p:nvSpPr>
            <p:spPr>
              <a:xfrm>
                <a:off x="5710700" y="3713400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933"/>
                      <a:pt x="1889" y="2461"/>
                      <a:pt x="1230" y="2461"/>
                    </a:cubicBezTo>
                    <a:cubicBezTo>
                      <a:pt x="527" y="2461"/>
                      <a:pt x="0" y="1933"/>
                      <a:pt x="0" y="1231"/>
                    </a:cubicBezTo>
                    <a:cubicBezTo>
                      <a:pt x="0" y="572"/>
                      <a:pt x="527" y="1"/>
                      <a:pt x="1230" y="1"/>
                    </a:cubicBezTo>
                    <a:cubicBezTo>
                      <a:pt x="1889" y="1"/>
                      <a:pt x="2460" y="572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4"/>
              <p:cNvSpPr/>
              <p:nvPr/>
            </p:nvSpPr>
            <p:spPr>
              <a:xfrm>
                <a:off x="4128425" y="4556700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1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4"/>
              <p:cNvSpPr/>
              <p:nvPr/>
            </p:nvSpPr>
            <p:spPr>
              <a:xfrm>
                <a:off x="4467700" y="4075775"/>
                <a:ext cx="626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0" extrusionOk="0">
                    <a:moveTo>
                      <a:pt x="2505" y="1230"/>
                    </a:moveTo>
                    <a:cubicBezTo>
                      <a:pt x="2505" y="1933"/>
                      <a:pt x="1934" y="2460"/>
                      <a:pt x="1275" y="2460"/>
                    </a:cubicBezTo>
                    <a:cubicBezTo>
                      <a:pt x="572" y="2460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75" y="0"/>
                    </a:cubicBezTo>
                    <a:cubicBezTo>
                      <a:pt x="1934" y="0"/>
                      <a:pt x="2505" y="571"/>
                      <a:pt x="2505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4"/>
              <p:cNvSpPr/>
              <p:nvPr/>
            </p:nvSpPr>
            <p:spPr>
              <a:xfrm>
                <a:off x="3338925" y="4306350"/>
                <a:ext cx="615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5" extrusionOk="0">
                    <a:moveTo>
                      <a:pt x="2460" y="1274"/>
                    </a:moveTo>
                    <a:cubicBezTo>
                      <a:pt x="2460" y="1933"/>
                      <a:pt x="1933" y="2504"/>
                      <a:pt x="1230" y="2504"/>
                    </a:cubicBezTo>
                    <a:cubicBezTo>
                      <a:pt x="528" y="2504"/>
                      <a:pt x="1" y="1933"/>
                      <a:pt x="1" y="1274"/>
                    </a:cubicBezTo>
                    <a:cubicBezTo>
                      <a:pt x="1" y="572"/>
                      <a:pt x="528" y="1"/>
                      <a:pt x="1230" y="1"/>
                    </a:cubicBezTo>
                    <a:cubicBezTo>
                      <a:pt x="1933" y="1"/>
                      <a:pt x="2460" y="572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4"/>
              <p:cNvSpPr/>
              <p:nvPr/>
            </p:nvSpPr>
            <p:spPr>
              <a:xfrm>
                <a:off x="5463625" y="384297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889" y="2460"/>
                      <a:pt x="1231" y="2460"/>
                    </a:cubicBezTo>
                    <a:cubicBezTo>
                      <a:pt x="528" y="2460"/>
                      <a:pt x="1" y="1889"/>
                      <a:pt x="1" y="1230"/>
                    </a:cubicBezTo>
                    <a:cubicBezTo>
                      <a:pt x="1" y="528"/>
                      <a:pt x="528" y="1"/>
                      <a:pt x="1231" y="1"/>
                    </a:cubicBezTo>
                    <a:cubicBezTo>
                      <a:pt x="1889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4"/>
              <p:cNvSpPr/>
              <p:nvPr/>
            </p:nvSpPr>
            <p:spPr>
              <a:xfrm>
                <a:off x="5003550" y="420642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2" y="2460"/>
                      <a:pt x="1" y="1889"/>
                      <a:pt x="1" y="1231"/>
                    </a:cubicBezTo>
                    <a:cubicBezTo>
                      <a:pt x="1" y="528"/>
                      <a:pt x="572" y="1"/>
                      <a:pt x="1230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4"/>
              <p:cNvSpPr/>
              <p:nvPr/>
            </p:nvSpPr>
            <p:spPr>
              <a:xfrm>
                <a:off x="4763075" y="389787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1"/>
                    </a:moveTo>
                    <a:cubicBezTo>
                      <a:pt x="2460" y="1889"/>
                      <a:pt x="1933" y="2460"/>
                      <a:pt x="1231" y="2460"/>
                    </a:cubicBezTo>
                    <a:cubicBezTo>
                      <a:pt x="572" y="2460"/>
                      <a:pt x="1" y="1889"/>
                      <a:pt x="1" y="1231"/>
                    </a:cubicBezTo>
                    <a:cubicBezTo>
                      <a:pt x="1" y="528"/>
                      <a:pt x="572" y="1"/>
                      <a:pt x="1231" y="1"/>
                    </a:cubicBezTo>
                    <a:cubicBezTo>
                      <a:pt x="1933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4"/>
              <p:cNvSpPr/>
              <p:nvPr/>
            </p:nvSpPr>
            <p:spPr>
              <a:xfrm>
                <a:off x="5367000" y="4277800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889" y="2460"/>
                      <a:pt x="1231" y="2460"/>
                    </a:cubicBezTo>
                    <a:cubicBezTo>
                      <a:pt x="528" y="2460"/>
                      <a:pt x="1" y="1889"/>
                      <a:pt x="1" y="1230"/>
                    </a:cubicBezTo>
                    <a:cubicBezTo>
                      <a:pt x="1" y="528"/>
                      <a:pt x="528" y="1"/>
                      <a:pt x="1231" y="1"/>
                    </a:cubicBezTo>
                    <a:cubicBezTo>
                      <a:pt x="1889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4"/>
              <p:cNvSpPr/>
              <p:nvPr/>
            </p:nvSpPr>
            <p:spPr>
              <a:xfrm>
                <a:off x="5706300" y="1391050"/>
                <a:ext cx="615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5" extrusionOk="0">
                    <a:moveTo>
                      <a:pt x="2460" y="1274"/>
                    </a:moveTo>
                    <a:cubicBezTo>
                      <a:pt x="2460" y="1933"/>
                      <a:pt x="1933" y="2504"/>
                      <a:pt x="1230" y="2504"/>
                    </a:cubicBezTo>
                    <a:cubicBezTo>
                      <a:pt x="571" y="2504"/>
                      <a:pt x="0" y="1933"/>
                      <a:pt x="0" y="1274"/>
                    </a:cubicBezTo>
                    <a:cubicBezTo>
                      <a:pt x="0" y="572"/>
                      <a:pt x="571" y="1"/>
                      <a:pt x="1230" y="1"/>
                    </a:cubicBezTo>
                    <a:cubicBezTo>
                      <a:pt x="1933" y="1"/>
                      <a:pt x="2460" y="572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4"/>
              <p:cNvSpPr/>
              <p:nvPr/>
            </p:nvSpPr>
            <p:spPr>
              <a:xfrm>
                <a:off x="2741600" y="3471850"/>
                <a:ext cx="6150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0" extrusionOk="0">
                    <a:moveTo>
                      <a:pt x="2460" y="1230"/>
                    </a:moveTo>
                    <a:cubicBezTo>
                      <a:pt x="2460" y="1933"/>
                      <a:pt x="1889" y="2460"/>
                      <a:pt x="1230" y="2460"/>
                    </a:cubicBezTo>
                    <a:cubicBezTo>
                      <a:pt x="527" y="2460"/>
                      <a:pt x="0" y="1933"/>
                      <a:pt x="0" y="1230"/>
                    </a:cubicBezTo>
                    <a:cubicBezTo>
                      <a:pt x="0" y="571"/>
                      <a:pt x="527" y="0"/>
                      <a:pt x="1230" y="0"/>
                    </a:cubicBezTo>
                    <a:cubicBezTo>
                      <a:pt x="1889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4"/>
              <p:cNvSpPr/>
              <p:nvPr/>
            </p:nvSpPr>
            <p:spPr>
              <a:xfrm>
                <a:off x="2448425" y="3353250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27" y="2460"/>
                      <a:pt x="0" y="1889"/>
                      <a:pt x="0" y="1230"/>
                    </a:cubicBezTo>
                    <a:cubicBezTo>
                      <a:pt x="0" y="528"/>
                      <a:pt x="527" y="1"/>
                      <a:pt x="1230" y="1"/>
                    </a:cubicBezTo>
                    <a:cubicBezTo>
                      <a:pt x="1933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4"/>
              <p:cNvSpPr/>
              <p:nvPr/>
            </p:nvSpPr>
            <p:spPr>
              <a:xfrm>
                <a:off x="3567325" y="451717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8"/>
                      <a:pt x="571" y="1"/>
                      <a:pt x="1230" y="1"/>
                    </a:cubicBezTo>
                    <a:cubicBezTo>
                      <a:pt x="1933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4"/>
              <p:cNvSpPr/>
              <p:nvPr/>
            </p:nvSpPr>
            <p:spPr>
              <a:xfrm>
                <a:off x="4684025" y="910125"/>
                <a:ext cx="61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4" extrusionOk="0">
                    <a:moveTo>
                      <a:pt x="2460" y="1274"/>
                    </a:moveTo>
                    <a:cubicBezTo>
                      <a:pt x="2460" y="1933"/>
                      <a:pt x="1933" y="2504"/>
                      <a:pt x="1230" y="2504"/>
                    </a:cubicBezTo>
                    <a:cubicBezTo>
                      <a:pt x="572" y="2504"/>
                      <a:pt x="1" y="1933"/>
                      <a:pt x="1" y="1274"/>
                    </a:cubicBezTo>
                    <a:cubicBezTo>
                      <a:pt x="1" y="571"/>
                      <a:pt x="572" y="0"/>
                      <a:pt x="1230" y="0"/>
                    </a:cubicBezTo>
                    <a:cubicBezTo>
                      <a:pt x="1933" y="0"/>
                      <a:pt x="2460" y="571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4"/>
              <p:cNvSpPr/>
              <p:nvPr/>
            </p:nvSpPr>
            <p:spPr>
              <a:xfrm>
                <a:off x="5113350" y="1066025"/>
                <a:ext cx="626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1" extrusionOk="0">
                    <a:moveTo>
                      <a:pt x="2504" y="1231"/>
                    </a:moveTo>
                    <a:cubicBezTo>
                      <a:pt x="2504" y="1890"/>
                      <a:pt x="1933" y="2461"/>
                      <a:pt x="1275" y="2461"/>
                    </a:cubicBezTo>
                    <a:cubicBezTo>
                      <a:pt x="572" y="2461"/>
                      <a:pt x="1" y="1890"/>
                      <a:pt x="1" y="1231"/>
                    </a:cubicBezTo>
                    <a:cubicBezTo>
                      <a:pt x="1" y="528"/>
                      <a:pt x="572" y="1"/>
                      <a:pt x="1275" y="1"/>
                    </a:cubicBezTo>
                    <a:cubicBezTo>
                      <a:pt x="1933" y="1"/>
                      <a:pt x="2504" y="528"/>
                      <a:pt x="2504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4"/>
              <p:cNvSpPr/>
              <p:nvPr/>
            </p:nvSpPr>
            <p:spPr>
              <a:xfrm>
                <a:off x="3635400" y="104407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8"/>
                      <a:pt x="571" y="0"/>
                      <a:pt x="1230" y="0"/>
                    </a:cubicBezTo>
                    <a:cubicBezTo>
                      <a:pt x="1933" y="0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4"/>
              <p:cNvSpPr/>
              <p:nvPr/>
            </p:nvSpPr>
            <p:spPr>
              <a:xfrm>
                <a:off x="5284650" y="4517175"/>
                <a:ext cx="615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1" extrusionOk="0">
                    <a:moveTo>
                      <a:pt x="2460" y="1230"/>
                    </a:moveTo>
                    <a:cubicBezTo>
                      <a:pt x="2460" y="1889"/>
                      <a:pt x="1889" y="2460"/>
                      <a:pt x="1230" y="2460"/>
                    </a:cubicBezTo>
                    <a:cubicBezTo>
                      <a:pt x="528" y="2460"/>
                      <a:pt x="1" y="1889"/>
                      <a:pt x="1" y="1230"/>
                    </a:cubicBezTo>
                    <a:cubicBezTo>
                      <a:pt x="1" y="528"/>
                      <a:pt x="528" y="1"/>
                      <a:pt x="1230" y="1"/>
                    </a:cubicBezTo>
                    <a:cubicBezTo>
                      <a:pt x="1889" y="1"/>
                      <a:pt x="2460" y="528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5395550" y="128565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0" y="2460"/>
                    </a:cubicBezTo>
                    <a:cubicBezTo>
                      <a:pt x="572" y="2460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0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4"/>
              <p:cNvSpPr/>
              <p:nvPr/>
            </p:nvSpPr>
            <p:spPr>
              <a:xfrm>
                <a:off x="2930450" y="4035125"/>
                <a:ext cx="626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1" extrusionOk="0">
                    <a:moveTo>
                      <a:pt x="2504" y="1231"/>
                    </a:moveTo>
                    <a:cubicBezTo>
                      <a:pt x="2504" y="1890"/>
                      <a:pt x="1933" y="2461"/>
                      <a:pt x="1275" y="2461"/>
                    </a:cubicBezTo>
                    <a:cubicBezTo>
                      <a:pt x="572" y="2461"/>
                      <a:pt x="1" y="1890"/>
                      <a:pt x="1" y="1231"/>
                    </a:cubicBezTo>
                    <a:cubicBezTo>
                      <a:pt x="1" y="528"/>
                      <a:pt x="572" y="1"/>
                      <a:pt x="1275" y="1"/>
                    </a:cubicBezTo>
                    <a:cubicBezTo>
                      <a:pt x="1933" y="1"/>
                      <a:pt x="2504" y="528"/>
                      <a:pt x="2504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4"/>
              <p:cNvSpPr/>
              <p:nvPr/>
            </p:nvSpPr>
            <p:spPr>
              <a:xfrm>
                <a:off x="2917275" y="3667300"/>
                <a:ext cx="615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460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1" y="2460"/>
                    </a:cubicBezTo>
                    <a:cubicBezTo>
                      <a:pt x="572" y="2460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1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4"/>
              <p:cNvSpPr/>
              <p:nvPr/>
            </p:nvSpPr>
            <p:spPr>
              <a:xfrm>
                <a:off x="2725125" y="3313725"/>
                <a:ext cx="61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4" extrusionOk="0">
                    <a:moveTo>
                      <a:pt x="2460" y="1230"/>
                    </a:moveTo>
                    <a:cubicBezTo>
                      <a:pt x="2460" y="1933"/>
                      <a:pt x="1933" y="2504"/>
                      <a:pt x="1230" y="2504"/>
                    </a:cubicBezTo>
                    <a:cubicBezTo>
                      <a:pt x="572" y="2504"/>
                      <a:pt x="1" y="1933"/>
                      <a:pt x="1" y="1230"/>
                    </a:cubicBezTo>
                    <a:cubicBezTo>
                      <a:pt x="1" y="571"/>
                      <a:pt x="572" y="0"/>
                      <a:pt x="1230" y="0"/>
                    </a:cubicBezTo>
                    <a:cubicBezTo>
                      <a:pt x="1933" y="0"/>
                      <a:pt x="2460" y="571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4"/>
              <p:cNvSpPr/>
              <p:nvPr/>
            </p:nvSpPr>
            <p:spPr>
              <a:xfrm>
                <a:off x="2484650" y="3029325"/>
                <a:ext cx="615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5" extrusionOk="0">
                    <a:moveTo>
                      <a:pt x="2460" y="1274"/>
                    </a:moveTo>
                    <a:cubicBezTo>
                      <a:pt x="2460" y="1933"/>
                      <a:pt x="1889" y="2504"/>
                      <a:pt x="1231" y="2504"/>
                    </a:cubicBezTo>
                    <a:cubicBezTo>
                      <a:pt x="528" y="2504"/>
                      <a:pt x="1" y="1933"/>
                      <a:pt x="1" y="1274"/>
                    </a:cubicBezTo>
                    <a:cubicBezTo>
                      <a:pt x="1" y="572"/>
                      <a:pt x="528" y="1"/>
                      <a:pt x="1231" y="1"/>
                    </a:cubicBezTo>
                    <a:cubicBezTo>
                      <a:pt x="1889" y="1"/>
                      <a:pt x="2460" y="572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4"/>
              <p:cNvSpPr/>
              <p:nvPr/>
            </p:nvSpPr>
            <p:spPr>
              <a:xfrm>
                <a:off x="2634000" y="3767225"/>
                <a:ext cx="6260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2460" extrusionOk="0">
                    <a:moveTo>
                      <a:pt x="2504" y="1230"/>
                    </a:moveTo>
                    <a:cubicBezTo>
                      <a:pt x="2504" y="1889"/>
                      <a:pt x="1933" y="2460"/>
                      <a:pt x="1230" y="2460"/>
                    </a:cubicBezTo>
                    <a:cubicBezTo>
                      <a:pt x="571" y="2460"/>
                      <a:pt x="0" y="1889"/>
                      <a:pt x="0" y="1230"/>
                    </a:cubicBezTo>
                    <a:cubicBezTo>
                      <a:pt x="0" y="527"/>
                      <a:pt x="571" y="0"/>
                      <a:pt x="1230" y="0"/>
                    </a:cubicBezTo>
                    <a:cubicBezTo>
                      <a:pt x="1933" y="0"/>
                      <a:pt x="2504" y="527"/>
                      <a:pt x="2504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4"/>
              <p:cNvSpPr/>
              <p:nvPr/>
            </p:nvSpPr>
            <p:spPr>
              <a:xfrm>
                <a:off x="6029125" y="383857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1"/>
                    </a:moveTo>
                    <a:cubicBezTo>
                      <a:pt x="2460" y="1890"/>
                      <a:pt x="1889" y="2461"/>
                      <a:pt x="1230" y="2461"/>
                    </a:cubicBezTo>
                    <a:cubicBezTo>
                      <a:pt x="527" y="2461"/>
                      <a:pt x="0" y="1890"/>
                      <a:pt x="0" y="1231"/>
                    </a:cubicBezTo>
                    <a:cubicBezTo>
                      <a:pt x="0" y="528"/>
                      <a:pt x="527" y="1"/>
                      <a:pt x="1230" y="1"/>
                    </a:cubicBezTo>
                    <a:cubicBezTo>
                      <a:pt x="1889" y="1"/>
                      <a:pt x="2460" y="528"/>
                      <a:pt x="2460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4"/>
              <p:cNvSpPr/>
              <p:nvPr/>
            </p:nvSpPr>
            <p:spPr>
              <a:xfrm>
                <a:off x="6281675" y="2553875"/>
                <a:ext cx="615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2461" extrusionOk="0">
                    <a:moveTo>
                      <a:pt x="2460" y="1230"/>
                    </a:moveTo>
                    <a:cubicBezTo>
                      <a:pt x="2460" y="1933"/>
                      <a:pt x="1933" y="2460"/>
                      <a:pt x="1230" y="2460"/>
                    </a:cubicBezTo>
                    <a:cubicBezTo>
                      <a:pt x="571" y="2460"/>
                      <a:pt x="0" y="1933"/>
                      <a:pt x="0" y="1230"/>
                    </a:cubicBezTo>
                    <a:cubicBezTo>
                      <a:pt x="0" y="572"/>
                      <a:pt x="571" y="1"/>
                      <a:pt x="1230" y="1"/>
                    </a:cubicBezTo>
                    <a:cubicBezTo>
                      <a:pt x="1933" y="1"/>
                      <a:pt x="2460" y="572"/>
                      <a:pt x="2460" y="1230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4"/>
              <p:cNvSpPr/>
              <p:nvPr/>
            </p:nvSpPr>
            <p:spPr>
              <a:xfrm>
                <a:off x="6217975" y="2971125"/>
                <a:ext cx="6262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461" extrusionOk="0">
                    <a:moveTo>
                      <a:pt x="2504" y="1231"/>
                    </a:moveTo>
                    <a:cubicBezTo>
                      <a:pt x="2504" y="1933"/>
                      <a:pt x="1933" y="2461"/>
                      <a:pt x="1231" y="2461"/>
                    </a:cubicBezTo>
                    <a:cubicBezTo>
                      <a:pt x="572" y="2461"/>
                      <a:pt x="1" y="1933"/>
                      <a:pt x="1" y="1231"/>
                    </a:cubicBezTo>
                    <a:cubicBezTo>
                      <a:pt x="1" y="528"/>
                      <a:pt x="572" y="1"/>
                      <a:pt x="1231" y="1"/>
                    </a:cubicBezTo>
                    <a:cubicBezTo>
                      <a:pt x="1933" y="1"/>
                      <a:pt x="2504" y="528"/>
                      <a:pt x="2504" y="1231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4"/>
              <p:cNvSpPr/>
              <p:nvPr/>
            </p:nvSpPr>
            <p:spPr>
              <a:xfrm>
                <a:off x="6023625" y="2260700"/>
                <a:ext cx="61525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505" extrusionOk="0">
                    <a:moveTo>
                      <a:pt x="2460" y="1274"/>
                    </a:moveTo>
                    <a:cubicBezTo>
                      <a:pt x="2460" y="1933"/>
                      <a:pt x="1889" y="2504"/>
                      <a:pt x="1231" y="2504"/>
                    </a:cubicBezTo>
                    <a:cubicBezTo>
                      <a:pt x="528" y="2504"/>
                      <a:pt x="1" y="1933"/>
                      <a:pt x="1" y="1274"/>
                    </a:cubicBezTo>
                    <a:cubicBezTo>
                      <a:pt x="1" y="572"/>
                      <a:pt x="528" y="1"/>
                      <a:pt x="1231" y="1"/>
                    </a:cubicBezTo>
                    <a:cubicBezTo>
                      <a:pt x="1889" y="1"/>
                      <a:pt x="2460" y="572"/>
                      <a:pt x="2460" y="1274"/>
                    </a:cubicBezTo>
                    <a:close/>
                  </a:path>
                </a:pathLst>
              </a:custGeom>
              <a:solidFill>
                <a:srgbClr val="DF9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58" name="Google Shape;2158;p24"/>
          <p:cNvSpPr txBox="1"/>
          <p:nvPr/>
        </p:nvSpPr>
        <p:spPr>
          <a:xfrm>
            <a:off x="5406575" y="2263950"/>
            <a:ext cx="254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nucleus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controls the activity of the cell.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6D9BDF8-767C-C3A2-C7C2-713F950E7408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310E86A-0706-067A-F659-E8BC42B822F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2CE31-52E6-FFA9-8EF0-16E8573AB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9D83A-7834-A990-4C7C-0180540E1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64" name="Google Shape;2164;p25"/>
          <p:cNvSpPr txBox="1"/>
          <p:nvPr/>
        </p:nvSpPr>
        <p:spPr>
          <a:xfrm>
            <a:off x="1691850" y="1250700"/>
            <a:ext cx="57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cell membrane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determines what enters and leaves the cell.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65" name="Google Shape;2165;p25"/>
          <p:cNvGrpSpPr/>
          <p:nvPr/>
        </p:nvGrpSpPr>
        <p:grpSpPr>
          <a:xfrm>
            <a:off x="1056750" y="2054775"/>
            <a:ext cx="7030500" cy="2256175"/>
            <a:chOff x="276450" y="1574000"/>
            <a:chExt cx="7030500" cy="2256175"/>
          </a:xfrm>
        </p:grpSpPr>
        <p:sp>
          <p:nvSpPr>
            <p:cNvPr id="2166" name="Google Shape;2166;p25"/>
            <p:cNvSpPr/>
            <p:nvPr/>
          </p:nvSpPr>
          <p:spPr>
            <a:xfrm>
              <a:off x="3928200" y="1725150"/>
              <a:ext cx="206025" cy="207225"/>
            </a:xfrm>
            <a:custGeom>
              <a:avLst/>
              <a:gdLst/>
              <a:ahLst/>
              <a:cxnLst/>
              <a:rect l="l" t="t" r="r" b="b"/>
              <a:pathLst>
                <a:path w="8241" h="8289" extrusionOk="0">
                  <a:moveTo>
                    <a:pt x="4145" y="0"/>
                  </a:moveTo>
                  <a:cubicBezTo>
                    <a:pt x="1853" y="0"/>
                    <a:pt x="1" y="1853"/>
                    <a:pt x="1" y="4145"/>
                  </a:cubicBezTo>
                  <a:cubicBezTo>
                    <a:pt x="1" y="6436"/>
                    <a:pt x="1853" y="8289"/>
                    <a:pt x="4145" y="8289"/>
                  </a:cubicBezTo>
                  <a:cubicBezTo>
                    <a:pt x="6436" y="8289"/>
                    <a:pt x="8240" y="6436"/>
                    <a:pt x="8240" y="4145"/>
                  </a:cubicBezTo>
                  <a:cubicBezTo>
                    <a:pt x="8240" y="1853"/>
                    <a:pt x="6436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3813625" y="1923825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7022" y="0"/>
                  </a:moveTo>
                  <a:cubicBezTo>
                    <a:pt x="6729" y="2536"/>
                    <a:pt x="6339" y="3608"/>
                    <a:pt x="5754" y="5022"/>
                  </a:cubicBezTo>
                  <a:cubicBezTo>
                    <a:pt x="5023" y="6631"/>
                    <a:pt x="6436" y="7899"/>
                    <a:pt x="5851" y="9361"/>
                  </a:cubicBezTo>
                  <a:cubicBezTo>
                    <a:pt x="5218" y="11165"/>
                    <a:pt x="5608" y="11409"/>
                    <a:pt x="3950" y="12141"/>
                  </a:cubicBezTo>
                  <a:cubicBezTo>
                    <a:pt x="1853" y="13067"/>
                    <a:pt x="3560" y="14140"/>
                    <a:pt x="1853" y="15553"/>
                  </a:cubicBezTo>
                  <a:cubicBezTo>
                    <a:pt x="196" y="16870"/>
                    <a:pt x="1" y="18869"/>
                    <a:pt x="1" y="1886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4036675" y="1929925"/>
              <a:ext cx="87800" cy="480250"/>
            </a:xfrm>
            <a:custGeom>
              <a:avLst/>
              <a:gdLst/>
              <a:ahLst/>
              <a:cxnLst/>
              <a:rect l="l" t="t" r="r" b="b"/>
              <a:pathLst>
                <a:path w="3512" h="19210" fill="none" extrusionOk="0">
                  <a:moveTo>
                    <a:pt x="879" y="0"/>
                  </a:moveTo>
                  <a:cubicBezTo>
                    <a:pt x="1171" y="829"/>
                    <a:pt x="2341" y="1073"/>
                    <a:pt x="1951" y="2097"/>
                  </a:cubicBezTo>
                  <a:cubicBezTo>
                    <a:pt x="1220" y="4242"/>
                    <a:pt x="3511" y="6436"/>
                    <a:pt x="2780" y="7947"/>
                  </a:cubicBezTo>
                  <a:cubicBezTo>
                    <a:pt x="1854" y="9849"/>
                    <a:pt x="1" y="8484"/>
                    <a:pt x="50" y="11604"/>
                  </a:cubicBezTo>
                  <a:cubicBezTo>
                    <a:pt x="147" y="13798"/>
                    <a:pt x="2244" y="13457"/>
                    <a:pt x="2341" y="15114"/>
                  </a:cubicBezTo>
                  <a:cubicBezTo>
                    <a:pt x="2439" y="16626"/>
                    <a:pt x="2829" y="17942"/>
                    <a:pt x="1610" y="1921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5210475" y="1730025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07" y="0"/>
                    <a:pt x="0" y="1707"/>
                    <a:pt x="0" y="3852"/>
                  </a:cubicBezTo>
                  <a:cubicBezTo>
                    <a:pt x="0" y="5949"/>
                    <a:pt x="1707" y="7704"/>
                    <a:pt x="3852" y="7704"/>
                  </a:cubicBezTo>
                  <a:cubicBezTo>
                    <a:pt x="5997" y="7704"/>
                    <a:pt x="7703" y="5949"/>
                    <a:pt x="7703" y="3852"/>
                  </a:cubicBezTo>
                  <a:cubicBezTo>
                    <a:pt x="7703" y="1707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5211675" y="191407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2146" y="0"/>
                  </a:moveTo>
                  <a:cubicBezTo>
                    <a:pt x="2146" y="0"/>
                    <a:pt x="878" y="1853"/>
                    <a:pt x="2146" y="3413"/>
                  </a:cubicBezTo>
                  <a:cubicBezTo>
                    <a:pt x="3365" y="5022"/>
                    <a:pt x="2439" y="5705"/>
                    <a:pt x="1512" y="7216"/>
                  </a:cubicBezTo>
                  <a:cubicBezTo>
                    <a:pt x="586" y="8728"/>
                    <a:pt x="1268" y="8484"/>
                    <a:pt x="2146" y="10824"/>
                  </a:cubicBezTo>
                  <a:cubicBezTo>
                    <a:pt x="2975" y="13213"/>
                    <a:pt x="2244" y="13262"/>
                    <a:pt x="1512" y="15505"/>
                  </a:cubicBezTo>
                  <a:cubicBezTo>
                    <a:pt x="781" y="17747"/>
                    <a:pt x="1" y="17796"/>
                    <a:pt x="878" y="19795"/>
                  </a:cubicBezTo>
                  <a:cubicBezTo>
                    <a:pt x="1805" y="21843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5307975" y="1920175"/>
              <a:ext cx="78025" cy="533900"/>
            </a:xfrm>
            <a:custGeom>
              <a:avLst/>
              <a:gdLst/>
              <a:ahLst/>
              <a:cxnLst/>
              <a:rect l="l" t="t" r="r" b="b"/>
              <a:pathLst>
                <a:path w="3121" h="21356" fill="none" extrusionOk="0">
                  <a:moveTo>
                    <a:pt x="1024" y="0"/>
                  </a:moveTo>
                  <a:cubicBezTo>
                    <a:pt x="1366" y="829"/>
                    <a:pt x="2097" y="878"/>
                    <a:pt x="1024" y="2926"/>
                  </a:cubicBezTo>
                  <a:cubicBezTo>
                    <a:pt x="0" y="4973"/>
                    <a:pt x="1414" y="4925"/>
                    <a:pt x="2292" y="5802"/>
                  </a:cubicBezTo>
                  <a:cubicBezTo>
                    <a:pt x="3121" y="6728"/>
                    <a:pt x="1853" y="8142"/>
                    <a:pt x="1024" y="9654"/>
                  </a:cubicBezTo>
                  <a:cubicBezTo>
                    <a:pt x="683" y="10385"/>
                    <a:pt x="2585" y="10629"/>
                    <a:pt x="2243" y="13652"/>
                  </a:cubicBezTo>
                  <a:cubicBezTo>
                    <a:pt x="2048" y="15309"/>
                    <a:pt x="927" y="15309"/>
                    <a:pt x="1024" y="16967"/>
                  </a:cubicBezTo>
                  <a:cubicBezTo>
                    <a:pt x="1171" y="18478"/>
                    <a:pt x="1853" y="20039"/>
                    <a:pt x="1024" y="2135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4754600" y="1751975"/>
              <a:ext cx="158475" cy="159675"/>
            </a:xfrm>
            <a:custGeom>
              <a:avLst/>
              <a:gdLst/>
              <a:ahLst/>
              <a:cxnLst/>
              <a:rect l="l" t="t" r="r" b="b"/>
              <a:pathLst>
                <a:path w="6339" h="6387" extrusionOk="0">
                  <a:moveTo>
                    <a:pt x="3170" y="0"/>
                  </a:moveTo>
                  <a:cubicBezTo>
                    <a:pt x="1415" y="0"/>
                    <a:pt x="1" y="1463"/>
                    <a:pt x="1" y="3218"/>
                  </a:cubicBezTo>
                  <a:cubicBezTo>
                    <a:pt x="1" y="4973"/>
                    <a:pt x="1415" y="6387"/>
                    <a:pt x="3170" y="6387"/>
                  </a:cubicBezTo>
                  <a:cubicBezTo>
                    <a:pt x="4925" y="6387"/>
                    <a:pt x="6339" y="4973"/>
                    <a:pt x="6339" y="3218"/>
                  </a:cubicBezTo>
                  <a:cubicBezTo>
                    <a:pt x="6339" y="1463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4749725" y="1905550"/>
              <a:ext cx="112175" cy="539975"/>
            </a:xfrm>
            <a:custGeom>
              <a:avLst/>
              <a:gdLst/>
              <a:ahLst/>
              <a:cxnLst/>
              <a:rect l="l" t="t" r="r" b="b"/>
              <a:pathLst>
                <a:path w="4487" h="21599" fill="none" extrusionOk="0">
                  <a:moveTo>
                    <a:pt x="2048" y="0"/>
                  </a:moveTo>
                  <a:cubicBezTo>
                    <a:pt x="2048" y="0"/>
                    <a:pt x="147" y="536"/>
                    <a:pt x="1366" y="2145"/>
                  </a:cubicBezTo>
                  <a:cubicBezTo>
                    <a:pt x="2633" y="3706"/>
                    <a:pt x="1317" y="4291"/>
                    <a:pt x="1268" y="5948"/>
                  </a:cubicBezTo>
                  <a:cubicBezTo>
                    <a:pt x="1220" y="7655"/>
                    <a:pt x="2828" y="6290"/>
                    <a:pt x="2048" y="9605"/>
                  </a:cubicBezTo>
                  <a:cubicBezTo>
                    <a:pt x="1610" y="11458"/>
                    <a:pt x="391" y="10921"/>
                    <a:pt x="1463" y="13018"/>
                  </a:cubicBezTo>
                  <a:cubicBezTo>
                    <a:pt x="2438" y="15066"/>
                    <a:pt x="1" y="17064"/>
                    <a:pt x="2048" y="17942"/>
                  </a:cubicBezTo>
                  <a:cubicBezTo>
                    <a:pt x="3365" y="18527"/>
                    <a:pt x="4486" y="20477"/>
                    <a:pt x="2682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4844800" y="1910425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1024" y="0"/>
                  </a:moveTo>
                  <a:cubicBezTo>
                    <a:pt x="1366" y="829"/>
                    <a:pt x="2097" y="927"/>
                    <a:pt x="1024" y="2974"/>
                  </a:cubicBezTo>
                  <a:cubicBezTo>
                    <a:pt x="1" y="4973"/>
                    <a:pt x="1414" y="4924"/>
                    <a:pt x="2243" y="5851"/>
                  </a:cubicBezTo>
                  <a:cubicBezTo>
                    <a:pt x="3121" y="6777"/>
                    <a:pt x="1171" y="7996"/>
                    <a:pt x="1024" y="9702"/>
                  </a:cubicBezTo>
                  <a:cubicBezTo>
                    <a:pt x="878" y="12140"/>
                    <a:pt x="4389" y="10629"/>
                    <a:pt x="4047" y="13700"/>
                  </a:cubicBezTo>
                  <a:cubicBezTo>
                    <a:pt x="3901" y="15358"/>
                    <a:pt x="6436" y="15358"/>
                    <a:pt x="6534" y="17016"/>
                  </a:cubicBezTo>
                  <a:cubicBezTo>
                    <a:pt x="6631" y="18527"/>
                    <a:pt x="8435" y="19551"/>
                    <a:pt x="9654" y="1896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6080750" y="1716625"/>
              <a:ext cx="207225" cy="206000"/>
            </a:xfrm>
            <a:custGeom>
              <a:avLst/>
              <a:gdLst/>
              <a:ahLst/>
              <a:cxnLst/>
              <a:rect l="l" t="t" r="r" b="b"/>
              <a:pathLst>
                <a:path w="8289" h="8240" extrusionOk="0">
                  <a:moveTo>
                    <a:pt x="4144" y="0"/>
                  </a:moveTo>
                  <a:cubicBezTo>
                    <a:pt x="1853" y="0"/>
                    <a:pt x="0" y="1853"/>
                    <a:pt x="0" y="4144"/>
                  </a:cubicBezTo>
                  <a:cubicBezTo>
                    <a:pt x="0" y="6387"/>
                    <a:pt x="1853" y="8240"/>
                    <a:pt x="4144" y="8240"/>
                  </a:cubicBezTo>
                  <a:cubicBezTo>
                    <a:pt x="6436" y="8240"/>
                    <a:pt x="8289" y="6387"/>
                    <a:pt x="8289" y="4144"/>
                  </a:cubicBezTo>
                  <a:cubicBezTo>
                    <a:pt x="8289" y="1853"/>
                    <a:pt x="6436" y="0"/>
                    <a:pt x="4144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5966175" y="1915300"/>
              <a:ext cx="175525" cy="470500"/>
            </a:xfrm>
            <a:custGeom>
              <a:avLst/>
              <a:gdLst/>
              <a:ahLst/>
              <a:cxnLst/>
              <a:rect l="l" t="t" r="r" b="b"/>
              <a:pathLst>
                <a:path w="7021" h="18820" fill="none" extrusionOk="0">
                  <a:moveTo>
                    <a:pt x="7021" y="0"/>
                  </a:moveTo>
                  <a:cubicBezTo>
                    <a:pt x="6728" y="2487"/>
                    <a:pt x="6387" y="3608"/>
                    <a:pt x="5753" y="5022"/>
                  </a:cubicBezTo>
                  <a:cubicBezTo>
                    <a:pt x="5071" y="6631"/>
                    <a:pt x="6436" y="7899"/>
                    <a:pt x="5900" y="9361"/>
                  </a:cubicBezTo>
                  <a:cubicBezTo>
                    <a:pt x="5217" y="11116"/>
                    <a:pt x="5656" y="11360"/>
                    <a:pt x="3998" y="12092"/>
                  </a:cubicBezTo>
                  <a:cubicBezTo>
                    <a:pt x="1853" y="13067"/>
                    <a:pt x="3608" y="14139"/>
                    <a:pt x="1853" y="15553"/>
                  </a:cubicBezTo>
                  <a:cubicBezTo>
                    <a:pt x="195" y="16870"/>
                    <a:pt x="0" y="18820"/>
                    <a:pt x="0" y="1882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6189225" y="192017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878" y="0"/>
                  </a:moveTo>
                  <a:cubicBezTo>
                    <a:pt x="1171" y="829"/>
                    <a:pt x="2341" y="1073"/>
                    <a:pt x="1999" y="2145"/>
                  </a:cubicBezTo>
                  <a:cubicBezTo>
                    <a:pt x="1219" y="4291"/>
                    <a:pt x="3511" y="6485"/>
                    <a:pt x="2779" y="7996"/>
                  </a:cubicBezTo>
                  <a:cubicBezTo>
                    <a:pt x="1853" y="9898"/>
                    <a:pt x="0" y="8532"/>
                    <a:pt x="98" y="11604"/>
                  </a:cubicBezTo>
                  <a:cubicBezTo>
                    <a:pt x="147" y="13798"/>
                    <a:pt x="2243" y="13505"/>
                    <a:pt x="2341" y="15163"/>
                  </a:cubicBezTo>
                  <a:cubicBezTo>
                    <a:pt x="2438" y="16675"/>
                    <a:pt x="2828" y="17991"/>
                    <a:pt x="160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4123225" y="1821450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1" y="1219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4070825" y="1910425"/>
              <a:ext cx="106050" cy="121900"/>
            </a:xfrm>
            <a:custGeom>
              <a:avLst/>
              <a:gdLst/>
              <a:ahLst/>
              <a:cxnLst/>
              <a:rect l="l" t="t" r="r" b="b"/>
              <a:pathLst>
                <a:path w="4242" h="4876" extrusionOk="0">
                  <a:moveTo>
                    <a:pt x="2145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145" y="4876"/>
                  </a:lnTo>
                  <a:lnTo>
                    <a:pt x="4242" y="3657"/>
                  </a:lnTo>
                  <a:lnTo>
                    <a:pt x="4242" y="1219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4123225" y="19945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1" y="1219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4083000" y="2087150"/>
              <a:ext cx="90225" cy="89000"/>
            </a:xfrm>
            <a:custGeom>
              <a:avLst/>
              <a:gdLst/>
              <a:ahLst/>
              <a:cxnLst/>
              <a:rect l="l" t="t" r="r" b="b"/>
              <a:pathLst>
                <a:path w="3609" h="3560" extrusionOk="0">
                  <a:moveTo>
                    <a:pt x="1658" y="1"/>
                  </a:moveTo>
                  <a:lnTo>
                    <a:pt x="1" y="1512"/>
                  </a:lnTo>
                  <a:lnTo>
                    <a:pt x="878" y="3560"/>
                  </a:lnTo>
                  <a:lnTo>
                    <a:pt x="3121" y="3365"/>
                  </a:lnTo>
                  <a:lnTo>
                    <a:pt x="3609" y="1171"/>
                  </a:lnTo>
                  <a:lnTo>
                    <a:pt x="1658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4074475" y="1827525"/>
              <a:ext cx="151150" cy="351075"/>
            </a:xfrm>
            <a:custGeom>
              <a:avLst/>
              <a:gdLst/>
              <a:ahLst/>
              <a:cxnLst/>
              <a:rect l="l" t="t" r="r" b="b"/>
              <a:pathLst>
                <a:path w="6046" h="14043" extrusionOk="0">
                  <a:moveTo>
                    <a:pt x="6046" y="1171"/>
                  </a:moveTo>
                  <a:lnTo>
                    <a:pt x="4047" y="1"/>
                  </a:lnTo>
                  <a:moveTo>
                    <a:pt x="6046" y="1171"/>
                  </a:moveTo>
                  <a:lnTo>
                    <a:pt x="6046" y="3462"/>
                  </a:lnTo>
                  <a:moveTo>
                    <a:pt x="4047" y="1"/>
                  </a:moveTo>
                  <a:lnTo>
                    <a:pt x="2048" y="1171"/>
                  </a:lnTo>
                  <a:moveTo>
                    <a:pt x="2048" y="1171"/>
                  </a:moveTo>
                  <a:lnTo>
                    <a:pt x="2048" y="3462"/>
                  </a:lnTo>
                  <a:moveTo>
                    <a:pt x="4047" y="4633"/>
                  </a:moveTo>
                  <a:lnTo>
                    <a:pt x="6046" y="3462"/>
                  </a:lnTo>
                  <a:moveTo>
                    <a:pt x="4047" y="4633"/>
                  </a:moveTo>
                  <a:lnTo>
                    <a:pt x="2048" y="3462"/>
                  </a:lnTo>
                  <a:moveTo>
                    <a:pt x="4047" y="4633"/>
                  </a:moveTo>
                  <a:lnTo>
                    <a:pt x="4047" y="6924"/>
                  </a:lnTo>
                  <a:moveTo>
                    <a:pt x="2048" y="3462"/>
                  </a:moveTo>
                  <a:lnTo>
                    <a:pt x="49" y="4584"/>
                  </a:lnTo>
                  <a:moveTo>
                    <a:pt x="49" y="4584"/>
                  </a:moveTo>
                  <a:lnTo>
                    <a:pt x="0" y="6924"/>
                  </a:lnTo>
                  <a:moveTo>
                    <a:pt x="0" y="6924"/>
                  </a:moveTo>
                  <a:lnTo>
                    <a:pt x="1999" y="8094"/>
                  </a:lnTo>
                  <a:moveTo>
                    <a:pt x="4047" y="6924"/>
                  </a:moveTo>
                  <a:lnTo>
                    <a:pt x="1999" y="8094"/>
                  </a:lnTo>
                  <a:moveTo>
                    <a:pt x="4047" y="6924"/>
                  </a:moveTo>
                  <a:lnTo>
                    <a:pt x="6046" y="8094"/>
                  </a:lnTo>
                  <a:moveTo>
                    <a:pt x="1999" y="8094"/>
                  </a:moveTo>
                  <a:lnTo>
                    <a:pt x="1999" y="10386"/>
                  </a:lnTo>
                  <a:moveTo>
                    <a:pt x="3998" y="11556"/>
                  </a:moveTo>
                  <a:lnTo>
                    <a:pt x="6046" y="10434"/>
                  </a:lnTo>
                  <a:moveTo>
                    <a:pt x="6046" y="10434"/>
                  </a:moveTo>
                  <a:lnTo>
                    <a:pt x="6046" y="8094"/>
                  </a:lnTo>
                  <a:moveTo>
                    <a:pt x="3998" y="11556"/>
                  </a:moveTo>
                  <a:lnTo>
                    <a:pt x="1999" y="10386"/>
                  </a:lnTo>
                  <a:moveTo>
                    <a:pt x="1999" y="10386"/>
                  </a:moveTo>
                  <a:lnTo>
                    <a:pt x="244" y="11897"/>
                  </a:lnTo>
                  <a:moveTo>
                    <a:pt x="244" y="11897"/>
                  </a:moveTo>
                  <a:lnTo>
                    <a:pt x="1170" y="14042"/>
                  </a:lnTo>
                  <a:moveTo>
                    <a:pt x="1170" y="14042"/>
                  </a:moveTo>
                  <a:lnTo>
                    <a:pt x="3462" y="13799"/>
                  </a:lnTo>
                  <a:moveTo>
                    <a:pt x="3462" y="13799"/>
                  </a:moveTo>
                  <a:lnTo>
                    <a:pt x="3998" y="11556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4074475" y="1827525"/>
              <a:ext cx="151150" cy="351075"/>
            </a:xfrm>
            <a:custGeom>
              <a:avLst/>
              <a:gdLst/>
              <a:ahLst/>
              <a:cxnLst/>
              <a:rect l="l" t="t" r="r" b="b"/>
              <a:pathLst>
                <a:path w="6046" h="14043" fill="none" extrusionOk="0">
                  <a:moveTo>
                    <a:pt x="6046" y="1171"/>
                  </a:moveTo>
                  <a:lnTo>
                    <a:pt x="4047" y="1"/>
                  </a:lnTo>
                  <a:moveTo>
                    <a:pt x="6046" y="1171"/>
                  </a:moveTo>
                  <a:lnTo>
                    <a:pt x="6046" y="3462"/>
                  </a:lnTo>
                  <a:moveTo>
                    <a:pt x="4047" y="1"/>
                  </a:moveTo>
                  <a:lnTo>
                    <a:pt x="2048" y="1171"/>
                  </a:lnTo>
                  <a:moveTo>
                    <a:pt x="2048" y="1171"/>
                  </a:moveTo>
                  <a:lnTo>
                    <a:pt x="2048" y="3462"/>
                  </a:lnTo>
                  <a:moveTo>
                    <a:pt x="4047" y="4633"/>
                  </a:moveTo>
                  <a:lnTo>
                    <a:pt x="6046" y="3462"/>
                  </a:lnTo>
                  <a:moveTo>
                    <a:pt x="4047" y="4633"/>
                  </a:moveTo>
                  <a:lnTo>
                    <a:pt x="2048" y="3462"/>
                  </a:lnTo>
                  <a:moveTo>
                    <a:pt x="4047" y="4633"/>
                  </a:moveTo>
                  <a:lnTo>
                    <a:pt x="4047" y="6924"/>
                  </a:lnTo>
                  <a:moveTo>
                    <a:pt x="2048" y="3462"/>
                  </a:moveTo>
                  <a:lnTo>
                    <a:pt x="49" y="4584"/>
                  </a:lnTo>
                  <a:moveTo>
                    <a:pt x="49" y="4584"/>
                  </a:moveTo>
                  <a:lnTo>
                    <a:pt x="0" y="6924"/>
                  </a:lnTo>
                  <a:moveTo>
                    <a:pt x="0" y="6924"/>
                  </a:moveTo>
                  <a:lnTo>
                    <a:pt x="1999" y="8094"/>
                  </a:lnTo>
                  <a:moveTo>
                    <a:pt x="4047" y="6924"/>
                  </a:moveTo>
                  <a:lnTo>
                    <a:pt x="1999" y="8094"/>
                  </a:lnTo>
                  <a:moveTo>
                    <a:pt x="4047" y="6924"/>
                  </a:moveTo>
                  <a:lnTo>
                    <a:pt x="6046" y="8094"/>
                  </a:lnTo>
                  <a:moveTo>
                    <a:pt x="1999" y="8094"/>
                  </a:moveTo>
                  <a:lnTo>
                    <a:pt x="1999" y="10386"/>
                  </a:lnTo>
                  <a:moveTo>
                    <a:pt x="3998" y="11556"/>
                  </a:moveTo>
                  <a:lnTo>
                    <a:pt x="6046" y="10434"/>
                  </a:lnTo>
                  <a:moveTo>
                    <a:pt x="6046" y="10434"/>
                  </a:moveTo>
                  <a:lnTo>
                    <a:pt x="6046" y="8094"/>
                  </a:lnTo>
                  <a:moveTo>
                    <a:pt x="3998" y="11556"/>
                  </a:moveTo>
                  <a:lnTo>
                    <a:pt x="1999" y="10386"/>
                  </a:lnTo>
                  <a:moveTo>
                    <a:pt x="1999" y="10386"/>
                  </a:moveTo>
                  <a:lnTo>
                    <a:pt x="244" y="11897"/>
                  </a:lnTo>
                  <a:moveTo>
                    <a:pt x="244" y="11897"/>
                  </a:moveTo>
                  <a:lnTo>
                    <a:pt x="1170" y="14042"/>
                  </a:lnTo>
                  <a:moveTo>
                    <a:pt x="1170" y="14042"/>
                  </a:moveTo>
                  <a:lnTo>
                    <a:pt x="3462" y="13799"/>
                  </a:lnTo>
                  <a:moveTo>
                    <a:pt x="3462" y="13799"/>
                  </a:moveTo>
                  <a:lnTo>
                    <a:pt x="3998" y="11556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4200025" y="221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4175650" y="1943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4174425" y="211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4147600" y="2172475"/>
              <a:ext cx="35375" cy="266950"/>
            </a:xfrm>
            <a:custGeom>
              <a:avLst/>
              <a:gdLst/>
              <a:ahLst/>
              <a:cxnLst/>
              <a:rect l="l" t="t" r="r" b="b"/>
              <a:pathLst>
                <a:path w="1415" h="10678" fill="none" extrusionOk="0">
                  <a:moveTo>
                    <a:pt x="537" y="1"/>
                  </a:moveTo>
                  <a:cubicBezTo>
                    <a:pt x="1122" y="1707"/>
                    <a:pt x="391" y="1414"/>
                    <a:pt x="196" y="2438"/>
                  </a:cubicBezTo>
                  <a:cubicBezTo>
                    <a:pt x="1" y="3462"/>
                    <a:pt x="1025" y="3657"/>
                    <a:pt x="1220" y="4974"/>
                  </a:cubicBezTo>
                  <a:cubicBezTo>
                    <a:pt x="1415" y="6290"/>
                    <a:pt x="439" y="5900"/>
                    <a:pt x="391" y="7606"/>
                  </a:cubicBezTo>
                  <a:cubicBezTo>
                    <a:pt x="293" y="9264"/>
                    <a:pt x="1415" y="8728"/>
                    <a:pt x="1220" y="10678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5740675" y="1732450"/>
              <a:ext cx="206025" cy="207250"/>
            </a:xfrm>
            <a:custGeom>
              <a:avLst/>
              <a:gdLst/>
              <a:ahLst/>
              <a:cxnLst/>
              <a:rect l="l" t="t" r="r" b="b"/>
              <a:pathLst>
                <a:path w="8241" h="8290" extrusionOk="0">
                  <a:moveTo>
                    <a:pt x="4145" y="1"/>
                  </a:moveTo>
                  <a:cubicBezTo>
                    <a:pt x="1853" y="1"/>
                    <a:pt x="1" y="1854"/>
                    <a:pt x="1" y="4145"/>
                  </a:cubicBezTo>
                  <a:cubicBezTo>
                    <a:pt x="1" y="6437"/>
                    <a:pt x="1853" y="8289"/>
                    <a:pt x="4145" y="8289"/>
                  </a:cubicBezTo>
                  <a:cubicBezTo>
                    <a:pt x="6387" y="8289"/>
                    <a:pt x="8240" y="6437"/>
                    <a:pt x="8240" y="4145"/>
                  </a:cubicBezTo>
                  <a:cubicBezTo>
                    <a:pt x="8240" y="1854"/>
                    <a:pt x="6387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5626100" y="1931150"/>
              <a:ext cx="174325" cy="471725"/>
            </a:xfrm>
            <a:custGeom>
              <a:avLst/>
              <a:gdLst/>
              <a:ahLst/>
              <a:cxnLst/>
              <a:rect l="l" t="t" r="r" b="b"/>
              <a:pathLst>
                <a:path w="6973" h="18869" fill="none" extrusionOk="0">
                  <a:moveTo>
                    <a:pt x="6973" y="0"/>
                  </a:moveTo>
                  <a:cubicBezTo>
                    <a:pt x="6729" y="2535"/>
                    <a:pt x="6339" y="3657"/>
                    <a:pt x="5754" y="5022"/>
                  </a:cubicBezTo>
                  <a:cubicBezTo>
                    <a:pt x="5022" y="6679"/>
                    <a:pt x="6436" y="7898"/>
                    <a:pt x="5851" y="9361"/>
                  </a:cubicBezTo>
                  <a:cubicBezTo>
                    <a:pt x="5169" y="11165"/>
                    <a:pt x="5607" y="11409"/>
                    <a:pt x="3950" y="12140"/>
                  </a:cubicBezTo>
                  <a:cubicBezTo>
                    <a:pt x="1805" y="13066"/>
                    <a:pt x="3560" y="14188"/>
                    <a:pt x="1805" y="15553"/>
                  </a:cubicBezTo>
                  <a:cubicBezTo>
                    <a:pt x="147" y="16869"/>
                    <a:pt x="1" y="18868"/>
                    <a:pt x="1" y="1886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5847925" y="1937225"/>
              <a:ext cx="89025" cy="481500"/>
            </a:xfrm>
            <a:custGeom>
              <a:avLst/>
              <a:gdLst/>
              <a:ahLst/>
              <a:cxnLst/>
              <a:rect l="l" t="t" r="r" b="b"/>
              <a:pathLst>
                <a:path w="3561" h="19260" fill="none" extrusionOk="0">
                  <a:moveTo>
                    <a:pt x="879" y="1"/>
                  </a:moveTo>
                  <a:cubicBezTo>
                    <a:pt x="1220" y="830"/>
                    <a:pt x="2390" y="1073"/>
                    <a:pt x="2000" y="2097"/>
                  </a:cubicBezTo>
                  <a:cubicBezTo>
                    <a:pt x="1269" y="4243"/>
                    <a:pt x="3560" y="6436"/>
                    <a:pt x="2780" y="7997"/>
                  </a:cubicBezTo>
                  <a:cubicBezTo>
                    <a:pt x="1902" y="9898"/>
                    <a:pt x="1" y="8533"/>
                    <a:pt x="99" y="11605"/>
                  </a:cubicBezTo>
                  <a:cubicBezTo>
                    <a:pt x="147" y="13799"/>
                    <a:pt x="2244" y="13457"/>
                    <a:pt x="2390" y="15115"/>
                  </a:cubicBezTo>
                  <a:cubicBezTo>
                    <a:pt x="2488" y="16675"/>
                    <a:pt x="2878" y="17943"/>
                    <a:pt x="165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4367000" y="1732450"/>
              <a:ext cx="207225" cy="207250"/>
            </a:xfrm>
            <a:custGeom>
              <a:avLst/>
              <a:gdLst/>
              <a:ahLst/>
              <a:cxnLst/>
              <a:rect l="l" t="t" r="r" b="b"/>
              <a:pathLst>
                <a:path w="8289" h="8290" extrusionOk="0">
                  <a:moveTo>
                    <a:pt x="4145" y="1"/>
                  </a:moveTo>
                  <a:cubicBezTo>
                    <a:pt x="1853" y="1"/>
                    <a:pt x="1" y="1854"/>
                    <a:pt x="1" y="4145"/>
                  </a:cubicBezTo>
                  <a:cubicBezTo>
                    <a:pt x="1" y="6437"/>
                    <a:pt x="1853" y="8289"/>
                    <a:pt x="4145" y="8289"/>
                  </a:cubicBezTo>
                  <a:cubicBezTo>
                    <a:pt x="6436" y="8289"/>
                    <a:pt x="8289" y="6437"/>
                    <a:pt x="8289" y="4145"/>
                  </a:cubicBezTo>
                  <a:cubicBezTo>
                    <a:pt x="8289" y="1854"/>
                    <a:pt x="6436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4252425" y="1931150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7021" y="0"/>
                  </a:moveTo>
                  <a:cubicBezTo>
                    <a:pt x="6729" y="2535"/>
                    <a:pt x="6388" y="3657"/>
                    <a:pt x="5754" y="5022"/>
                  </a:cubicBezTo>
                  <a:cubicBezTo>
                    <a:pt x="5071" y="6679"/>
                    <a:pt x="6436" y="7898"/>
                    <a:pt x="5900" y="9361"/>
                  </a:cubicBezTo>
                  <a:cubicBezTo>
                    <a:pt x="5217" y="11165"/>
                    <a:pt x="5656" y="11409"/>
                    <a:pt x="3999" y="12140"/>
                  </a:cubicBezTo>
                  <a:cubicBezTo>
                    <a:pt x="1853" y="13066"/>
                    <a:pt x="3608" y="14188"/>
                    <a:pt x="1853" y="15553"/>
                  </a:cubicBezTo>
                  <a:cubicBezTo>
                    <a:pt x="196" y="16869"/>
                    <a:pt x="1" y="18868"/>
                    <a:pt x="1" y="1886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4475475" y="1937225"/>
              <a:ext cx="87800" cy="481500"/>
            </a:xfrm>
            <a:custGeom>
              <a:avLst/>
              <a:gdLst/>
              <a:ahLst/>
              <a:cxnLst/>
              <a:rect l="l" t="t" r="r" b="b"/>
              <a:pathLst>
                <a:path w="3512" h="19260" fill="none" extrusionOk="0">
                  <a:moveTo>
                    <a:pt x="878" y="1"/>
                  </a:moveTo>
                  <a:cubicBezTo>
                    <a:pt x="1171" y="830"/>
                    <a:pt x="2341" y="1073"/>
                    <a:pt x="2000" y="2097"/>
                  </a:cubicBezTo>
                  <a:cubicBezTo>
                    <a:pt x="1220" y="4243"/>
                    <a:pt x="3511" y="6436"/>
                    <a:pt x="2780" y="7997"/>
                  </a:cubicBezTo>
                  <a:cubicBezTo>
                    <a:pt x="1853" y="9898"/>
                    <a:pt x="1" y="8533"/>
                    <a:pt x="98" y="11605"/>
                  </a:cubicBezTo>
                  <a:cubicBezTo>
                    <a:pt x="147" y="13799"/>
                    <a:pt x="2244" y="13457"/>
                    <a:pt x="2341" y="15115"/>
                  </a:cubicBezTo>
                  <a:cubicBezTo>
                    <a:pt x="2439" y="16675"/>
                    <a:pt x="2829" y="17943"/>
                    <a:pt x="1610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4927675" y="1732450"/>
              <a:ext cx="206025" cy="207250"/>
            </a:xfrm>
            <a:custGeom>
              <a:avLst/>
              <a:gdLst/>
              <a:ahLst/>
              <a:cxnLst/>
              <a:rect l="l" t="t" r="r" b="b"/>
              <a:pathLst>
                <a:path w="8241" h="8290" extrusionOk="0">
                  <a:moveTo>
                    <a:pt x="4145" y="1"/>
                  </a:moveTo>
                  <a:cubicBezTo>
                    <a:pt x="1854" y="1"/>
                    <a:pt x="1" y="1854"/>
                    <a:pt x="1" y="4145"/>
                  </a:cubicBezTo>
                  <a:cubicBezTo>
                    <a:pt x="1" y="6437"/>
                    <a:pt x="1854" y="8289"/>
                    <a:pt x="4145" y="8289"/>
                  </a:cubicBezTo>
                  <a:cubicBezTo>
                    <a:pt x="6437" y="8289"/>
                    <a:pt x="8241" y="6437"/>
                    <a:pt x="8241" y="4145"/>
                  </a:cubicBezTo>
                  <a:cubicBezTo>
                    <a:pt x="8241" y="1854"/>
                    <a:pt x="6437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4813100" y="1931150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7022" y="0"/>
                  </a:moveTo>
                  <a:cubicBezTo>
                    <a:pt x="6729" y="2535"/>
                    <a:pt x="6339" y="3657"/>
                    <a:pt x="5754" y="5022"/>
                  </a:cubicBezTo>
                  <a:cubicBezTo>
                    <a:pt x="5023" y="6679"/>
                    <a:pt x="6437" y="7898"/>
                    <a:pt x="5852" y="9361"/>
                  </a:cubicBezTo>
                  <a:cubicBezTo>
                    <a:pt x="5218" y="11165"/>
                    <a:pt x="5608" y="11409"/>
                    <a:pt x="3950" y="12140"/>
                  </a:cubicBezTo>
                  <a:cubicBezTo>
                    <a:pt x="1854" y="13066"/>
                    <a:pt x="3560" y="14188"/>
                    <a:pt x="1854" y="15553"/>
                  </a:cubicBezTo>
                  <a:cubicBezTo>
                    <a:pt x="196" y="16869"/>
                    <a:pt x="1" y="18868"/>
                    <a:pt x="1" y="1886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5036175" y="1937225"/>
              <a:ext cx="87775" cy="481500"/>
            </a:xfrm>
            <a:custGeom>
              <a:avLst/>
              <a:gdLst/>
              <a:ahLst/>
              <a:cxnLst/>
              <a:rect l="l" t="t" r="r" b="b"/>
              <a:pathLst>
                <a:path w="3511" h="19260" fill="none" extrusionOk="0">
                  <a:moveTo>
                    <a:pt x="829" y="1"/>
                  </a:moveTo>
                  <a:cubicBezTo>
                    <a:pt x="1170" y="830"/>
                    <a:pt x="2340" y="1073"/>
                    <a:pt x="1950" y="2097"/>
                  </a:cubicBezTo>
                  <a:cubicBezTo>
                    <a:pt x="1219" y="4243"/>
                    <a:pt x="3510" y="6436"/>
                    <a:pt x="2779" y="7997"/>
                  </a:cubicBezTo>
                  <a:cubicBezTo>
                    <a:pt x="1853" y="9898"/>
                    <a:pt x="0" y="8533"/>
                    <a:pt x="49" y="11605"/>
                  </a:cubicBezTo>
                  <a:cubicBezTo>
                    <a:pt x="146" y="13799"/>
                    <a:pt x="2194" y="13457"/>
                    <a:pt x="2340" y="15115"/>
                  </a:cubicBezTo>
                  <a:cubicBezTo>
                    <a:pt x="2438" y="16675"/>
                    <a:pt x="2828" y="17943"/>
                    <a:pt x="160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4564450" y="1717825"/>
              <a:ext cx="192625" cy="192625"/>
            </a:xfrm>
            <a:custGeom>
              <a:avLst/>
              <a:gdLst/>
              <a:ahLst/>
              <a:cxnLst/>
              <a:rect l="l" t="t" r="r" b="b"/>
              <a:pathLst>
                <a:path w="7705" h="7705" extrusionOk="0">
                  <a:moveTo>
                    <a:pt x="3853" y="1"/>
                  </a:moveTo>
                  <a:cubicBezTo>
                    <a:pt x="1707" y="1"/>
                    <a:pt x="1" y="1756"/>
                    <a:pt x="1" y="3853"/>
                  </a:cubicBezTo>
                  <a:cubicBezTo>
                    <a:pt x="1" y="5998"/>
                    <a:pt x="1707" y="7704"/>
                    <a:pt x="3853" y="7704"/>
                  </a:cubicBezTo>
                  <a:cubicBezTo>
                    <a:pt x="5998" y="7704"/>
                    <a:pt x="7704" y="5998"/>
                    <a:pt x="7704" y="3853"/>
                  </a:cubicBezTo>
                  <a:cubicBezTo>
                    <a:pt x="7704" y="1756"/>
                    <a:pt x="5998" y="1"/>
                    <a:pt x="3853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4564450" y="1903100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2146" y="1"/>
                  </a:moveTo>
                  <a:cubicBezTo>
                    <a:pt x="2146" y="1"/>
                    <a:pt x="927" y="1853"/>
                    <a:pt x="2146" y="3414"/>
                  </a:cubicBezTo>
                  <a:cubicBezTo>
                    <a:pt x="3414" y="4974"/>
                    <a:pt x="2487" y="5705"/>
                    <a:pt x="1561" y="7216"/>
                  </a:cubicBezTo>
                  <a:cubicBezTo>
                    <a:pt x="635" y="8728"/>
                    <a:pt x="1317" y="8484"/>
                    <a:pt x="2146" y="10824"/>
                  </a:cubicBezTo>
                  <a:cubicBezTo>
                    <a:pt x="3024" y="13213"/>
                    <a:pt x="2292" y="13262"/>
                    <a:pt x="1561" y="15505"/>
                  </a:cubicBezTo>
                  <a:cubicBezTo>
                    <a:pt x="830" y="17748"/>
                    <a:pt x="1" y="17748"/>
                    <a:pt x="927" y="19795"/>
                  </a:cubicBezTo>
                  <a:cubicBezTo>
                    <a:pt x="1854" y="21843"/>
                    <a:pt x="2780" y="21599"/>
                    <a:pt x="2780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4661975" y="1907975"/>
              <a:ext cx="78025" cy="535125"/>
            </a:xfrm>
            <a:custGeom>
              <a:avLst/>
              <a:gdLst/>
              <a:ahLst/>
              <a:cxnLst/>
              <a:rect l="l" t="t" r="r" b="b"/>
              <a:pathLst>
                <a:path w="3121" h="21405" fill="none" extrusionOk="0">
                  <a:moveTo>
                    <a:pt x="1024" y="1"/>
                  </a:moveTo>
                  <a:cubicBezTo>
                    <a:pt x="1365" y="830"/>
                    <a:pt x="2097" y="927"/>
                    <a:pt x="1024" y="2975"/>
                  </a:cubicBezTo>
                  <a:cubicBezTo>
                    <a:pt x="0" y="4974"/>
                    <a:pt x="1414" y="4925"/>
                    <a:pt x="2243" y="5851"/>
                  </a:cubicBezTo>
                  <a:cubicBezTo>
                    <a:pt x="3121" y="6778"/>
                    <a:pt x="1804" y="8192"/>
                    <a:pt x="1024" y="9703"/>
                  </a:cubicBezTo>
                  <a:cubicBezTo>
                    <a:pt x="634" y="10434"/>
                    <a:pt x="2584" y="10629"/>
                    <a:pt x="2243" y="13701"/>
                  </a:cubicBezTo>
                  <a:cubicBezTo>
                    <a:pt x="2048" y="15359"/>
                    <a:pt x="927" y="15359"/>
                    <a:pt x="1024" y="17016"/>
                  </a:cubicBezTo>
                  <a:cubicBezTo>
                    <a:pt x="1122" y="18528"/>
                    <a:pt x="1804" y="20088"/>
                    <a:pt x="1024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4204900" y="1725150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69" y="0"/>
                  </a:moveTo>
                  <a:cubicBezTo>
                    <a:pt x="1414" y="0"/>
                    <a:pt x="0" y="1414"/>
                    <a:pt x="0" y="3169"/>
                  </a:cubicBezTo>
                  <a:cubicBezTo>
                    <a:pt x="0" y="4925"/>
                    <a:pt x="1414" y="6339"/>
                    <a:pt x="3169" y="6339"/>
                  </a:cubicBezTo>
                  <a:cubicBezTo>
                    <a:pt x="4924" y="6339"/>
                    <a:pt x="6338" y="4925"/>
                    <a:pt x="6338" y="3169"/>
                  </a:cubicBezTo>
                  <a:cubicBezTo>
                    <a:pt x="6338" y="1414"/>
                    <a:pt x="4924" y="0"/>
                    <a:pt x="3169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4200025" y="1877500"/>
              <a:ext cx="110925" cy="540000"/>
            </a:xfrm>
            <a:custGeom>
              <a:avLst/>
              <a:gdLst/>
              <a:ahLst/>
              <a:cxnLst/>
              <a:rect l="l" t="t" r="r" b="b"/>
              <a:pathLst>
                <a:path w="4437" h="21600" fill="none" extrusionOk="0">
                  <a:moveTo>
                    <a:pt x="2048" y="1"/>
                  </a:moveTo>
                  <a:cubicBezTo>
                    <a:pt x="2048" y="1"/>
                    <a:pt x="146" y="537"/>
                    <a:pt x="1365" y="2146"/>
                  </a:cubicBezTo>
                  <a:cubicBezTo>
                    <a:pt x="2633" y="3706"/>
                    <a:pt x="1268" y="4291"/>
                    <a:pt x="1268" y="5998"/>
                  </a:cubicBezTo>
                  <a:cubicBezTo>
                    <a:pt x="1219" y="7655"/>
                    <a:pt x="2828" y="6290"/>
                    <a:pt x="2048" y="9606"/>
                  </a:cubicBezTo>
                  <a:cubicBezTo>
                    <a:pt x="1609" y="11458"/>
                    <a:pt x="390" y="10971"/>
                    <a:pt x="1414" y="13067"/>
                  </a:cubicBezTo>
                  <a:cubicBezTo>
                    <a:pt x="2438" y="15066"/>
                    <a:pt x="0" y="17065"/>
                    <a:pt x="2048" y="17943"/>
                  </a:cubicBezTo>
                  <a:cubicBezTo>
                    <a:pt x="3364" y="18528"/>
                    <a:pt x="4437" y="20527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4295100" y="1882375"/>
              <a:ext cx="241350" cy="488800"/>
            </a:xfrm>
            <a:custGeom>
              <a:avLst/>
              <a:gdLst/>
              <a:ahLst/>
              <a:cxnLst/>
              <a:rect l="l" t="t" r="r" b="b"/>
              <a:pathLst>
                <a:path w="9654" h="19552" fill="none" extrusionOk="0">
                  <a:moveTo>
                    <a:pt x="1024" y="1"/>
                  </a:moveTo>
                  <a:cubicBezTo>
                    <a:pt x="1316" y="830"/>
                    <a:pt x="2048" y="927"/>
                    <a:pt x="1024" y="2975"/>
                  </a:cubicBezTo>
                  <a:cubicBezTo>
                    <a:pt x="0" y="4974"/>
                    <a:pt x="1365" y="4925"/>
                    <a:pt x="2243" y="5851"/>
                  </a:cubicBezTo>
                  <a:cubicBezTo>
                    <a:pt x="3072" y="6778"/>
                    <a:pt x="1121" y="7997"/>
                    <a:pt x="1024" y="9703"/>
                  </a:cubicBezTo>
                  <a:cubicBezTo>
                    <a:pt x="829" y="12190"/>
                    <a:pt x="4388" y="10629"/>
                    <a:pt x="4047" y="13701"/>
                  </a:cubicBezTo>
                  <a:cubicBezTo>
                    <a:pt x="3852" y="15359"/>
                    <a:pt x="6387" y="15359"/>
                    <a:pt x="6533" y="17016"/>
                  </a:cubicBezTo>
                  <a:cubicBezTo>
                    <a:pt x="6631" y="18528"/>
                    <a:pt x="8435" y="19552"/>
                    <a:pt x="9654" y="18967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5928375" y="1722700"/>
              <a:ext cx="158475" cy="158500"/>
            </a:xfrm>
            <a:custGeom>
              <a:avLst/>
              <a:gdLst/>
              <a:ahLst/>
              <a:cxnLst/>
              <a:rect l="l" t="t" r="r" b="b"/>
              <a:pathLst>
                <a:path w="6339" h="6340" extrusionOk="0">
                  <a:moveTo>
                    <a:pt x="3170" y="1"/>
                  </a:moveTo>
                  <a:cubicBezTo>
                    <a:pt x="1415" y="1"/>
                    <a:pt x="1" y="1415"/>
                    <a:pt x="1" y="3170"/>
                  </a:cubicBezTo>
                  <a:cubicBezTo>
                    <a:pt x="1" y="4925"/>
                    <a:pt x="1415" y="6339"/>
                    <a:pt x="3170" y="6339"/>
                  </a:cubicBezTo>
                  <a:cubicBezTo>
                    <a:pt x="4925" y="6339"/>
                    <a:pt x="6339" y="4925"/>
                    <a:pt x="6339" y="3170"/>
                  </a:cubicBezTo>
                  <a:cubicBezTo>
                    <a:pt x="6339" y="1415"/>
                    <a:pt x="4925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5923500" y="1875075"/>
              <a:ext cx="112175" cy="539975"/>
            </a:xfrm>
            <a:custGeom>
              <a:avLst/>
              <a:gdLst/>
              <a:ahLst/>
              <a:cxnLst/>
              <a:rect l="l" t="t" r="r" b="b"/>
              <a:pathLst>
                <a:path w="4487" h="21599" fill="none" extrusionOk="0">
                  <a:moveTo>
                    <a:pt x="2049" y="0"/>
                  </a:moveTo>
                  <a:cubicBezTo>
                    <a:pt x="2049" y="0"/>
                    <a:pt x="147" y="537"/>
                    <a:pt x="1366" y="2146"/>
                  </a:cubicBezTo>
                  <a:cubicBezTo>
                    <a:pt x="2634" y="3706"/>
                    <a:pt x="1268" y="4291"/>
                    <a:pt x="1268" y="5997"/>
                  </a:cubicBezTo>
                  <a:cubicBezTo>
                    <a:pt x="1220" y="7655"/>
                    <a:pt x="2829" y="6290"/>
                    <a:pt x="2049" y="9605"/>
                  </a:cubicBezTo>
                  <a:cubicBezTo>
                    <a:pt x="1610" y="11458"/>
                    <a:pt x="391" y="10970"/>
                    <a:pt x="1463" y="13067"/>
                  </a:cubicBezTo>
                  <a:cubicBezTo>
                    <a:pt x="2439" y="15066"/>
                    <a:pt x="1" y="17065"/>
                    <a:pt x="2049" y="17942"/>
                  </a:cubicBezTo>
                  <a:cubicBezTo>
                    <a:pt x="3365" y="18527"/>
                    <a:pt x="4486" y="20477"/>
                    <a:pt x="2682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6018575" y="18799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1025" y="0"/>
                  </a:moveTo>
                  <a:cubicBezTo>
                    <a:pt x="1366" y="829"/>
                    <a:pt x="2097" y="927"/>
                    <a:pt x="1025" y="2974"/>
                  </a:cubicBezTo>
                  <a:cubicBezTo>
                    <a:pt x="1" y="4973"/>
                    <a:pt x="1415" y="4925"/>
                    <a:pt x="2243" y="5851"/>
                  </a:cubicBezTo>
                  <a:cubicBezTo>
                    <a:pt x="3121" y="6777"/>
                    <a:pt x="1122" y="7996"/>
                    <a:pt x="1025" y="9703"/>
                  </a:cubicBezTo>
                  <a:cubicBezTo>
                    <a:pt x="830" y="12189"/>
                    <a:pt x="4389" y="10629"/>
                    <a:pt x="4047" y="13701"/>
                  </a:cubicBezTo>
                  <a:cubicBezTo>
                    <a:pt x="3852" y="15358"/>
                    <a:pt x="6436" y="15358"/>
                    <a:pt x="6534" y="17016"/>
                  </a:cubicBezTo>
                  <a:cubicBezTo>
                    <a:pt x="6631" y="18527"/>
                    <a:pt x="8435" y="19551"/>
                    <a:pt x="9654" y="1896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5131250" y="1795850"/>
              <a:ext cx="104825" cy="121900"/>
            </a:xfrm>
            <a:custGeom>
              <a:avLst/>
              <a:gdLst/>
              <a:ahLst/>
              <a:cxnLst/>
              <a:rect l="l" t="t" r="r" b="b"/>
              <a:pathLst>
                <a:path w="4193" h="4876" extrusionOk="0">
                  <a:moveTo>
                    <a:pt x="2096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6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5078825" y="1884825"/>
              <a:ext cx="106075" cy="121900"/>
            </a:xfrm>
            <a:custGeom>
              <a:avLst/>
              <a:gdLst/>
              <a:ahLst/>
              <a:cxnLst/>
              <a:rect l="l" t="t" r="r" b="b"/>
              <a:pathLst>
                <a:path w="4243" h="4876" extrusionOk="0">
                  <a:moveTo>
                    <a:pt x="2146" y="0"/>
                  </a:moveTo>
                  <a:lnTo>
                    <a:pt x="1" y="1219"/>
                  </a:lnTo>
                  <a:lnTo>
                    <a:pt x="1" y="3657"/>
                  </a:lnTo>
                  <a:lnTo>
                    <a:pt x="2146" y="4876"/>
                  </a:lnTo>
                  <a:lnTo>
                    <a:pt x="4242" y="3657"/>
                  </a:lnTo>
                  <a:lnTo>
                    <a:pt x="4242" y="1219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5131250" y="1968925"/>
              <a:ext cx="104825" cy="121900"/>
            </a:xfrm>
            <a:custGeom>
              <a:avLst/>
              <a:gdLst/>
              <a:ahLst/>
              <a:cxnLst/>
              <a:rect l="l" t="t" r="r" b="b"/>
              <a:pathLst>
                <a:path w="4193" h="4876" extrusionOk="0">
                  <a:moveTo>
                    <a:pt x="2096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6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5089800" y="2061550"/>
              <a:ext cx="91425" cy="89000"/>
            </a:xfrm>
            <a:custGeom>
              <a:avLst/>
              <a:gdLst/>
              <a:ahLst/>
              <a:cxnLst/>
              <a:rect l="l" t="t" r="r" b="b"/>
              <a:pathLst>
                <a:path w="3657" h="3560" extrusionOk="0">
                  <a:moveTo>
                    <a:pt x="1707" y="1"/>
                  </a:moveTo>
                  <a:lnTo>
                    <a:pt x="0" y="1512"/>
                  </a:lnTo>
                  <a:lnTo>
                    <a:pt x="927" y="3560"/>
                  </a:lnTo>
                  <a:lnTo>
                    <a:pt x="3169" y="3365"/>
                  </a:lnTo>
                  <a:lnTo>
                    <a:pt x="3657" y="1171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5082475" y="1801925"/>
              <a:ext cx="151175" cy="351075"/>
            </a:xfrm>
            <a:custGeom>
              <a:avLst/>
              <a:gdLst/>
              <a:ahLst/>
              <a:cxnLst/>
              <a:rect l="l" t="t" r="r" b="b"/>
              <a:pathLst>
                <a:path w="6047" h="14043" extrusionOk="0">
                  <a:moveTo>
                    <a:pt x="6046" y="1171"/>
                  </a:moveTo>
                  <a:lnTo>
                    <a:pt x="4047" y="1"/>
                  </a:lnTo>
                  <a:moveTo>
                    <a:pt x="6046" y="1171"/>
                  </a:moveTo>
                  <a:lnTo>
                    <a:pt x="6046" y="3463"/>
                  </a:lnTo>
                  <a:moveTo>
                    <a:pt x="4047" y="1"/>
                  </a:moveTo>
                  <a:lnTo>
                    <a:pt x="2049" y="1171"/>
                  </a:lnTo>
                  <a:moveTo>
                    <a:pt x="2049" y="1171"/>
                  </a:moveTo>
                  <a:lnTo>
                    <a:pt x="2049" y="3463"/>
                  </a:lnTo>
                  <a:moveTo>
                    <a:pt x="4047" y="4633"/>
                  </a:moveTo>
                  <a:lnTo>
                    <a:pt x="6046" y="3463"/>
                  </a:lnTo>
                  <a:moveTo>
                    <a:pt x="4047" y="4633"/>
                  </a:moveTo>
                  <a:lnTo>
                    <a:pt x="2049" y="3463"/>
                  </a:lnTo>
                  <a:moveTo>
                    <a:pt x="4047" y="4633"/>
                  </a:moveTo>
                  <a:lnTo>
                    <a:pt x="4047" y="6924"/>
                  </a:lnTo>
                  <a:moveTo>
                    <a:pt x="2049" y="3463"/>
                  </a:moveTo>
                  <a:lnTo>
                    <a:pt x="50" y="4584"/>
                  </a:lnTo>
                  <a:moveTo>
                    <a:pt x="50" y="4584"/>
                  </a:moveTo>
                  <a:lnTo>
                    <a:pt x="1" y="6924"/>
                  </a:lnTo>
                  <a:moveTo>
                    <a:pt x="1" y="6924"/>
                  </a:moveTo>
                  <a:lnTo>
                    <a:pt x="2000" y="8094"/>
                  </a:lnTo>
                  <a:moveTo>
                    <a:pt x="4047" y="6924"/>
                  </a:moveTo>
                  <a:lnTo>
                    <a:pt x="2000" y="8094"/>
                  </a:lnTo>
                  <a:moveTo>
                    <a:pt x="4047" y="6924"/>
                  </a:moveTo>
                  <a:lnTo>
                    <a:pt x="6046" y="8094"/>
                  </a:lnTo>
                  <a:moveTo>
                    <a:pt x="2000" y="8094"/>
                  </a:moveTo>
                  <a:lnTo>
                    <a:pt x="2000" y="10386"/>
                  </a:lnTo>
                  <a:moveTo>
                    <a:pt x="3999" y="11556"/>
                  </a:moveTo>
                  <a:lnTo>
                    <a:pt x="5998" y="10435"/>
                  </a:lnTo>
                  <a:moveTo>
                    <a:pt x="5998" y="10435"/>
                  </a:moveTo>
                  <a:lnTo>
                    <a:pt x="6046" y="8094"/>
                  </a:lnTo>
                  <a:moveTo>
                    <a:pt x="3999" y="11556"/>
                  </a:moveTo>
                  <a:lnTo>
                    <a:pt x="2000" y="10386"/>
                  </a:lnTo>
                  <a:moveTo>
                    <a:pt x="2000" y="10386"/>
                  </a:moveTo>
                  <a:lnTo>
                    <a:pt x="245" y="11897"/>
                  </a:lnTo>
                  <a:moveTo>
                    <a:pt x="245" y="11897"/>
                  </a:moveTo>
                  <a:lnTo>
                    <a:pt x="1171" y="14042"/>
                  </a:lnTo>
                  <a:moveTo>
                    <a:pt x="1171" y="14042"/>
                  </a:moveTo>
                  <a:lnTo>
                    <a:pt x="3462" y="13799"/>
                  </a:lnTo>
                  <a:moveTo>
                    <a:pt x="3462" y="13799"/>
                  </a:moveTo>
                  <a:lnTo>
                    <a:pt x="3999" y="11556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5082475" y="1801925"/>
              <a:ext cx="151175" cy="351075"/>
            </a:xfrm>
            <a:custGeom>
              <a:avLst/>
              <a:gdLst/>
              <a:ahLst/>
              <a:cxnLst/>
              <a:rect l="l" t="t" r="r" b="b"/>
              <a:pathLst>
                <a:path w="6047" h="14043" fill="none" extrusionOk="0">
                  <a:moveTo>
                    <a:pt x="6046" y="1171"/>
                  </a:moveTo>
                  <a:lnTo>
                    <a:pt x="4047" y="1"/>
                  </a:lnTo>
                  <a:moveTo>
                    <a:pt x="6046" y="1171"/>
                  </a:moveTo>
                  <a:lnTo>
                    <a:pt x="6046" y="3463"/>
                  </a:lnTo>
                  <a:moveTo>
                    <a:pt x="4047" y="1"/>
                  </a:moveTo>
                  <a:lnTo>
                    <a:pt x="2049" y="1171"/>
                  </a:lnTo>
                  <a:moveTo>
                    <a:pt x="2049" y="1171"/>
                  </a:moveTo>
                  <a:lnTo>
                    <a:pt x="2049" y="3463"/>
                  </a:lnTo>
                  <a:moveTo>
                    <a:pt x="4047" y="4633"/>
                  </a:moveTo>
                  <a:lnTo>
                    <a:pt x="6046" y="3463"/>
                  </a:lnTo>
                  <a:moveTo>
                    <a:pt x="4047" y="4633"/>
                  </a:moveTo>
                  <a:lnTo>
                    <a:pt x="2049" y="3463"/>
                  </a:lnTo>
                  <a:moveTo>
                    <a:pt x="4047" y="4633"/>
                  </a:moveTo>
                  <a:lnTo>
                    <a:pt x="4047" y="6924"/>
                  </a:lnTo>
                  <a:moveTo>
                    <a:pt x="2049" y="3463"/>
                  </a:moveTo>
                  <a:lnTo>
                    <a:pt x="50" y="4584"/>
                  </a:lnTo>
                  <a:moveTo>
                    <a:pt x="50" y="4584"/>
                  </a:moveTo>
                  <a:lnTo>
                    <a:pt x="1" y="6924"/>
                  </a:lnTo>
                  <a:moveTo>
                    <a:pt x="1" y="6924"/>
                  </a:moveTo>
                  <a:lnTo>
                    <a:pt x="2000" y="8094"/>
                  </a:lnTo>
                  <a:moveTo>
                    <a:pt x="4047" y="6924"/>
                  </a:moveTo>
                  <a:lnTo>
                    <a:pt x="2000" y="8094"/>
                  </a:lnTo>
                  <a:moveTo>
                    <a:pt x="4047" y="6924"/>
                  </a:moveTo>
                  <a:lnTo>
                    <a:pt x="6046" y="8094"/>
                  </a:lnTo>
                  <a:moveTo>
                    <a:pt x="2000" y="8094"/>
                  </a:moveTo>
                  <a:lnTo>
                    <a:pt x="2000" y="10386"/>
                  </a:lnTo>
                  <a:moveTo>
                    <a:pt x="3999" y="11556"/>
                  </a:moveTo>
                  <a:lnTo>
                    <a:pt x="5998" y="10435"/>
                  </a:lnTo>
                  <a:moveTo>
                    <a:pt x="5998" y="10435"/>
                  </a:moveTo>
                  <a:lnTo>
                    <a:pt x="6046" y="8094"/>
                  </a:lnTo>
                  <a:moveTo>
                    <a:pt x="3999" y="11556"/>
                  </a:moveTo>
                  <a:lnTo>
                    <a:pt x="2000" y="10386"/>
                  </a:lnTo>
                  <a:moveTo>
                    <a:pt x="2000" y="10386"/>
                  </a:moveTo>
                  <a:lnTo>
                    <a:pt x="245" y="11897"/>
                  </a:lnTo>
                  <a:moveTo>
                    <a:pt x="245" y="11897"/>
                  </a:moveTo>
                  <a:lnTo>
                    <a:pt x="1171" y="14042"/>
                  </a:lnTo>
                  <a:moveTo>
                    <a:pt x="1171" y="14042"/>
                  </a:moveTo>
                  <a:lnTo>
                    <a:pt x="3462" y="13799"/>
                  </a:lnTo>
                  <a:moveTo>
                    <a:pt x="3462" y="13799"/>
                  </a:moveTo>
                  <a:lnTo>
                    <a:pt x="3999" y="11556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5208025" y="2190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5183650" y="191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5182425" y="209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5155625" y="2146875"/>
              <a:ext cx="35350" cy="266975"/>
            </a:xfrm>
            <a:custGeom>
              <a:avLst/>
              <a:gdLst/>
              <a:ahLst/>
              <a:cxnLst/>
              <a:rect l="l" t="t" r="r" b="b"/>
              <a:pathLst>
                <a:path w="1414" h="10679" fill="none" extrusionOk="0">
                  <a:moveTo>
                    <a:pt x="536" y="1"/>
                  </a:moveTo>
                  <a:cubicBezTo>
                    <a:pt x="1121" y="1707"/>
                    <a:pt x="341" y="1415"/>
                    <a:pt x="195" y="2438"/>
                  </a:cubicBezTo>
                  <a:cubicBezTo>
                    <a:pt x="0" y="3462"/>
                    <a:pt x="1024" y="3657"/>
                    <a:pt x="1219" y="4974"/>
                  </a:cubicBezTo>
                  <a:cubicBezTo>
                    <a:pt x="1414" y="6290"/>
                    <a:pt x="439" y="5900"/>
                    <a:pt x="341" y="7607"/>
                  </a:cubicBezTo>
                  <a:cubicBezTo>
                    <a:pt x="244" y="9264"/>
                    <a:pt x="1414" y="8728"/>
                    <a:pt x="1219" y="10678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5540775" y="1736125"/>
              <a:ext cx="207250" cy="207225"/>
            </a:xfrm>
            <a:custGeom>
              <a:avLst/>
              <a:gdLst/>
              <a:ahLst/>
              <a:cxnLst/>
              <a:rect l="l" t="t" r="r" b="b"/>
              <a:pathLst>
                <a:path w="8290" h="8289" extrusionOk="0">
                  <a:moveTo>
                    <a:pt x="4145" y="0"/>
                  </a:moveTo>
                  <a:cubicBezTo>
                    <a:pt x="1853" y="0"/>
                    <a:pt x="1" y="1853"/>
                    <a:pt x="1" y="4144"/>
                  </a:cubicBezTo>
                  <a:cubicBezTo>
                    <a:pt x="1" y="6436"/>
                    <a:pt x="1853" y="8289"/>
                    <a:pt x="4145" y="8289"/>
                  </a:cubicBezTo>
                  <a:cubicBezTo>
                    <a:pt x="6436" y="8289"/>
                    <a:pt x="8289" y="6436"/>
                    <a:pt x="8289" y="4144"/>
                  </a:cubicBezTo>
                  <a:cubicBezTo>
                    <a:pt x="8289" y="1853"/>
                    <a:pt x="6436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5426200" y="1936025"/>
              <a:ext cx="175550" cy="470500"/>
            </a:xfrm>
            <a:custGeom>
              <a:avLst/>
              <a:gdLst/>
              <a:ahLst/>
              <a:cxnLst/>
              <a:rect l="l" t="t" r="r" b="b"/>
              <a:pathLst>
                <a:path w="7022" h="18820" fill="none" extrusionOk="0">
                  <a:moveTo>
                    <a:pt x="7021" y="0"/>
                  </a:moveTo>
                  <a:cubicBezTo>
                    <a:pt x="6729" y="2487"/>
                    <a:pt x="6388" y="3608"/>
                    <a:pt x="5754" y="4973"/>
                  </a:cubicBezTo>
                  <a:cubicBezTo>
                    <a:pt x="5071" y="6631"/>
                    <a:pt x="6436" y="7850"/>
                    <a:pt x="5900" y="9361"/>
                  </a:cubicBezTo>
                  <a:cubicBezTo>
                    <a:pt x="5218" y="11116"/>
                    <a:pt x="5656" y="11360"/>
                    <a:pt x="3999" y="12091"/>
                  </a:cubicBezTo>
                  <a:cubicBezTo>
                    <a:pt x="1853" y="13066"/>
                    <a:pt x="3609" y="14139"/>
                    <a:pt x="1853" y="15504"/>
                  </a:cubicBezTo>
                  <a:cubicBezTo>
                    <a:pt x="196" y="16821"/>
                    <a:pt x="1" y="18820"/>
                    <a:pt x="1" y="1882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5649250" y="1940900"/>
              <a:ext cx="87800" cy="481475"/>
            </a:xfrm>
            <a:custGeom>
              <a:avLst/>
              <a:gdLst/>
              <a:ahLst/>
              <a:cxnLst/>
              <a:rect l="l" t="t" r="r" b="b"/>
              <a:pathLst>
                <a:path w="3512" h="19259" fill="none" extrusionOk="0">
                  <a:moveTo>
                    <a:pt x="879" y="0"/>
                  </a:moveTo>
                  <a:cubicBezTo>
                    <a:pt x="1171" y="829"/>
                    <a:pt x="2341" y="1073"/>
                    <a:pt x="1951" y="2097"/>
                  </a:cubicBezTo>
                  <a:cubicBezTo>
                    <a:pt x="1220" y="4242"/>
                    <a:pt x="3511" y="6436"/>
                    <a:pt x="2780" y="7996"/>
                  </a:cubicBezTo>
                  <a:cubicBezTo>
                    <a:pt x="1854" y="9897"/>
                    <a:pt x="1" y="8532"/>
                    <a:pt x="98" y="11604"/>
                  </a:cubicBezTo>
                  <a:cubicBezTo>
                    <a:pt x="147" y="13798"/>
                    <a:pt x="2244" y="13457"/>
                    <a:pt x="2341" y="15163"/>
                  </a:cubicBezTo>
                  <a:cubicBezTo>
                    <a:pt x="2439" y="16674"/>
                    <a:pt x="2829" y="17942"/>
                    <a:pt x="1610" y="1925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3764875" y="1732450"/>
              <a:ext cx="192600" cy="192625"/>
            </a:xfrm>
            <a:custGeom>
              <a:avLst/>
              <a:gdLst/>
              <a:ahLst/>
              <a:cxnLst/>
              <a:rect l="l" t="t" r="r" b="b"/>
              <a:pathLst>
                <a:path w="7704" h="7705" extrusionOk="0">
                  <a:moveTo>
                    <a:pt x="3852" y="1"/>
                  </a:moveTo>
                  <a:cubicBezTo>
                    <a:pt x="1707" y="1"/>
                    <a:pt x="1" y="1707"/>
                    <a:pt x="1" y="3853"/>
                  </a:cubicBezTo>
                  <a:cubicBezTo>
                    <a:pt x="1" y="5998"/>
                    <a:pt x="1707" y="7704"/>
                    <a:pt x="3852" y="7704"/>
                  </a:cubicBezTo>
                  <a:cubicBezTo>
                    <a:pt x="5997" y="7704"/>
                    <a:pt x="7704" y="5998"/>
                    <a:pt x="7704" y="3853"/>
                  </a:cubicBezTo>
                  <a:cubicBezTo>
                    <a:pt x="7704" y="1707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3764875" y="1917725"/>
              <a:ext cx="85350" cy="544875"/>
            </a:xfrm>
            <a:custGeom>
              <a:avLst/>
              <a:gdLst/>
              <a:ahLst/>
              <a:cxnLst/>
              <a:rect l="l" t="t" r="r" b="b"/>
              <a:pathLst>
                <a:path w="3414" h="21795" fill="none" extrusionOk="0">
                  <a:moveTo>
                    <a:pt x="2146" y="1"/>
                  </a:moveTo>
                  <a:cubicBezTo>
                    <a:pt x="2146" y="1"/>
                    <a:pt x="927" y="1805"/>
                    <a:pt x="2146" y="3414"/>
                  </a:cubicBezTo>
                  <a:cubicBezTo>
                    <a:pt x="3413" y="4974"/>
                    <a:pt x="2487" y="5656"/>
                    <a:pt x="1561" y="7168"/>
                  </a:cubicBezTo>
                  <a:cubicBezTo>
                    <a:pt x="634" y="8679"/>
                    <a:pt x="1317" y="8435"/>
                    <a:pt x="2146" y="10824"/>
                  </a:cubicBezTo>
                  <a:cubicBezTo>
                    <a:pt x="3023" y="13165"/>
                    <a:pt x="2292" y="13262"/>
                    <a:pt x="1561" y="15456"/>
                  </a:cubicBezTo>
                  <a:cubicBezTo>
                    <a:pt x="829" y="17699"/>
                    <a:pt x="1" y="17748"/>
                    <a:pt x="927" y="19795"/>
                  </a:cubicBezTo>
                  <a:cubicBezTo>
                    <a:pt x="1853" y="21794"/>
                    <a:pt x="2780" y="21551"/>
                    <a:pt x="2780" y="2155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3862375" y="1922600"/>
              <a:ext cx="78050" cy="535125"/>
            </a:xfrm>
            <a:custGeom>
              <a:avLst/>
              <a:gdLst/>
              <a:ahLst/>
              <a:cxnLst/>
              <a:rect l="l" t="t" r="r" b="b"/>
              <a:pathLst>
                <a:path w="3122" h="21405" fill="none" extrusionOk="0">
                  <a:moveTo>
                    <a:pt x="1025" y="1"/>
                  </a:moveTo>
                  <a:cubicBezTo>
                    <a:pt x="1366" y="830"/>
                    <a:pt x="2097" y="878"/>
                    <a:pt x="1025" y="2926"/>
                  </a:cubicBezTo>
                  <a:cubicBezTo>
                    <a:pt x="1" y="4974"/>
                    <a:pt x="1415" y="4925"/>
                    <a:pt x="2244" y="5851"/>
                  </a:cubicBezTo>
                  <a:cubicBezTo>
                    <a:pt x="3121" y="6729"/>
                    <a:pt x="1805" y="8192"/>
                    <a:pt x="1025" y="9703"/>
                  </a:cubicBezTo>
                  <a:cubicBezTo>
                    <a:pt x="635" y="10434"/>
                    <a:pt x="2585" y="10629"/>
                    <a:pt x="2244" y="13652"/>
                  </a:cubicBezTo>
                  <a:cubicBezTo>
                    <a:pt x="2049" y="15359"/>
                    <a:pt x="927" y="15310"/>
                    <a:pt x="1025" y="16968"/>
                  </a:cubicBezTo>
                  <a:cubicBezTo>
                    <a:pt x="1122" y="18528"/>
                    <a:pt x="1805" y="20088"/>
                    <a:pt x="1025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3603975" y="1711750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3" y="0"/>
                  </a:moveTo>
                  <a:cubicBezTo>
                    <a:pt x="1756" y="0"/>
                    <a:pt x="1" y="1755"/>
                    <a:pt x="1" y="3852"/>
                  </a:cubicBezTo>
                  <a:cubicBezTo>
                    <a:pt x="1" y="5997"/>
                    <a:pt x="1756" y="7703"/>
                    <a:pt x="3853" y="7703"/>
                  </a:cubicBezTo>
                  <a:cubicBezTo>
                    <a:pt x="5998" y="7703"/>
                    <a:pt x="7704" y="5997"/>
                    <a:pt x="7704" y="3852"/>
                  </a:cubicBezTo>
                  <a:cubicBezTo>
                    <a:pt x="7704" y="1755"/>
                    <a:pt x="5998" y="0"/>
                    <a:pt x="3853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3605200" y="1897000"/>
              <a:ext cx="84125" cy="546100"/>
            </a:xfrm>
            <a:custGeom>
              <a:avLst/>
              <a:gdLst/>
              <a:ahLst/>
              <a:cxnLst/>
              <a:rect l="l" t="t" r="r" b="b"/>
              <a:pathLst>
                <a:path w="3365" h="21844" fill="none" extrusionOk="0">
                  <a:moveTo>
                    <a:pt x="2146" y="1"/>
                  </a:moveTo>
                  <a:cubicBezTo>
                    <a:pt x="2146" y="1"/>
                    <a:pt x="878" y="1854"/>
                    <a:pt x="2146" y="3414"/>
                  </a:cubicBezTo>
                  <a:cubicBezTo>
                    <a:pt x="3365" y="4974"/>
                    <a:pt x="2438" y="5705"/>
                    <a:pt x="1512" y="7217"/>
                  </a:cubicBezTo>
                  <a:cubicBezTo>
                    <a:pt x="586" y="8728"/>
                    <a:pt x="1268" y="8484"/>
                    <a:pt x="2146" y="10825"/>
                  </a:cubicBezTo>
                  <a:cubicBezTo>
                    <a:pt x="2975" y="13214"/>
                    <a:pt x="2243" y="13262"/>
                    <a:pt x="1512" y="15505"/>
                  </a:cubicBezTo>
                  <a:cubicBezTo>
                    <a:pt x="781" y="17748"/>
                    <a:pt x="1" y="17748"/>
                    <a:pt x="927" y="19796"/>
                  </a:cubicBezTo>
                  <a:cubicBezTo>
                    <a:pt x="1853" y="21843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3702725" y="1901875"/>
              <a:ext cx="76800" cy="535125"/>
            </a:xfrm>
            <a:custGeom>
              <a:avLst/>
              <a:gdLst/>
              <a:ahLst/>
              <a:cxnLst/>
              <a:rect l="l" t="t" r="r" b="b"/>
              <a:pathLst>
                <a:path w="3072" h="21405" fill="none" extrusionOk="0">
                  <a:moveTo>
                    <a:pt x="1024" y="1"/>
                  </a:moveTo>
                  <a:cubicBezTo>
                    <a:pt x="1316" y="878"/>
                    <a:pt x="2048" y="927"/>
                    <a:pt x="1024" y="2975"/>
                  </a:cubicBezTo>
                  <a:cubicBezTo>
                    <a:pt x="0" y="4974"/>
                    <a:pt x="1365" y="4925"/>
                    <a:pt x="2243" y="5852"/>
                  </a:cubicBezTo>
                  <a:cubicBezTo>
                    <a:pt x="3072" y="6778"/>
                    <a:pt x="1804" y="8192"/>
                    <a:pt x="1024" y="9703"/>
                  </a:cubicBezTo>
                  <a:cubicBezTo>
                    <a:pt x="634" y="10435"/>
                    <a:pt x="2535" y="10630"/>
                    <a:pt x="2194" y="13701"/>
                  </a:cubicBezTo>
                  <a:cubicBezTo>
                    <a:pt x="1999" y="15359"/>
                    <a:pt x="878" y="15359"/>
                    <a:pt x="1024" y="17016"/>
                  </a:cubicBezTo>
                  <a:cubicBezTo>
                    <a:pt x="1121" y="18528"/>
                    <a:pt x="1804" y="20088"/>
                    <a:pt x="1024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3490625" y="1766600"/>
              <a:ext cx="159700" cy="158475"/>
            </a:xfrm>
            <a:custGeom>
              <a:avLst/>
              <a:gdLst/>
              <a:ahLst/>
              <a:cxnLst/>
              <a:rect l="l" t="t" r="r" b="b"/>
              <a:pathLst>
                <a:path w="6388" h="6339" extrusionOk="0">
                  <a:moveTo>
                    <a:pt x="3170" y="0"/>
                  </a:moveTo>
                  <a:cubicBezTo>
                    <a:pt x="1415" y="0"/>
                    <a:pt x="1" y="1414"/>
                    <a:pt x="1" y="3169"/>
                  </a:cubicBezTo>
                  <a:cubicBezTo>
                    <a:pt x="1" y="4924"/>
                    <a:pt x="1415" y="6338"/>
                    <a:pt x="3170" y="6338"/>
                  </a:cubicBezTo>
                  <a:cubicBezTo>
                    <a:pt x="4925" y="6338"/>
                    <a:pt x="6388" y="4924"/>
                    <a:pt x="6388" y="3169"/>
                  </a:cubicBezTo>
                  <a:cubicBezTo>
                    <a:pt x="6388" y="1414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3486975" y="1918950"/>
              <a:ext cx="110950" cy="540000"/>
            </a:xfrm>
            <a:custGeom>
              <a:avLst/>
              <a:gdLst/>
              <a:ahLst/>
              <a:cxnLst/>
              <a:rect l="l" t="t" r="r" b="b"/>
              <a:pathLst>
                <a:path w="4438" h="21600" fill="none" extrusionOk="0">
                  <a:moveTo>
                    <a:pt x="1999" y="0"/>
                  </a:moveTo>
                  <a:cubicBezTo>
                    <a:pt x="1999" y="0"/>
                    <a:pt x="98" y="586"/>
                    <a:pt x="1366" y="2146"/>
                  </a:cubicBezTo>
                  <a:cubicBezTo>
                    <a:pt x="2584" y="3706"/>
                    <a:pt x="1268" y="4291"/>
                    <a:pt x="1219" y="5997"/>
                  </a:cubicBezTo>
                  <a:cubicBezTo>
                    <a:pt x="1219" y="7655"/>
                    <a:pt x="2779" y="6339"/>
                    <a:pt x="1999" y="9605"/>
                  </a:cubicBezTo>
                  <a:cubicBezTo>
                    <a:pt x="1609" y="11507"/>
                    <a:pt x="342" y="10970"/>
                    <a:pt x="1414" y="13067"/>
                  </a:cubicBezTo>
                  <a:cubicBezTo>
                    <a:pt x="2438" y="15066"/>
                    <a:pt x="0" y="17065"/>
                    <a:pt x="1999" y="17991"/>
                  </a:cubicBezTo>
                  <a:cubicBezTo>
                    <a:pt x="3316" y="18576"/>
                    <a:pt x="4437" y="20526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3580825" y="19250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1024" y="0"/>
                  </a:moveTo>
                  <a:cubicBezTo>
                    <a:pt x="1366" y="829"/>
                    <a:pt x="2097" y="878"/>
                    <a:pt x="1024" y="2926"/>
                  </a:cubicBezTo>
                  <a:cubicBezTo>
                    <a:pt x="1" y="4973"/>
                    <a:pt x="1414" y="4925"/>
                    <a:pt x="2243" y="5802"/>
                  </a:cubicBezTo>
                  <a:cubicBezTo>
                    <a:pt x="3121" y="6728"/>
                    <a:pt x="1171" y="7996"/>
                    <a:pt x="1024" y="9654"/>
                  </a:cubicBezTo>
                  <a:cubicBezTo>
                    <a:pt x="878" y="12140"/>
                    <a:pt x="4437" y="10580"/>
                    <a:pt x="4096" y="13652"/>
                  </a:cubicBezTo>
                  <a:cubicBezTo>
                    <a:pt x="3901" y="15309"/>
                    <a:pt x="6436" y="15309"/>
                    <a:pt x="6534" y="16967"/>
                  </a:cubicBezTo>
                  <a:cubicBezTo>
                    <a:pt x="6631" y="18478"/>
                    <a:pt x="8435" y="19551"/>
                    <a:pt x="9654" y="18917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3093275" y="1750750"/>
              <a:ext cx="159700" cy="159700"/>
            </a:xfrm>
            <a:custGeom>
              <a:avLst/>
              <a:gdLst/>
              <a:ahLst/>
              <a:cxnLst/>
              <a:rect l="l" t="t" r="r" b="b"/>
              <a:pathLst>
                <a:path w="6388" h="6388" extrusionOk="0">
                  <a:moveTo>
                    <a:pt x="3170" y="0"/>
                  </a:moveTo>
                  <a:cubicBezTo>
                    <a:pt x="1414" y="0"/>
                    <a:pt x="1" y="1463"/>
                    <a:pt x="1" y="3218"/>
                  </a:cubicBezTo>
                  <a:cubicBezTo>
                    <a:pt x="1" y="4973"/>
                    <a:pt x="1414" y="6387"/>
                    <a:pt x="3170" y="6387"/>
                  </a:cubicBezTo>
                  <a:cubicBezTo>
                    <a:pt x="4974" y="6387"/>
                    <a:pt x="6387" y="4973"/>
                    <a:pt x="6387" y="3218"/>
                  </a:cubicBezTo>
                  <a:cubicBezTo>
                    <a:pt x="6387" y="1463"/>
                    <a:pt x="4974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3089625" y="1904325"/>
              <a:ext cx="110925" cy="539975"/>
            </a:xfrm>
            <a:custGeom>
              <a:avLst/>
              <a:gdLst/>
              <a:ahLst/>
              <a:cxnLst/>
              <a:rect l="l" t="t" r="r" b="b"/>
              <a:pathLst>
                <a:path w="4437" h="21599" fill="none" extrusionOk="0">
                  <a:moveTo>
                    <a:pt x="2048" y="0"/>
                  </a:moveTo>
                  <a:cubicBezTo>
                    <a:pt x="2048" y="0"/>
                    <a:pt x="98" y="537"/>
                    <a:pt x="1365" y="2146"/>
                  </a:cubicBezTo>
                  <a:cubicBezTo>
                    <a:pt x="2584" y="3706"/>
                    <a:pt x="1268" y="4291"/>
                    <a:pt x="1219" y="5949"/>
                  </a:cubicBezTo>
                  <a:cubicBezTo>
                    <a:pt x="1219" y="7655"/>
                    <a:pt x="2779" y="6290"/>
                    <a:pt x="2048" y="9605"/>
                  </a:cubicBezTo>
                  <a:cubicBezTo>
                    <a:pt x="1609" y="11458"/>
                    <a:pt x="342" y="10922"/>
                    <a:pt x="1414" y="13018"/>
                  </a:cubicBezTo>
                  <a:cubicBezTo>
                    <a:pt x="2438" y="15066"/>
                    <a:pt x="0" y="17065"/>
                    <a:pt x="2048" y="17942"/>
                  </a:cubicBezTo>
                  <a:cubicBezTo>
                    <a:pt x="3316" y="18527"/>
                    <a:pt x="4437" y="20478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3183475" y="1909200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1024" y="0"/>
                  </a:moveTo>
                  <a:cubicBezTo>
                    <a:pt x="1366" y="829"/>
                    <a:pt x="2097" y="927"/>
                    <a:pt x="1024" y="2975"/>
                  </a:cubicBezTo>
                  <a:cubicBezTo>
                    <a:pt x="0" y="4973"/>
                    <a:pt x="1414" y="4925"/>
                    <a:pt x="2243" y="5851"/>
                  </a:cubicBezTo>
                  <a:cubicBezTo>
                    <a:pt x="3121" y="6777"/>
                    <a:pt x="1171" y="7996"/>
                    <a:pt x="1024" y="9703"/>
                  </a:cubicBezTo>
                  <a:cubicBezTo>
                    <a:pt x="878" y="12140"/>
                    <a:pt x="4437" y="10629"/>
                    <a:pt x="4096" y="13701"/>
                  </a:cubicBezTo>
                  <a:cubicBezTo>
                    <a:pt x="3901" y="15358"/>
                    <a:pt x="6436" y="15358"/>
                    <a:pt x="6534" y="17016"/>
                  </a:cubicBezTo>
                  <a:cubicBezTo>
                    <a:pt x="6631" y="18527"/>
                    <a:pt x="8435" y="19551"/>
                    <a:pt x="9703" y="1896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3344375" y="1692225"/>
              <a:ext cx="192600" cy="192625"/>
            </a:xfrm>
            <a:custGeom>
              <a:avLst/>
              <a:gdLst/>
              <a:ahLst/>
              <a:cxnLst/>
              <a:rect l="l" t="t" r="r" b="b"/>
              <a:pathLst>
                <a:path w="7704" h="7705" extrusionOk="0">
                  <a:moveTo>
                    <a:pt x="3852" y="1"/>
                  </a:moveTo>
                  <a:cubicBezTo>
                    <a:pt x="1755" y="1"/>
                    <a:pt x="0" y="1707"/>
                    <a:pt x="0" y="3853"/>
                  </a:cubicBezTo>
                  <a:cubicBezTo>
                    <a:pt x="0" y="5949"/>
                    <a:pt x="1755" y="7704"/>
                    <a:pt x="3852" y="7704"/>
                  </a:cubicBezTo>
                  <a:cubicBezTo>
                    <a:pt x="5997" y="7704"/>
                    <a:pt x="7703" y="5949"/>
                    <a:pt x="7703" y="3853"/>
                  </a:cubicBezTo>
                  <a:cubicBezTo>
                    <a:pt x="7703" y="1707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3345575" y="1877500"/>
              <a:ext cx="84125" cy="544875"/>
            </a:xfrm>
            <a:custGeom>
              <a:avLst/>
              <a:gdLst/>
              <a:ahLst/>
              <a:cxnLst/>
              <a:rect l="l" t="t" r="r" b="b"/>
              <a:pathLst>
                <a:path w="3365" h="21795" fill="none" extrusionOk="0">
                  <a:moveTo>
                    <a:pt x="2146" y="1"/>
                  </a:moveTo>
                  <a:cubicBezTo>
                    <a:pt x="2146" y="1"/>
                    <a:pt x="878" y="1805"/>
                    <a:pt x="2146" y="3414"/>
                  </a:cubicBezTo>
                  <a:cubicBezTo>
                    <a:pt x="3365" y="4974"/>
                    <a:pt x="2439" y="5656"/>
                    <a:pt x="1512" y="7168"/>
                  </a:cubicBezTo>
                  <a:cubicBezTo>
                    <a:pt x="586" y="8679"/>
                    <a:pt x="1268" y="8435"/>
                    <a:pt x="2146" y="10824"/>
                  </a:cubicBezTo>
                  <a:cubicBezTo>
                    <a:pt x="2975" y="13165"/>
                    <a:pt x="2244" y="13213"/>
                    <a:pt x="1512" y="15456"/>
                  </a:cubicBezTo>
                  <a:cubicBezTo>
                    <a:pt x="830" y="17699"/>
                    <a:pt x="1" y="17748"/>
                    <a:pt x="927" y="19747"/>
                  </a:cubicBezTo>
                  <a:cubicBezTo>
                    <a:pt x="1854" y="21794"/>
                    <a:pt x="2731" y="21551"/>
                    <a:pt x="2731" y="2155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3443100" y="1882375"/>
              <a:ext cx="76800" cy="533900"/>
            </a:xfrm>
            <a:custGeom>
              <a:avLst/>
              <a:gdLst/>
              <a:ahLst/>
              <a:cxnLst/>
              <a:rect l="l" t="t" r="r" b="b"/>
              <a:pathLst>
                <a:path w="3072" h="21356" fill="none" extrusionOk="0">
                  <a:moveTo>
                    <a:pt x="1024" y="1"/>
                  </a:moveTo>
                  <a:cubicBezTo>
                    <a:pt x="1317" y="830"/>
                    <a:pt x="2048" y="878"/>
                    <a:pt x="1024" y="2926"/>
                  </a:cubicBezTo>
                  <a:cubicBezTo>
                    <a:pt x="0" y="4974"/>
                    <a:pt x="1365" y="4925"/>
                    <a:pt x="2243" y="5851"/>
                  </a:cubicBezTo>
                  <a:cubicBezTo>
                    <a:pt x="3072" y="6729"/>
                    <a:pt x="1804" y="8192"/>
                    <a:pt x="1024" y="9654"/>
                  </a:cubicBezTo>
                  <a:cubicBezTo>
                    <a:pt x="634" y="10386"/>
                    <a:pt x="2535" y="10629"/>
                    <a:pt x="2194" y="13652"/>
                  </a:cubicBezTo>
                  <a:cubicBezTo>
                    <a:pt x="2048" y="15310"/>
                    <a:pt x="878" y="15310"/>
                    <a:pt x="1024" y="16968"/>
                  </a:cubicBezTo>
                  <a:cubicBezTo>
                    <a:pt x="1122" y="18479"/>
                    <a:pt x="1804" y="20088"/>
                    <a:pt x="1024" y="2135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2723950" y="1695900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2" y="0"/>
                  </a:moveTo>
                  <a:cubicBezTo>
                    <a:pt x="1756" y="0"/>
                    <a:pt x="1" y="1707"/>
                    <a:pt x="1" y="3852"/>
                  </a:cubicBezTo>
                  <a:cubicBezTo>
                    <a:pt x="1" y="5948"/>
                    <a:pt x="1756" y="7704"/>
                    <a:pt x="3852" y="7704"/>
                  </a:cubicBezTo>
                  <a:cubicBezTo>
                    <a:pt x="5998" y="7704"/>
                    <a:pt x="7704" y="5948"/>
                    <a:pt x="7704" y="3852"/>
                  </a:cubicBezTo>
                  <a:cubicBezTo>
                    <a:pt x="7704" y="1707"/>
                    <a:pt x="5998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2725175" y="1881175"/>
              <a:ext cx="84125" cy="544850"/>
            </a:xfrm>
            <a:custGeom>
              <a:avLst/>
              <a:gdLst/>
              <a:ahLst/>
              <a:cxnLst/>
              <a:rect l="l" t="t" r="r" b="b"/>
              <a:pathLst>
                <a:path w="3365" h="21794" fill="none" extrusionOk="0">
                  <a:moveTo>
                    <a:pt x="2146" y="0"/>
                  </a:moveTo>
                  <a:cubicBezTo>
                    <a:pt x="2146" y="0"/>
                    <a:pt x="878" y="1804"/>
                    <a:pt x="2146" y="3413"/>
                  </a:cubicBezTo>
                  <a:cubicBezTo>
                    <a:pt x="3365" y="4973"/>
                    <a:pt x="2438" y="5656"/>
                    <a:pt x="1512" y="7167"/>
                  </a:cubicBezTo>
                  <a:cubicBezTo>
                    <a:pt x="586" y="8678"/>
                    <a:pt x="1268" y="8435"/>
                    <a:pt x="2146" y="10824"/>
                  </a:cubicBezTo>
                  <a:cubicBezTo>
                    <a:pt x="2975" y="13164"/>
                    <a:pt x="2243" y="13261"/>
                    <a:pt x="1512" y="15455"/>
                  </a:cubicBezTo>
                  <a:cubicBezTo>
                    <a:pt x="781" y="17698"/>
                    <a:pt x="0" y="17747"/>
                    <a:pt x="927" y="19795"/>
                  </a:cubicBezTo>
                  <a:cubicBezTo>
                    <a:pt x="1853" y="21794"/>
                    <a:pt x="2731" y="21550"/>
                    <a:pt x="2731" y="2155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2822675" y="1886050"/>
              <a:ext cx="76825" cy="535100"/>
            </a:xfrm>
            <a:custGeom>
              <a:avLst/>
              <a:gdLst/>
              <a:ahLst/>
              <a:cxnLst/>
              <a:rect l="l" t="t" r="r" b="b"/>
              <a:pathLst>
                <a:path w="3073" h="21404" fill="none" extrusionOk="0">
                  <a:moveTo>
                    <a:pt x="1025" y="0"/>
                  </a:moveTo>
                  <a:cubicBezTo>
                    <a:pt x="1317" y="829"/>
                    <a:pt x="2049" y="878"/>
                    <a:pt x="1025" y="2925"/>
                  </a:cubicBezTo>
                  <a:cubicBezTo>
                    <a:pt x="1" y="4973"/>
                    <a:pt x="1366" y="4924"/>
                    <a:pt x="2244" y="5851"/>
                  </a:cubicBezTo>
                  <a:cubicBezTo>
                    <a:pt x="3072" y="6728"/>
                    <a:pt x="1805" y="8191"/>
                    <a:pt x="1025" y="9702"/>
                  </a:cubicBezTo>
                  <a:cubicBezTo>
                    <a:pt x="635" y="10434"/>
                    <a:pt x="2536" y="10629"/>
                    <a:pt x="2195" y="13652"/>
                  </a:cubicBezTo>
                  <a:cubicBezTo>
                    <a:pt x="2000" y="15358"/>
                    <a:pt x="878" y="15309"/>
                    <a:pt x="1025" y="16967"/>
                  </a:cubicBezTo>
                  <a:cubicBezTo>
                    <a:pt x="1122" y="18527"/>
                    <a:pt x="1805" y="20087"/>
                    <a:pt x="1025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2892150" y="1719050"/>
              <a:ext cx="207250" cy="207225"/>
            </a:xfrm>
            <a:custGeom>
              <a:avLst/>
              <a:gdLst/>
              <a:ahLst/>
              <a:cxnLst/>
              <a:rect l="l" t="t" r="r" b="b"/>
              <a:pathLst>
                <a:path w="8290" h="8289" extrusionOk="0">
                  <a:moveTo>
                    <a:pt x="4145" y="1"/>
                  </a:moveTo>
                  <a:cubicBezTo>
                    <a:pt x="1854" y="1"/>
                    <a:pt x="1" y="1853"/>
                    <a:pt x="1" y="4145"/>
                  </a:cubicBezTo>
                  <a:cubicBezTo>
                    <a:pt x="1" y="6436"/>
                    <a:pt x="1854" y="8289"/>
                    <a:pt x="4145" y="8289"/>
                  </a:cubicBezTo>
                  <a:cubicBezTo>
                    <a:pt x="6437" y="8289"/>
                    <a:pt x="8289" y="6436"/>
                    <a:pt x="8289" y="4145"/>
                  </a:cubicBezTo>
                  <a:cubicBezTo>
                    <a:pt x="8289" y="1853"/>
                    <a:pt x="6437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2777575" y="1917725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7022" y="1"/>
                  </a:moveTo>
                  <a:cubicBezTo>
                    <a:pt x="6729" y="2536"/>
                    <a:pt x="6388" y="3657"/>
                    <a:pt x="5754" y="5023"/>
                  </a:cubicBezTo>
                  <a:cubicBezTo>
                    <a:pt x="5071" y="6680"/>
                    <a:pt x="6437" y="7899"/>
                    <a:pt x="5900" y="9362"/>
                  </a:cubicBezTo>
                  <a:cubicBezTo>
                    <a:pt x="5218" y="11166"/>
                    <a:pt x="5608" y="11409"/>
                    <a:pt x="3999" y="12141"/>
                  </a:cubicBezTo>
                  <a:cubicBezTo>
                    <a:pt x="1854" y="13067"/>
                    <a:pt x="3560" y="14188"/>
                    <a:pt x="1854" y="15554"/>
                  </a:cubicBezTo>
                  <a:cubicBezTo>
                    <a:pt x="196" y="16870"/>
                    <a:pt x="1" y="18869"/>
                    <a:pt x="1" y="1886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3000650" y="192382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878" y="0"/>
                  </a:moveTo>
                  <a:cubicBezTo>
                    <a:pt x="1170" y="829"/>
                    <a:pt x="2340" y="1073"/>
                    <a:pt x="1950" y="2097"/>
                  </a:cubicBezTo>
                  <a:cubicBezTo>
                    <a:pt x="1219" y="4242"/>
                    <a:pt x="3510" y="6436"/>
                    <a:pt x="2779" y="7996"/>
                  </a:cubicBezTo>
                  <a:cubicBezTo>
                    <a:pt x="1853" y="9898"/>
                    <a:pt x="0" y="8533"/>
                    <a:pt x="49" y="11604"/>
                  </a:cubicBezTo>
                  <a:cubicBezTo>
                    <a:pt x="146" y="13798"/>
                    <a:pt x="2243" y="13457"/>
                    <a:pt x="2340" y="15115"/>
                  </a:cubicBezTo>
                  <a:cubicBezTo>
                    <a:pt x="2438" y="16675"/>
                    <a:pt x="2828" y="17942"/>
                    <a:pt x="160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3205400" y="1702000"/>
              <a:ext cx="207250" cy="206000"/>
            </a:xfrm>
            <a:custGeom>
              <a:avLst/>
              <a:gdLst/>
              <a:ahLst/>
              <a:cxnLst/>
              <a:rect l="l" t="t" r="r" b="b"/>
              <a:pathLst>
                <a:path w="8290" h="8240" extrusionOk="0">
                  <a:moveTo>
                    <a:pt x="4145" y="0"/>
                  </a:moveTo>
                  <a:cubicBezTo>
                    <a:pt x="1854" y="0"/>
                    <a:pt x="1" y="1804"/>
                    <a:pt x="1" y="4095"/>
                  </a:cubicBezTo>
                  <a:cubicBezTo>
                    <a:pt x="1" y="6387"/>
                    <a:pt x="1854" y="8240"/>
                    <a:pt x="4145" y="8240"/>
                  </a:cubicBezTo>
                  <a:cubicBezTo>
                    <a:pt x="6437" y="8240"/>
                    <a:pt x="8289" y="6387"/>
                    <a:pt x="8289" y="4095"/>
                  </a:cubicBezTo>
                  <a:cubicBezTo>
                    <a:pt x="8289" y="1804"/>
                    <a:pt x="6437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3090850" y="1900675"/>
              <a:ext cx="175525" cy="470500"/>
            </a:xfrm>
            <a:custGeom>
              <a:avLst/>
              <a:gdLst/>
              <a:ahLst/>
              <a:cxnLst/>
              <a:rect l="l" t="t" r="r" b="b"/>
              <a:pathLst>
                <a:path w="7021" h="18820" fill="none" extrusionOk="0">
                  <a:moveTo>
                    <a:pt x="7021" y="0"/>
                  </a:moveTo>
                  <a:cubicBezTo>
                    <a:pt x="6728" y="2487"/>
                    <a:pt x="6387" y="3608"/>
                    <a:pt x="5753" y="5022"/>
                  </a:cubicBezTo>
                  <a:cubicBezTo>
                    <a:pt x="5071" y="6631"/>
                    <a:pt x="6436" y="7850"/>
                    <a:pt x="5899" y="9361"/>
                  </a:cubicBezTo>
                  <a:cubicBezTo>
                    <a:pt x="5217" y="11116"/>
                    <a:pt x="5656" y="11360"/>
                    <a:pt x="3998" y="12091"/>
                  </a:cubicBezTo>
                  <a:cubicBezTo>
                    <a:pt x="1853" y="13067"/>
                    <a:pt x="3608" y="14139"/>
                    <a:pt x="1853" y="15504"/>
                  </a:cubicBezTo>
                  <a:cubicBezTo>
                    <a:pt x="195" y="16869"/>
                    <a:pt x="0" y="18820"/>
                    <a:pt x="0" y="1882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3313900" y="1905550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878" y="0"/>
                  </a:moveTo>
                  <a:cubicBezTo>
                    <a:pt x="1170" y="829"/>
                    <a:pt x="2340" y="1073"/>
                    <a:pt x="1999" y="2097"/>
                  </a:cubicBezTo>
                  <a:cubicBezTo>
                    <a:pt x="1219" y="4242"/>
                    <a:pt x="3511" y="6436"/>
                    <a:pt x="2779" y="7996"/>
                  </a:cubicBezTo>
                  <a:cubicBezTo>
                    <a:pt x="1853" y="9897"/>
                    <a:pt x="0" y="8532"/>
                    <a:pt x="98" y="11604"/>
                  </a:cubicBezTo>
                  <a:cubicBezTo>
                    <a:pt x="146" y="13798"/>
                    <a:pt x="2243" y="13505"/>
                    <a:pt x="2340" y="15163"/>
                  </a:cubicBezTo>
                  <a:cubicBezTo>
                    <a:pt x="2438" y="16674"/>
                    <a:pt x="2828" y="17942"/>
                    <a:pt x="1609" y="1925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711425" y="1801925"/>
              <a:ext cx="104850" cy="121925"/>
            </a:xfrm>
            <a:custGeom>
              <a:avLst/>
              <a:gdLst/>
              <a:ahLst/>
              <a:cxnLst/>
              <a:rect l="l" t="t" r="r" b="b"/>
              <a:pathLst>
                <a:path w="4194" h="4877" extrusionOk="0">
                  <a:moveTo>
                    <a:pt x="2097" y="1"/>
                  </a:moveTo>
                  <a:lnTo>
                    <a:pt x="0" y="1220"/>
                  </a:lnTo>
                  <a:lnTo>
                    <a:pt x="0" y="3658"/>
                  </a:lnTo>
                  <a:lnTo>
                    <a:pt x="2097" y="4876"/>
                  </a:lnTo>
                  <a:lnTo>
                    <a:pt x="4193" y="3658"/>
                  </a:lnTo>
                  <a:lnTo>
                    <a:pt x="4193" y="1220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660225" y="18909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1" y="1219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194" y="3657"/>
                  </a:lnTo>
                  <a:lnTo>
                    <a:pt x="4194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711425" y="19750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671200" y="2067650"/>
              <a:ext cx="90225" cy="89000"/>
            </a:xfrm>
            <a:custGeom>
              <a:avLst/>
              <a:gdLst/>
              <a:ahLst/>
              <a:cxnLst/>
              <a:rect l="l" t="t" r="r" b="b"/>
              <a:pathLst>
                <a:path w="3609" h="3560" extrusionOk="0">
                  <a:moveTo>
                    <a:pt x="1707" y="1"/>
                  </a:moveTo>
                  <a:lnTo>
                    <a:pt x="1" y="1512"/>
                  </a:lnTo>
                  <a:lnTo>
                    <a:pt x="878" y="3560"/>
                  </a:lnTo>
                  <a:lnTo>
                    <a:pt x="3121" y="3365"/>
                  </a:lnTo>
                  <a:lnTo>
                    <a:pt x="3608" y="1171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663875" y="1808025"/>
              <a:ext cx="149950" cy="351075"/>
            </a:xfrm>
            <a:custGeom>
              <a:avLst/>
              <a:gdLst/>
              <a:ahLst/>
              <a:cxnLst/>
              <a:rect l="l" t="t" r="r" b="b"/>
              <a:pathLst>
                <a:path w="5998" h="14043" extrusionOk="0">
                  <a:moveTo>
                    <a:pt x="5998" y="1171"/>
                  </a:moveTo>
                  <a:lnTo>
                    <a:pt x="3999" y="1"/>
                  </a:lnTo>
                  <a:moveTo>
                    <a:pt x="5998" y="1171"/>
                  </a:moveTo>
                  <a:lnTo>
                    <a:pt x="5998" y="3462"/>
                  </a:lnTo>
                  <a:moveTo>
                    <a:pt x="3999" y="1"/>
                  </a:moveTo>
                  <a:lnTo>
                    <a:pt x="2000" y="1122"/>
                  </a:lnTo>
                  <a:moveTo>
                    <a:pt x="2000" y="1122"/>
                  </a:moveTo>
                  <a:lnTo>
                    <a:pt x="2000" y="3462"/>
                  </a:lnTo>
                  <a:moveTo>
                    <a:pt x="3999" y="4632"/>
                  </a:moveTo>
                  <a:lnTo>
                    <a:pt x="5998" y="3462"/>
                  </a:lnTo>
                  <a:moveTo>
                    <a:pt x="3999" y="4632"/>
                  </a:moveTo>
                  <a:lnTo>
                    <a:pt x="2000" y="3462"/>
                  </a:lnTo>
                  <a:moveTo>
                    <a:pt x="3999" y="4632"/>
                  </a:moveTo>
                  <a:lnTo>
                    <a:pt x="3999" y="6924"/>
                  </a:lnTo>
                  <a:moveTo>
                    <a:pt x="2000" y="3462"/>
                  </a:moveTo>
                  <a:lnTo>
                    <a:pt x="1" y="4584"/>
                  </a:lnTo>
                  <a:moveTo>
                    <a:pt x="1" y="4584"/>
                  </a:moveTo>
                  <a:lnTo>
                    <a:pt x="1" y="6924"/>
                  </a:lnTo>
                  <a:moveTo>
                    <a:pt x="1" y="6924"/>
                  </a:moveTo>
                  <a:lnTo>
                    <a:pt x="2000" y="8094"/>
                  </a:lnTo>
                  <a:moveTo>
                    <a:pt x="3999" y="6924"/>
                  </a:moveTo>
                  <a:lnTo>
                    <a:pt x="2000" y="8094"/>
                  </a:lnTo>
                  <a:moveTo>
                    <a:pt x="3999" y="6924"/>
                  </a:moveTo>
                  <a:lnTo>
                    <a:pt x="5998" y="8094"/>
                  </a:lnTo>
                  <a:moveTo>
                    <a:pt x="2000" y="8094"/>
                  </a:moveTo>
                  <a:lnTo>
                    <a:pt x="1951" y="10386"/>
                  </a:lnTo>
                  <a:moveTo>
                    <a:pt x="3950" y="11556"/>
                  </a:moveTo>
                  <a:lnTo>
                    <a:pt x="5998" y="10434"/>
                  </a:lnTo>
                  <a:moveTo>
                    <a:pt x="5998" y="10434"/>
                  </a:moveTo>
                  <a:lnTo>
                    <a:pt x="5998" y="8094"/>
                  </a:lnTo>
                  <a:moveTo>
                    <a:pt x="3950" y="11556"/>
                  </a:moveTo>
                  <a:lnTo>
                    <a:pt x="1951" y="10386"/>
                  </a:lnTo>
                  <a:moveTo>
                    <a:pt x="1951" y="10386"/>
                  </a:moveTo>
                  <a:lnTo>
                    <a:pt x="245" y="11897"/>
                  </a:lnTo>
                  <a:moveTo>
                    <a:pt x="245" y="11897"/>
                  </a:moveTo>
                  <a:lnTo>
                    <a:pt x="1122" y="14042"/>
                  </a:lnTo>
                  <a:moveTo>
                    <a:pt x="1122" y="14042"/>
                  </a:moveTo>
                  <a:lnTo>
                    <a:pt x="3463" y="13798"/>
                  </a:lnTo>
                  <a:moveTo>
                    <a:pt x="3463" y="13798"/>
                  </a:moveTo>
                  <a:lnTo>
                    <a:pt x="3950" y="11556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663875" y="1808025"/>
              <a:ext cx="149950" cy="351075"/>
            </a:xfrm>
            <a:custGeom>
              <a:avLst/>
              <a:gdLst/>
              <a:ahLst/>
              <a:cxnLst/>
              <a:rect l="l" t="t" r="r" b="b"/>
              <a:pathLst>
                <a:path w="5998" h="14043" fill="none" extrusionOk="0">
                  <a:moveTo>
                    <a:pt x="5998" y="1171"/>
                  </a:moveTo>
                  <a:lnTo>
                    <a:pt x="3999" y="1"/>
                  </a:lnTo>
                  <a:moveTo>
                    <a:pt x="5998" y="1171"/>
                  </a:moveTo>
                  <a:lnTo>
                    <a:pt x="5998" y="3462"/>
                  </a:lnTo>
                  <a:moveTo>
                    <a:pt x="3999" y="1"/>
                  </a:moveTo>
                  <a:lnTo>
                    <a:pt x="2000" y="1122"/>
                  </a:lnTo>
                  <a:moveTo>
                    <a:pt x="2000" y="1122"/>
                  </a:moveTo>
                  <a:lnTo>
                    <a:pt x="2000" y="3462"/>
                  </a:lnTo>
                  <a:moveTo>
                    <a:pt x="3999" y="4632"/>
                  </a:moveTo>
                  <a:lnTo>
                    <a:pt x="5998" y="3462"/>
                  </a:lnTo>
                  <a:moveTo>
                    <a:pt x="3999" y="4632"/>
                  </a:moveTo>
                  <a:lnTo>
                    <a:pt x="2000" y="3462"/>
                  </a:lnTo>
                  <a:moveTo>
                    <a:pt x="3999" y="4632"/>
                  </a:moveTo>
                  <a:lnTo>
                    <a:pt x="3999" y="6924"/>
                  </a:lnTo>
                  <a:moveTo>
                    <a:pt x="2000" y="3462"/>
                  </a:moveTo>
                  <a:lnTo>
                    <a:pt x="1" y="4584"/>
                  </a:lnTo>
                  <a:moveTo>
                    <a:pt x="1" y="4584"/>
                  </a:moveTo>
                  <a:lnTo>
                    <a:pt x="1" y="6924"/>
                  </a:lnTo>
                  <a:moveTo>
                    <a:pt x="1" y="6924"/>
                  </a:moveTo>
                  <a:lnTo>
                    <a:pt x="2000" y="8094"/>
                  </a:lnTo>
                  <a:moveTo>
                    <a:pt x="3999" y="6924"/>
                  </a:moveTo>
                  <a:lnTo>
                    <a:pt x="2000" y="8094"/>
                  </a:lnTo>
                  <a:moveTo>
                    <a:pt x="3999" y="6924"/>
                  </a:moveTo>
                  <a:lnTo>
                    <a:pt x="5998" y="8094"/>
                  </a:lnTo>
                  <a:moveTo>
                    <a:pt x="2000" y="8094"/>
                  </a:moveTo>
                  <a:lnTo>
                    <a:pt x="1951" y="10386"/>
                  </a:lnTo>
                  <a:moveTo>
                    <a:pt x="3950" y="11556"/>
                  </a:moveTo>
                  <a:lnTo>
                    <a:pt x="5998" y="10434"/>
                  </a:lnTo>
                  <a:moveTo>
                    <a:pt x="5998" y="10434"/>
                  </a:moveTo>
                  <a:lnTo>
                    <a:pt x="5998" y="8094"/>
                  </a:lnTo>
                  <a:moveTo>
                    <a:pt x="3950" y="11556"/>
                  </a:moveTo>
                  <a:lnTo>
                    <a:pt x="1951" y="10386"/>
                  </a:lnTo>
                  <a:moveTo>
                    <a:pt x="1951" y="10386"/>
                  </a:moveTo>
                  <a:lnTo>
                    <a:pt x="245" y="11897"/>
                  </a:lnTo>
                  <a:moveTo>
                    <a:pt x="245" y="11897"/>
                  </a:moveTo>
                  <a:lnTo>
                    <a:pt x="1122" y="14042"/>
                  </a:lnTo>
                  <a:moveTo>
                    <a:pt x="1122" y="14042"/>
                  </a:moveTo>
                  <a:lnTo>
                    <a:pt x="3463" y="13798"/>
                  </a:lnTo>
                  <a:moveTo>
                    <a:pt x="3463" y="13798"/>
                  </a:moveTo>
                  <a:lnTo>
                    <a:pt x="3950" y="11556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788200" y="219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763825" y="192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762625" y="209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735800" y="2152975"/>
              <a:ext cx="35375" cy="266950"/>
            </a:xfrm>
            <a:custGeom>
              <a:avLst/>
              <a:gdLst/>
              <a:ahLst/>
              <a:cxnLst/>
              <a:rect l="l" t="t" r="r" b="b"/>
              <a:pathLst>
                <a:path w="1415" h="10678" fill="none" extrusionOk="0">
                  <a:moveTo>
                    <a:pt x="586" y="0"/>
                  </a:moveTo>
                  <a:cubicBezTo>
                    <a:pt x="1122" y="1707"/>
                    <a:pt x="391" y="1414"/>
                    <a:pt x="196" y="2438"/>
                  </a:cubicBezTo>
                  <a:cubicBezTo>
                    <a:pt x="1" y="3462"/>
                    <a:pt x="1024" y="3657"/>
                    <a:pt x="1219" y="4974"/>
                  </a:cubicBezTo>
                  <a:cubicBezTo>
                    <a:pt x="1414" y="6290"/>
                    <a:pt x="488" y="5900"/>
                    <a:pt x="391" y="7606"/>
                  </a:cubicBezTo>
                  <a:cubicBezTo>
                    <a:pt x="293" y="9264"/>
                    <a:pt x="1414" y="8728"/>
                    <a:pt x="1219" y="10678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4882575" y="2939150"/>
              <a:ext cx="206025" cy="206025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096" y="1"/>
                  </a:moveTo>
                  <a:cubicBezTo>
                    <a:pt x="1854" y="1"/>
                    <a:pt x="1" y="1853"/>
                    <a:pt x="1" y="4096"/>
                  </a:cubicBezTo>
                  <a:cubicBezTo>
                    <a:pt x="1" y="6388"/>
                    <a:pt x="1854" y="8240"/>
                    <a:pt x="4096" y="8240"/>
                  </a:cubicBezTo>
                  <a:cubicBezTo>
                    <a:pt x="6388" y="8240"/>
                    <a:pt x="8241" y="6388"/>
                    <a:pt x="8241" y="4096"/>
                  </a:cubicBezTo>
                  <a:cubicBezTo>
                    <a:pt x="8241" y="1853"/>
                    <a:pt x="6388" y="1"/>
                    <a:pt x="4096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027625" y="2475975"/>
              <a:ext cx="175550" cy="470525"/>
            </a:xfrm>
            <a:custGeom>
              <a:avLst/>
              <a:gdLst/>
              <a:ahLst/>
              <a:cxnLst/>
              <a:rect l="l" t="t" r="r" b="b"/>
              <a:pathLst>
                <a:path w="7022" h="18821" fill="none" extrusionOk="0">
                  <a:moveTo>
                    <a:pt x="1" y="18820"/>
                  </a:moveTo>
                  <a:cubicBezTo>
                    <a:pt x="293" y="16334"/>
                    <a:pt x="683" y="15212"/>
                    <a:pt x="1268" y="13798"/>
                  </a:cubicBezTo>
                  <a:cubicBezTo>
                    <a:pt x="2000" y="12189"/>
                    <a:pt x="586" y="10922"/>
                    <a:pt x="1171" y="9459"/>
                  </a:cubicBezTo>
                  <a:cubicBezTo>
                    <a:pt x="1805" y="7704"/>
                    <a:pt x="1415" y="7460"/>
                    <a:pt x="3072" y="6729"/>
                  </a:cubicBezTo>
                  <a:cubicBezTo>
                    <a:pt x="5218" y="5754"/>
                    <a:pt x="3462" y="4681"/>
                    <a:pt x="5218" y="3267"/>
                  </a:cubicBezTo>
                  <a:cubicBezTo>
                    <a:pt x="6827" y="1951"/>
                    <a:pt x="7022" y="1"/>
                    <a:pt x="7022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4892350" y="2460125"/>
              <a:ext cx="87775" cy="481500"/>
            </a:xfrm>
            <a:custGeom>
              <a:avLst/>
              <a:gdLst/>
              <a:ahLst/>
              <a:cxnLst/>
              <a:rect l="l" t="t" r="r" b="b"/>
              <a:pathLst>
                <a:path w="3511" h="19260" fill="none" extrusionOk="0">
                  <a:moveTo>
                    <a:pt x="2682" y="19259"/>
                  </a:moveTo>
                  <a:cubicBezTo>
                    <a:pt x="2340" y="18430"/>
                    <a:pt x="1170" y="18186"/>
                    <a:pt x="1560" y="17114"/>
                  </a:cubicBezTo>
                  <a:cubicBezTo>
                    <a:pt x="2292" y="14969"/>
                    <a:pt x="0" y="12775"/>
                    <a:pt x="731" y="11263"/>
                  </a:cubicBezTo>
                  <a:cubicBezTo>
                    <a:pt x="1658" y="9362"/>
                    <a:pt x="3510" y="10727"/>
                    <a:pt x="3462" y="7655"/>
                  </a:cubicBezTo>
                  <a:cubicBezTo>
                    <a:pt x="3364" y="5461"/>
                    <a:pt x="1316" y="5754"/>
                    <a:pt x="1170" y="4096"/>
                  </a:cubicBezTo>
                  <a:cubicBezTo>
                    <a:pt x="1073" y="2585"/>
                    <a:pt x="683" y="1268"/>
                    <a:pt x="1901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3710025" y="29489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1"/>
                  </a:moveTo>
                  <a:cubicBezTo>
                    <a:pt x="1707" y="1"/>
                    <a:pt x="1" y="1707"/>
                    <a:pt x="1" y="3852"/>
                  </a:cubicBezTo>
                  <a:cubicBezTo>
                    <a:pt x="1" y="5949"/>
                    <a:pt x="1707" y="7704"/>
                    <a:pt x="3852" y="7704"/>
                  </a:cubicBezTo>
                  <a:cubicBezTo>
                    <a:pt x="5949" y="7704"/>
                    <a:pt x="7704" y="5949"/>
                    <a:pt x="7704" y="3852"/>
                  </a:cubicBezTo>
                  <a:cubicBezTo>
                    <a:pt x="7704" y="1707"/>
                    <a:pt x="5949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3817300" y="2410150"/>
              <a:ext cx="84125" cy="546100"/>
            </a:xfrm>
            <a:custGeom>
              <a:avLst/>
              <a:gdLst/>
              <a:ahLst/>
              <a:cxnLst/>
              <a:rect l="l" t="t" r="r" b="b"/>
              <a:pathLst>
                <a:path w="3365" h="21844" fill="none" extrusionOk="0">
                  <a:moveTo>
                    <a:pt x="1219" y="21843"/>
                  </a:moveTo>
                  <a:cubicBezTo>
                    <a:pt x="1219" y="21843"/>
                    <a:pt x="2487" y="19990"/>
                    <a:pt x="1219" y="18430"/>
                  </a:cubicBezTo>
                  <a:cubicBezTo>
                    <a:pt x="0" y="16870"/>
                    <a:pt x="926" y="16139"/>
                    <a:pt x="1853" y="14627"/>
                  </a:cubicBezTo>
                  <a:cubicBezTo>
                    <a:pt x="2779" y="13116"/>
                    <a:pt x="2097" y="13360"/>
                    <a:pt x="1219" y="11020"/>
                  </a:cubicBezTo>
                  <a:cubicBezTo>
                    <a:pt x="390" y="8631"/>
                    <a:pt x="1121" y="8582"/>
                    <a:pt x="1853" y="6339"/>
                  </a:cubicBezTo>
                  <a:cubicBezTo>
                    <a:pt x="2584" y="4145"/>
                    <a:pt x="3364" y="4096"/>
                    <a:pt x="2438" y="2049"/>
                  </a:cubicBezTo>
                  <a:cubicBezTo>
                    <a:pt x="1511" y="1"/>
                    <a:pt x="634" y="245"/>
                    <a:pt x="634" y="24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3727100" y="2416250"/>
              <a:ext cx="76800" cy="535125"/>
            </a:xfrm>
            <a:custGeom>
              <a:avLst/>
              <a:gdLst/>
              <a:ahLst/>
              <a:cxnLst/>
              <a:rect l="l" t="t" r="r" b="b"/>
              <a:pathLst>
                <a:path w="3072" h="21405" fill="none" extrusionOk="0">
                  <a:moveTo>
                    <a:pt x="2048" y="21404"/>
                  </a:moveTo>
                  <a:cubicBezTo>
                    <a:pt x="1755" y="20575"/>
                    <a:pt x="1024" y="20478"/>
                    <a:pt x="2048" y="18430"/>
                  </a:cubicBezTo>
                  <a:cubicBezTo>
                    <a:pt x="3072" y="16431"/>
                    <a:pt x="1707" y="16480"/>
                    <a:pt x="829" y="15554"/>
                  </a:cubicBezTo>
                  <a:cubicBezTo>
                    <a:pt x="0" y="14627"/>
                    <a:pt x="1268" y="13213"/>
                    <a:pt x="2048" y="11702"/>
                  </a:cubicBezTo>
                  <a:cubicBezTo>
                    <a:pt x="2438" y="10971"/>
                    <a:pt x="536" y="10776"/>
                    <a:pt x="878" y="7704"/>
                  </a:cubicBezTo>
                  <a:cubicBezTo>
                    <a:pt x="1073" y="6046"/>
                    <a:pt x="2194" y="6046"/>
                    <a:pt x="2048" y="4389"/>
                  </a:cubicBezTo>
                  <a:cubicBezTo>
                    <a:pt x="1950" y="2877"/>
                    <a:pt x="1268" y="1317"/>
                    <a:pt x="2048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4103725" y="2958650"/>
              <a:ext cx="158475" cy="159700"/>
            </a:xfrm>
            <a:custGeom>
              <a:avLst/>
              <a:gdLst/>
              <a:ahLst/>
              <a:cxnLst/>
              <a:rect l="l" t="t" r="r" b="b"/>
              <a:pathLst>
                <a:path w="6339" h="6388" extrusionOk="0">
                  <a:moveTo>
                    <a:pt x="3170" y="1"/>
                  </a:moveTo>
                  <a:cubicBezTo>
                    <a:pt x="1414" y="1"/>
                    <a:pt x="0" y="1463"/>
                    <a:pt x="0" y="3219"/>
                  </a:cubicBezTo>
                  <a:cubicBezTo>
                    <a:pt x="0" y="4974"/>
                    <a:pt x="1414" y="6388"/>
                    <a:pt x="3170" y="6388"/>
                  </a:cubicBezTo>
                  <a:cubicBezTo>
                    <a:pt x="4925" y="6388"/>
                    <a:pt x="6339" y="4974"/>
                    <a:pt x="6339" y="3219"/>
                  </a:cubicBezTo>
                  <a:cubicBezTo>
                    <a:pt x="6339" y="1463"/>
                    <a:pt x="4925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4154925" y="2426000"/>
              <a:ext cx="112150" cy="538775"/>
            </a:xfrm>
            <a:custGeom>
              <a:avLst/>
              <a:gdLst/>
              <a:ahLst/>
              <a:cxnLst/>
              <a:rect l="l" t="t" r="r" b="b"/>
              <a:pathLst>
                <a:path w="4486" h="21551" fill="none" extrusionOk="0">
                  <a:moveTo>
                    <a:pt x="2438" y="21550"/>
                  </a:moveTo>
                  <a:cubicBezTo>
                    <a:pt x="2438" y="21550"/>
                    <a:pt x="4339" y="21014"/>
                    <a:pt x="3121" y="19454"/>
                  </a:cubicBezTo>
                  <a:cubicBezTo>
                    <a:pt x="1853" y="17894"/>
                    <a:pt x="3169" y="17309"/>
                    <a:pt x="3218" y="15602"/>
                  </a:cubicBezTo>
                  <a:cubicBezTo>
                    <a:pt x="3267" y="13945"/>
                    <a:pt x="1658" y="15261"/>
                    <a:pt x="2438" y="11994"/>
                  </a:cubicBezTo>
                  <a:cubicBezTo>
                    <a:pt x="2877" y="10093"/>
                    <a:pt x="4096" y="10629"/>
                    <a:pt x="3023" y="8533"/>
                  </a:cubicBezTo>
                  <a:cubicBezTo>
                    <a:pt x="2048" y="6534"/>
                    <a:pt x="4486" y="4535"/>
                    <a:pt x="2438" y="3609"/>
                  </a:cubicBezTo>
                  <a:cubicBezTo>
                    <a:pt x="1122" y="3023"/>
                    <a:pt x="0" y="1073"/>
                    <a:pt x="1804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3930650" y="2471100"/>
              <a:ext cx="241350" cy="488800"/>
            </a:xfrm>
            <a:custGeom>
              <a:avLst/>
              <a:gdLst/>
              <a:ahLst/>
              <a:cxnLst/>
              <a:rect l="l" t="t" r="r" b="b"/>
              <a:pathLst>
                <a:path w="9654" h="19552" fill="none" extrusionOk="0">
                  <a:moveTo>
                    <a:pt x="8630" y="19551"/>
                  </a:moveTo>
                  <a:cubicBezTo>
                    <a:pt x="8289" y="18723"/>
                    <a:pt x="7557" y="18674"/>
                    <a:pt x="8630" y="16626"/>
                  </a:cubicBezTo>
                  <a:cubicBezTo>
                    <a:pt x="9654" y="14578"/>
                    <a:pt x="8240" y="14627"/>
                    <a:pt x="7411" y="13701"/>
                  </a:cubicBezTo>
                  <a:cubicBezTo>
                    <a:pt x="6533" y="12823"/>
                    <a:pt x="8484" y="11556"/>
                    <a:pt x="8630" y="9898"/>
                  </a:cubicBezTo>
                  <a:cubicBezTo>
                    <a:pt x="8776" y="7411"/>
                    <a:pt x="5266" y="8923"/>
                    <a:pt x="5607" y="5900"/>
                  </a:cubicBezTo>
                  <a:cubicBezTo>
                    <a:pt x="5753" y="4242"/>
                    <a:pt x="3218" y="4242"/>
                    <a:pt x="3121" y="2585"/>
                  </a:cubicBezTo>
                  <a:cubicBezTo>
                    <a:pt x="3023" y="1073"/>
                    <a:pt x="1219" y="1"/>
                    <a:pt x="0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5570025" y="2940375"/>
              <a:ext cx="206025" cy="206000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096" y="0"/>
                  </a:moveTo>
                  <a:cubicBezTo>
                    <a:pt x="1854" y="0"/>
                    <a:pt x="1" y="1853"/>
                    <a:pt x="1" y="4145"/>
                  </a:cubicBezTo>
                  <a:cubicBezTo>
                    <a:pt x="1" y="6387"/>
                    <a:pt x="1854" y="8240"/>
                    <a:pt x="4096" y="8240"/>
                  </a:cubicBezTo>
                  <a:cubicBezTo>
                    <a:pt x="6388" y="8240"/>
                    <a:pt x="8240" y="6387"/>
                    <a:pt x="8240" y="4145"/>
                  </a:cubicBezTo>
                  <a:cubicBezTo>
                    <a:pt x="8240" y="1853"/>
                    <a:pt x="6388" y="0"/>
                    <a:pt x="4096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716300" y="2477200"/>
              <a:ext cx="174325" cy="470500"/>
            </a:xfrm>
            <a:custGeom>
              <a:avLst/>
              <a:gdLst/>
              <a:ahLst/>
              <a:cxnLst/>
              <a:rect l="l" t="t" r="r" b="b"/>
              <a:pathLst>
                <a:path w="6973" h="18820" fill="none" extrusionOk="0">
                  <a:moveTo>
                    <a:pt x="0" y="18820"/>
                  </a:moveTo>
                  <a:cubicBezTo>
                    <a:pt x="244" y="16333"/>
                    <a:pt x="634" y="15212"/>
                    <a:pt x="1219" y="13798"/>
                  </a:cubicBezTo>
                  <a:cubicBezTo>
                    <a:pt x="1951" y="12189"/>
                    <a:pt x="537" y="10970"/>
                    <a:pt x="1122" y="9459"/>
                  </a:cubicBezTo>
                  <a:cubicBezTo>
                    <a:pt x="1804" y="7704"/>
                    <a:pt x="1366" y="7460"/>
                    <a:pt x="3023" y="6729"/>
                  </a:cubicBezTo>
                  <a:cubicBezTo>
                    <a:pt x="5168" y="5753"/>
                    <a:pt x="3413" y="4681"/>
                    <a:pt x="5168" y="3267"/>
                  </a:cubicBezTo>
                  <a:cubicBezTo>
                    <a:pt x="6777" y="1951"/>
                    <a:pt x="6972" y="0"/>
                    <a:pt x="697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5579775" y="2461350"/>
              <a:ext cx="89000" cy="481475"/>
            </a:xfrm>
            <a:custGeom>
              <a:avLst/>
              <a:gdLst/>
              <a:ahLst/>
              <a:cxnLst/>
              <a:rect l="l" t="t" r="r" b="b"/>
              <a:pathLst>
                <a:path w="3560" h="19259" fill="none" extrusionOk="0">
                  <a:moveTo>
                    <a:pt x="2682" y="19259"/>
                  </a:moveTo>
                  <a:cubicBezTo>
                    <a:pt x="2341" y="18430"/>
                    <a:pt x="1171" y="18186"/>
                    <a:pt x="1561" y="17114"/>
                  </a:cubicBezTo>
                  <a:cubicBezTo>
                    <a:pt x="2292" y="15017"/>
                    <a:pt x="1" y="12774"/>
                    <a:pt x="781" y="11263"/>
                  </a:cubicBezTo>
                  <a:cubicBezTo>
                    <a:pt x="1659" y="9362"/>
                    <a:pt x="3560" y="10727"/>
                    <a:pt x="3462" y="7655"/>
                  </a:cubicBezTo>
                  <a:cubicBezTo>
                    <a:pt x="3414" y="5461"/>
                    <a:pt x="1317" y="5754"/>
                    <a:pt x="1171" y="4096"/>
                  </a:cubicBezTo>
                  <a:cubicBezTo>
                    <a:pt x="1073" y="2585"/>
                    <a:pt x="683" y="1268"/>
                    <a:pt x="1902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3070125" y="2931850"/>
              <a:ext cx="206000" cy="206000"/>
            </a:xfrm>
            <a:custGeom>
              <a:avLst/>
              <a:gdLst/>
              <a:ahLst/>
              <a:cxnLst/>
              <a:rect l="l" t="t" r="r" b="b"/>
              <a:pathLst>
                <a:path w="8240" h="8240" extrusionOk="0">
                  <a:moveTo>
                    <a:pt x="4144" y="0"/>
                  </a:moveTo>
                  <a:cubicBezTo>
                    <a:pt x="1853" y="0"/>
                    <a:pt x="0" y="1853"/>
                    <a:pt x="0" y="4096"/>
                  </a:cubicBezTo>
                  <a:cubicBezTo>
                    <a:pt x="0" y="6387"/>
                    <a:pt x="1853" y="8240"/>
                    <a:pt x="4144" y="8240"/>
                  </a:cubicBezTo>
                  <a:cubicBezTo>
                    <a:pt x="6387" y="8240"/>
                    <a:pt x="8240" y="6387"/>
                    <a:pt x="8240" y="4096"/>
                  </a:cubicBezTo>
                  <a:cubicBezTo>
                    <a:pt x="8240" y="1853"/>
                    <a:pt x="6387" y="0"/>
                    <a:pt x="4144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3216375" y="2467450"/>
              <a:ext cx="174325" cy="471725"/>
            </a:xfrm>
            <a:custGeom>
              <a:avLst/>
              <a:gdLst/>
              <a:ahLst/>
              <a:cxnLst/>
              <a:rect l="l" t="t" r="r" b="b"/>
              <a:pathLst>
                <a:path w="6973" h="18869" fill="none" extrusionOk="0">
                  <a:moveTo>
                    <a:pt x="1" y="18869"/>
                  </a:moveTo>
                  <a:cubicBezTo>
                    <a:pt x="245" y="16333"/>
                    <a:pt x="635" y="15261"/>
                    <a:pt x="1220" y="13847"/>
                  </a:cubicBezTo>
                  <a:cubicBezTo>
                    <a:pt x="1951" y="12238"/>
                    <a:pt x="537" y="10970"/>
                    <a:pt x="1122" y="9508"/>
                  </a:cubicBezTo>
                  <a:cubicBezTo>
                    <a:pt x="1805" y="7752"/>
                    <a:pt x="1366" y="7509"/>
                    <a:pt x="3024" y="6729"/>
                  </a:cubicBezTo>
                  <a:cubicBezTo>
                    <a:pt x="5169" y="5802"/>
                    <a:pt x="3414" y="4730"/>
                    <a:pt x="5169" y="3316"/>
                  </a:cubicBezTo>
                  <a:cubicBezTo>
                    <a:pt x="6826" y="1999"/>
                    <a:pt x="6973" y="0"/>
                    <a:pt x="6973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3081075" y="2452825"/>
              <a:ext cx="87800" cy="481475"/>
            </a:xfrm>
            <a:custGeom>
              <a:avLst/>
              <a:gdLst/>
              <a:ahLst/>
              <a:cxnLst/>
              <a:rect l="l" t="t" r="r" b="b"/>
              <a:pathLst>
                <a:path w="3512" h="19259" fill="none" extrusionOk="0">
                  <a:moveTo>
                    <a:pt x="2634" y="19259"/>
                  </a:moveTo>
                  <a:cubicBezTo>
                    <a:pt x="2292" y="18430"/>
                    <a:pt x="1171" y="18186"/>
                    <a:pt x="1512" y="17113"/>
                  </a:cubicBezTo>
                  <a:cubicBezTo>
                    <a:pt x="2292" y="14968"/>
                    <a:pt x="1" y="12774"/>
                    <a:pt x="732" y="11263"/>
                  </a:cubicBezTo>
                  <a:cubicBezTo>
                    <a:pt x="1659" y="9361"/>
                    <a:pt x="3511" y="10726"/>
                    <a:pt x="3414" y="7655"/>
                  </a:cubicBezTo>
                  <a:cubicBezTo>
                    <a:pt x="3365" y="5461"/>
                    <a:pt x="1269" y="5753"/>
                    <a:pt x="1171" y="4096"/>
                  </a:cubicBezTo>
                  <a:cubicBezTo>
                    <a:pt x="1025" y="2584"/>
                    <a:pt x="635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4588850" y="2452825"/>
              <a:ext cx="175525" cy="470500"/>
            </a:xfrm>
            <a:custGeom>
              <a:avLst/>
              <a:gdLst/>
              <a:ahLst/>
              <a:cxnLst/>
              <a:rect l="l" t="t" r="r" b="b"/>
              <a:pathLst>
                <a:path w="7021" h="18820" fill="none" extrusionOk="0">
                  <a:moveTo>
                    <a:pt x="0" y="18820"/>
                  </a:moveTo>
                  <a:cubicBezTo>
                    <a:pt x="293" y="16333"/>
                    <a:pt x="634" y="15212"/>
                    <a:pt x="1268" y="13847"/>
                  </a:cubicBezTo>
                  <a:cubicBezTo>
                    <a:pt x="1950" y="12189"/>
                    <a:pt x="585" y="10970"/>
                    <a:pt x="1121" y="9459"/>
                  </a:cubicBezTo>
                  <a:cubicBezTo>
                    <a:pt x="1804" y="7704"/>
                    <a:pt x="1365" y="7460"/>
                    <a:pt x="3023" y="6728"/>
                  </a:cubicBezTo>
                  <a:cubicBezTo>
                    <a:pt x="5168" y="5753"/>
                    <a:pt x="3413" y="4681"/>
                    <a:pt x="5168" y="3316"/>
                  </a:cubicBezTo>
                  <a:cubicBezTo>
                    <a:pt x="6826" y="1999"/>
                    <a:pt x="7021" y="0"/>
                    <a:pt x="7021" y="0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4453550" y="243697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2633" y="19259"/>
                  </a:moveTo>
                  <a:cubicBezTo>
                    <a:pt x="2340" y="18430"/>
                    <a:pt x="1170" y="18186"/>
                    <a:pt x="1512" y="17162"/>
                  </a:cubicBezTo>
                  <a:cubicBezTo>
                    <a:pt x="2292" y="15017"/>
                    <a:pt x="0" y="12823"/>
                    <a:pt x="732" y="11263"/>
                  </a:cubicBezTo>
                  <a:cubicBezTo>
                    <a:pt x="1658" y="9361"/>
                    <a:pt x="3511" y="10727"/>
                    <a:pt x="3413" y="7655"/>
                  </a:cubicBezTo>
                  <a:cubicBezTo>
                    <a:pt x="3364" y="5461"/>
                    <a:pt x="1268" y="5754"/>
                    <a:pt x="1170" y="4096"/>
                  </a:cubicBezTo>
                  <a:cubicBezTo>
                    <a:pt x="1073" y="2584"/>
                    <a:pt x="683" y="1317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3883100" y="2931850"/>
              <a:ext cx="206025" cy="206000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096" y="0"/>
                  </a:moveTo>
                  <a:cubicBezTo>
                    <a:pt x="1854" y="0"/>
                    <a:pt x="1" y="1853"/>
                    <a:pt x="1" y="4096"/>
                  </a:cubicBezTo>
                  <a:cubicBezTo>
                    <a:pt x="1" y="6387"/>
                    <a:pt x="1854" y="8240"/>
                    <a:pt x="4096" y="8240"/>
                  </a:cubicBezTo>
                  <a:cubicBezTo>
                    <a:pt x="6388" y="8240"/>
                    <a:pt x="8240" y="6387"/>
                    <a:pt x="8240" y="4096"/>
                  </a:cubicBezTo>
                  <a:cubicBezTo>
                    <a:pt x="8240" y="1853"/>
                    <a:pt x="6388" y="0"/>
                    <a:pt x="4096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4028150" y="2467450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1" y="18869"/>
                  </a:moveTo>
                  <a:cubicBezTo>
                    <a:pt x="293" y="16333"/>
                    <a:pt x="683" y="15261"/>
                    <a:pt x="1268" y="13847"/>
                  </a:cubicBezTo>
                  <a:cubicBezTo>
                    <a:pt x="2000" y="12238"/>
                    <a:pt x="586" y="10970"/>
                    <a:pt x="1171" y="9508"/>
                  </a:cubicBezTo>
                  <a:cubicBezTo>
                    <a:pt x="1853" y="7752"/>
                    <a:pt x="1415" y="7509"/>
                    <a:pt x="3072" y="6729"/>
                  </a:cubicBezTo>
                  <a:cubicBezTo>
                    <a:pt x="5217" y="5802"/>
                    <a:pt x="3462" y="4730"/>
                    <a:pt x="5217" y="3316"/>
                  </a:cubicBezTo>
                  <a:cubicBezTo>
                    <a:pt x="6826" y="1999"/>
                    <a:pt x="7021" y="0"/>
                    <a:pt x="7021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3892850" y="2452825"/>
              <a:ext cx="87800" cy="481475"/>
            </a:xfrm>
            <a:custGeom>
              <a:avLst/>
              <a:gdLst/>
              <a:ahLst/>
              <a:cxnLst/>
              <a:rect l="l" t="t" r="r" b="b"/>
              <a:pathLst>
                <a:path w="3512" h="19259" fill="none" extrusionOk="0">
                  <a:moveTo>
                    <a:pt x="2682" y="19259"/>
                  </a:moveTo>
                  <a:cubicBezTo>
                    <a:pt x="2341" y="18430"/>
                    <a:pt x="1171" y="18186"/>
                    <a:pt x="1561" y="17113"/>
                  </a:cubicBezTo>
                  <a:cubicBezTo>
                    <a:pt x="2292" y="14968"/>
                    <a:pt x="1" y="12774"/>
                    <a:pt x="732" y="11263"/>
                  </a:cubicBezTo>
                  <a:cubicBezTo>
                    <a:pt x="1659" y="9361"/>
                    <a:pt x="3511" y="10726"/>
                    <a:pt x="3462" y="7655"/>
                  </a:cubicBezTo>
                  <a:cubicBezTo>
                    <a:pt x="3365" y="5461"/>
                    <a:pt x="1317" y="5753"/>
                    <a:pt x="1171" y="4096"/>
                  </a:cubicBezTo>
                  <a:cubicBezTo>
                    <a:pt x="1073" y="2584"/>
                    <a:pt x="683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5219000" y="293915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1"/>
                  </a:moveTo>
                  <a:cubicBezTo>
                    <a:pt x="1707" y="1"/>
                    <a:pt x="0" y="1756"/>
                    <a:pt x="0" y="3852"/>
                  </a:cubicBezTo>
                  <a:cubicBezTo>
                    <a:pt x="0" y="5997"/>
                    <a:pt x="1707" y="7704"/>
                    <a:pt x="3852" y="7704"/>
                  </a:cubicBezTo>
                  <a:cubicBezTo>
                    <a:pt x="5948" y="7704"/>
                    <a:pt x="7704" y="5997"/>
                    <a:pt x="7704" y="3852"/>
                  </a:cubicBezTo>
                  <a:cubicBezTo>
                    <a:pt x="7704" y="1756"/>
                    <a:pt x="5948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5326250" y="240162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1220" y="21843"/>
                  </a:moveTo>
                  <a:cubicBezTo>
                    <a:pt x="1220" y="21843"/>
                    <a:pt x="2487" y="19990"/>
                    <a:pt x="1220" y="18430"/>
                  </a:cubicBezTo>
                  <a:cubicBezTo>
                    <a:pt x="1" y="16821"/>
                    <a:pt x="927" y="16139"/>
                    <a:pt x="1854" y="14627"/>
                  </a:cubicBezTo>
                  <a:cubicBezTo>
                    <a:pt x="2780" y="13116"/>
                    <a:pt x="2097" y="13359"/>
                    <a:pt x="1220" y="11019"/>
                  </a:cubicBezTo>
                  <a:cubicBezTo>
                    <a:pt x="391" y="8630"/>
                    <a:pt x="1122" y="8581"/>
                    <a:pt x="1854" y="6339"/>
                  </a:cubicBezTo>
                  <a:cubicBezTo>
                    <a:pt x="2536" y="4096"/>
                    <a:pt x="3365" y="4047"/>
                    <a:pt x="2439" y="2048"/>
                  </a:cubicBezTo>
                  <a:cubicBezTo>
                    <a:pt x="1512" y="1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5236050" y="2407725"/>
              <a:ext cx="76825" cy="533900"/>
            </a:xfrm>
            <a:custGeom>
              <a:avLst/>
              <a:gdLst/>
              <a:ahLst/>
              <a:cxnLst/>
              <a:rect l="l" t="t" r="r" b="b"/>
              <a:pathLst>
                <a:path w="3073" h="21356" fill="none" extrusionOk="0">
                  <a:moveTo>
                    <a:pt x="2049" y="21355"/>
                  </a:moveTo>
                  <a:cubicBezTo>
                    <a:pt x="1756" y="20526"/>
                    <a:pt x="1025" y="20478"/>
                    <a:pt x="2049" y="18430"/>
                  </a:cubicBezTo>
                  <a:cubicBezTo>
                    <a:pt x="3073" y="16382"/>
                    <a:pt x="1707" y="16431"/>
                    <a:pt x="830" y="15553"/>
                  </a:cubicBezTo>
                  <a:cubicBezTo>
                    <a:pt x="1" y="14627"/>
                    <a:pt x="1269" y="13213"/>
                    <a:pt x="2049" y="11702"/>
                  </a:cubicBezTo>
                  <a:cubicBezTo>
                    <a:pt x="2439" y="10970"/>
                    <a:pt x="537" y="10775"/>
                    <a:pt x="879" y="7704"/>
                  </a:cubicBezTo>
                  <a:cubicBezTo>
                    <a:pt x="1025" y="6046"/>
                    <a:pt x="2195" y="6046"/>
                    <a:pt x="2049" y="4388"/>
                  </a:cubicBezTo>
                  <a:cubicBezTo>
                    <a:pt x="1951" y="2877"/>
                    <a:pt x="1269" y="1317"/>
                    <a:pt x="2049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4653450" y="2972050"/>
              <a:ext cx="158475" cy="158500"/>
            </a:xfrm>
            <a:custGeom>
              <a:avLst/>
              <a:gdLst/>
              <a:ahLst/>
              <a:cxnLst/>
              <a:rect l="l" t="t" r="r" b="b"/>
              <a:pathLst>
                <a:path w="6339" h="6340" extrusionOk="0">
                  <a:moveTo>
                    <a:pt x="3169" y="1"/>
                  </a:moveTo>
                  <a:cubicBezTo>
                    <a:pt x="1414" y="1"/>
                    <a:pt x="0" y="1415"/>
                    <a:pt x="0" y="3170"/>
                  </a:cubicBezTo>
                  <a:cubicBezTo>
                    <a:pt x="0" y="4925"/>
                    <a:pt x="1414" y="6339"/>
                    <a:pt x="3169" y="6339"/>
                  </a:cubicBezTo>
                  <a:cubicBezTo>
                    <a:pt x="4924" y="6339"/>
                    <a:pt x="6338" y="4925"/>
                    <a:pt x="6338" y="3170"/>
                  </a:cubicBezTo>
                  <a:cubicBezTo>
                    <a:pt x="6338" y="1415"/>
                    <a:pt x="4924" y="1"/>
                    <a:pt x="3169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4705850" y="2438200"/>
              <a:ext cx="110950" cy="539975"/>
            </a:xfrm>
            <a:custGeom>
              <a:avLst/>
              <a:gdLst/>
              <a:ahLst/>
              <a:cxnLst/>
              <a:rect l="l" t="t" r="r" b="b"/>
              <a:pathLst>
                <a:path w="4438" h="21599" fill="none" extrusionOk="0">
                  <a:moveTo>
                    <a:pt x="2389" y="21599"/>
                  </a:moveTo>
                  <a:cubicBezTo>
                    <a:pt x="2389" y="21599"/>
                    <a:pt x="4340" y="21014"/>
                    <a:pt x="3072" y="19454"/>
                  </a:cubicBezTo>
                  <a:cubicBezTo>
                    <a:pt x="1804" y="17893"/>
                    <a:pt x="3170" y="17308"/>
                    <a:pt x="3170" y="15602"/>
                  </a:cubicBezTo>
                  <a:cubicBezTo>
                    <a:pt x="3218" y="13944"/>
                    <a:pt x="1609" y="15261"/>
                    <a:pt x="2389" y="11994"/>
                  </a:cubicBezTo>
                  <a:cubicBezTo>
                    <a:pt x="2828" y="10141"/>
                    <a:pt x="4047" y="10629"/>
                    <a:pt x="3023" y="8532"/>
                  </a:cubicBezTo>
                  <a:cubicBezTo>
                    <a:pt x="1999" y="6533"/>
                    <a:pt x="4437" y="4534"/>
                    <a:pt x="2389" y="3608"/>
                  </a:cubicBezTo>
                  <a:cubicBezTo>
                    <a:pt x="1073" y="3072"/>
                    <a:pt x="0" y="1073"/>
                    <a:pt x="1804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4480350" y="2483300"/>
              <a:ext cx="241375" cy="490000"/>
            </a:xfrm>
            <a:custGeom>
              <a:avLst/>
              <a:gdLst/>
              <a:ahLst/>
              <a:cxnLst/>
              <a:rect l="l" t="t" r="r" b="b"/>
              <a:pathLst>
                <a:path w="9655" h="19600" fill="none" extrusionOk="0">
                  <a:moveTo>
                    <a:pt x="8630" y="19600"/>
                  </a:moveTo>
                  <a:cubicBezTo>
                    <a:pt x="8338" y="18722"/>
                    <a:pt x="7607" y="18673"/>
                    <a:pt x="8630" y="16626"/>
                  </a:cubicBezTo>
                  <a:cubicBezTo>
                    <a:pt x="9654" y="14627"/>
                    <a:pt x="8289" y="14675"/>
                    <a:pt x="7412" y="13749"/>
                  </a:cubicBezTo>
                  <a:cubicBezTo>
                    <a:pt x="6583" y="12823"/>
                    <a:pt x="8533" y="11604"/>
                    <a:pt x="8630" y="9897"/>
                  </a:cubicBezTo>
                  <a:cubicBezTo>
                    <a:pt x="8825" y="7411"/>
                    <a:pt x="5266" y="8971"/>
                    <a:pt x="5608" y="5900"/>
                  </a:cubicBezTo>
                  <a:cubicBezTo>
                    <a:pt x="5803" y="4242"/>
                    <a:pt x="3267" y="4242"/>
                    <a:pt x="3121" y="2584"/>
                  </a:cubicBezTo>
                  <a:cubicBezTo>
                    <a:pt x="3024" y="1073"/>
                    <a:pt x="1220" y="0"/>
                    <a:pt x="1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3479650" y="2959875"/>
              <a:ext cx="159700" cy="159700"/>
            </a:xfrm>
            <a:custGeom>
              <a:avLst/>
              <a:gdLst/>
              <a:ahLst/>
              <a:cxnLst/>
              <a:rect l="l" t="t" r="r" b="b"/>
              <a:pathLst>
                <a:path w="6388" h="6388" extrusionOk="0">
                  <a:moveTo>
                    <a:pt x="3170" y="0"/>
                  </a:moveTo>
                  <a:cubicBezTo>
                    <a:pt x="1415" y="0"/>
                    <a:pt x="1" y="1463"/>
                    <a:pt x="1" y="3218"/>
                  </a:cubicBezTo>
                  <a:cubicBezTo>
                    <a:pt x="1" y="4973"/>
                    <a:pt x="1415" y="6387"/>
                    <a:pt x="3170" y="6387"/>
                  </a:cubicBezTo>
                  <a:cubicBezTo>
                    <a:pt x="4925" y="6387"/>
                    <a:pt x="6388" y="4973"/>
                    <a:pt x="6388" y="3218"/>
                  </a:cubicBezTo>
                  <a:cubicBezTo>
                    <a:pt x="6388" y="1463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3532075" y="2427225"/>
              <a:ext cx="110950" cy="538775"/>
            </a:xfrm>
            <a:custGeom>
              <a:avLst/>
              <a:gdLst/>
              <a:ahLst/>
              <a:cxnLst/>
              <a:rect l="l" t="t" r="r" b="b"/>
              <a:pathLst>
                <a:path w="4438" h="21551" fill="none" extrusionOk="0">
                  <a:moveTo>
                    <a:pt x="2389" y="21550"/>
                  </a:moveTo>
                  <a:cubicBezTo>
                    <a:pt x="2389" y="21550"/>
                    <a:pt x="4340" y="21014"/>
                    <a:pt x="3072" y="19454"/>
                  </a:cubicBezTo>
                  <a:cubicBezTo>
                    <a:pt x="1853" y="17894"/>
                    <a:pt x="3169" y="17309"/>
                    <a:pt x="3218" y="15602"/>
                  </a:cubicBezTo>
                  <a:cubicBezTo>
                    <a:pt x="3218" y="13944"/>
                    <a:pt x="1658" y="15261"/>
                    <a:pt x="2389" y="11994"/>
                  </a:cubicBezTo>
                  <a:cubicBezTo>
                    <a:pt x="2828" y="10093"/>
                    <a:pt x="4047" y="10629"/>
                    <a:pt x="3023" y="8533"/>
                  </a:cubicBezTo>
                  <a:cubicBezTo>
                    <a:pt x="1999" y="6534"/>
                    <a:pt x="4437" y="4535"/>
                    <a:pt x="2389" y="3608"/>
                  </a:cubicBezTo>
                  <a:cubicBezTo>
                    <a:pt x="1073" y="3023"/>
                    <a:pt x="0" y="1073"/>
                    <a:pt x="1804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3306575" y="2472325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8630" y="19551"/>
                  </a:moveTo>
                  <a:cubicBezTo>
                    <a:pt x="8338" y="18722"/>
                    <a:pt x="7606" y="18674"/>
                    <a:pt x="8630" y="16626"/>
                  </a:cubicBezTo>
                  <a:cubicBezTo>
                    <a:pt x="9703" y="14578"/>
                    <a:pt x="8289" y="14627"/>
                    <a:pt x="7411" y="13701"/>
                  </a:cubicBezTo>
                  <a:cubicBezTo>
                    <a:pt x="6583" y="12823"/>
                    <a:pt x="8533" y="11555"/>
                    <a:pt x="8630" y="9898"/>
                  </a:cubicBezTo>
                  <a:cubicBezTo>
                    <a:pt x="8825" y="7411"/>
                    <a:pt x="5266" y="8923"/>
                    <a:pt x="5607" y="5900"/>
                  </a:cubicBezTo>
                  <a:cubicBezTo>
                    <a:pt x="5803" y="4242"/>
                    <a:pt x="3267" y="4242"/>
                    <a:pt x="3121" y="2584"/>
                  </a:cubicBezTo>
                  <a:cubicBezTo>
                    <a:pt x="3023" y="1073"/>
                    <a:pt x="1220" y="0"/>
                    <a:pt x="1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5972275" y="298182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69" y="0"/>
                  </a:moveTo>
                  <a:cubicBezTo>
                    <a:pt x="1414" y="0"/>
                    <a:pt x="0" y="1414"/>
                    <a:pt x="0" y="3169"/>
                  </a:cubicBezTo>
                  <a:cubicBezTo>
                    <a:pt x="0" y="4924"/>
                    <a:pt x="1414" y="6338"/>
                    <a:pt x="3169" y="6338"/>
                  </a:cubicBezTo>
                  <a:cubicBezTo>
                    <a:pt x="4924" y="6338"/>
                    <a:pt x="6338" y="4924"/>
                    <a:pt x="6338" y="3169"/>
                  </a:cubicBezTo>
                  <a:cubicBezTo>
                    <a:pt x="6338" y="1414"/>
                    <a:pt x="4924" y="0"/>
                    <a:pt x="3169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6023450" y="2447950"/>
              <a:ext cx="112175" cy="539975"/>
            </a:xfrm>
            <a:custGeom>
              <a:avLst/>
              <a:gdLst/>
              <a:ahLst/>
              <a:cxnLst/>
              <a:rect l="l" t="t" r="r" b="b"/>
              <a:pathLst>
                <a:path w="4487" h="21599" fill="none" extrusionOk="0">
                  <a:moveTo>
                    <a:pt x="2438" y="21599"/>
                  </a:moveTo>
                  <a:cubicBezTo>
                    <a:pt x="2438" y="21599"/>
                    <a:pt x="4340" y="21063"/>
                    <a:pt x="3121" y="19454"/>
                  </a:cubicBezTo>
                  <a:cubicBezTo>
                    <a:pt x="1853" y="17893"/>
                    <a:pt x="3219" y="17308"/>
                    <a:pt x="3219" y="15651"/>
                  </a:cubicBezTo>
                  <a:cubicBezTo>
                    <a:pt x="3267" y="13944"/>
                    <a:pt x="1658" y="15309"/>
                    <a:pt x="2438" y="11994"/>
                  </a:cubicBezTo>
                  <a:cubicBezTo>
                    <a:pt x="2877" y="10141"/>
                    <a:pt x="4096" y="10678"/>
                    <a:pt x="3024" y="8581"/>
                  </a:cubicBezTo>
                  <a:cubicBezTo>
                    <a:pt x="2048" y="6533"/>
                    <a:pt x="4486" y="4534"/>
                    <a:pt x="2438" y="3657"/>
                  </a:cubicBezTo>
                  <a:cubicBezTo>
                    <a:pt x="1122" y="3072"/>
                    <a:pt x="1" y="1122"/>
                    <a:pt x="1805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5799175" y="24942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8630" y="19552"/>
                  </a:moveTo>
                  <a:cubicBezTo>
                    <a:pt x="8338" y="18723"/>
                    <a:pt x="7558" y="18625"/>
                    <a:pt x="8630" y="16578"/>
                  </a:cubicBezTo>
                  <a:cubicBezTo>
                    <a:pt x="9654" y="14579"/>
                    <a:pt x="8240" y="14628"/>
                    <a:pt x="7412" y="13701"/>
                  </a:cubicBezTo>
                  <a:cubicBezTo>
                    <a:pt x="6534" y="12775"/>
                    <a:pt x="8533" y="11556"/>
                    <a:pt x="8630" y="9850"/>
                  </a:cubicBezTo>
                  <a:cubicBezTo>
                    <a:pt x="8825" y="7412"/>
                    <a:pt x="5266" y="8923"/>
                    <a:pt x="5608" y="5852"/>
                  </a:cubicBezTo>
                  <a:cubicBezTo>
                    <a:pt x="5803" y="4194"/>
                    <a:pt x="3219" y="4194"/>
                    <a:pt x="3121" y="2536"/>
                  </a:cubicBezTo>
                  <a:cubicBezTo>
                    <a:pt x="3024" y="1025"/>
                    <a:pt x="1220" y="1"/>
                    <a:pt x="1" y="58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3033550" y="2952550"/>
              <a:ext cx="106075" cy="121925"/>
            </a:xfrm>
            <a:custGeom>
              <a:avLst/>
              <a:gdLst/>
              <a:ahLst/>
              <a:cxnLst/>
              <a:rect l="l" t="t" r="r" b="b"/>
              <a:pathLst>
                <a:path w="4243" h="4877" extrusionOk="0">
                  <a:moveTo>
                    <a:pt x="2146" y="1"/>
                  </a:moveTo>
                  <a:lnTo>
                    <a:pt x="1" y="1220"/>
                  </a:lnTo>
                  <a:lnTo>
                    <a:pt x="1" y="3658"/>
                  </a:lnTo>
                  <a:lnTo>
                    <a:pt x="2146" y="4876"/>
                  </a:lnTo>
                  <a:lnTo>
                    <a:pt x="4242" y="3658"/>
                  </a:lnTo>
                  <a:lnTo>
                    <a:pt x="4242" y="122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3085950" y="2863575"/>
              <a:ext cx="104850" cy="121925"/>
            </a:xfrm>
            <a:custGeom>
              <a:avLst/>
              <a:gdLst/>
              <a:ahLst/>
              <a:cxnLst/>
              <a:rect l="l" t="t" r="r" b="b"/>
              <a:pathLst>
                <a:path w="4194" h="4877" extrusionOk="0">
                  <a:moveTo>
                    <a:pt x="2097" y="1"/>
                  </a:moveTo>
                  <a:lnTo>
                    <a:pt x="1" y="1220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194" y="3657"/>
                  </a:lnTo>
                  <a:lnTo>
                    <a:pt x="4194" y="1220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3033550" y="2779475"/>
              <a:ext cx="106075" cy="121925"/>
            </a:xfrm>
            <a:custGeom>
              <a:avLst/>
              <a:gdLst/>
              <a:ahLst/>
              <a:cxnLst/>
              <a:rect l="l" t="t" r="r" b="b"/>
              <a:pathLst>
                <a:path w="4243" h="4877" extrusionOk="0">
                  <a:moveTo>
                    <a:pt x="2146" y="1"/>
                  </a:moveTo>
                  <a:lnTo>
                    <a:pt x="1" y="1220"/>
                  </a:lnTo>
                  <a:lnTo>
                    <a:pt x="1" y="3657"/>
                  </a:lnTo>
                  <a:lnTo>
                    <a:pt x="2146" y="4876"/>
                  </a:lnTo>
                  <a:lnTo>
                    <a:pt x="4242" y="3657"/>
                  </a:lnTo>
                  <a:lnTo>
                    <a:pt x="4242" y="122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3088400" y="2719750"/>
              <a:ext cx="91450" cy="89000"/>
            </a:xfrm>
            <a:custGeom>
              <a:avLst/>
              <a:gdLst/>
              <a:ahLst/>
              <a:cxnLst/>
              <a:rect l="l" t="t" r="r" b="b"/>
              <a:pathLst>
                <a:path w="3658" h="3560" extrusionOk="0">
                  <a:moveTo>
                    <a:pt x="2780" y="1"/>
                  </a:moveTo>
                  <a:lnTo>
                    <a:pt x="537" y="196"/>
                  </a:lnTo>
                  <a:lnTo>
                    <a:pt x="0" y="2390"/>
                  </a:lnTo>
                  <a:lnTo>
                    <a:pt x="1951" y="3560"/>
                  </a:lnTo>
                  <a:lnTo>
                    <a:pt x="3657" y="2048"/>
                  </a:lnTo>
                  <a:lnTo>
                    <a:pt x="2780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3037200" y="2718525"/>
              <a:ext cx="149950" cy="349850"/>
            </a:xfrm>
            <a:custGeom>
              <a:avLst/>
              <a:gdLst/>
              <a:ahLst/>
              <a:cxnLst/>
              <a:rect l="l" t="t" r="r" b="b"/>
              <a:pathLst>
                <a:path w="5998" h="13994" extrusionOk="0">
                  <a:moveTo>
                    <a:pt x="1" y="12824"/>
                  </a:moveTo>
                  <a:lnTo>
                    <a:pt x="2000" y="13994"/>
                  </a:lnTo>
                  <a:moveTo>
                    <a:pt x="1" y="12824"/>
                  </a:moveTo>
                  <a:lnTo>
                    <a:pt x="1" y="10532"/>
                  </a:lnTo>
                  <a:moveTo>
                    <a:pt x="2000" y="13994"/>
                  </a:moveTo>
                  <a:lnTo>
                    <a:pt x="3999" y="12872"/>
                  </a:lnTo>
                  <a:moveTo>
                    <a:pt x="3999" y="12872"/>
                  </a:moveTo>
                  <a:lnTo>
                    <a:pt x="3999" y="10581"/>
                  </a:lnTo>
                  <a:moveTo>
                    <a:pt x="2000" y="9411"/>
                  </a:moveTo>
                  <a:lnTo>
                    <a:pt x="1" y="10532"/>
                  </a:lnTo>
                  <a:moveTo>
                    <a:pt x="2000" y="9411"/>
                  </a:moveTo>
                  <a:lnTo>
                    <a:pt x="3999" y="10581"/>
                  </a:lnTo>
                  <a:moveTo>
                    <a:pt x="2000" y="9411"/>
                  </a:moveTo>
                  <a:lnTo>
                    <a:pt x="2000" y="7070"/>
                  </a:lnTo>
                  <a:moveTo>
                    <a:pt x="3999" y="10581"/>
                  </a:moveTo>
                  <a:lnTo>
                    <a:pt x="5998" y="9411"/>
                  </a:lnTo>
                  <a:moveTo>
                    <a:pt x="5998" y="9411"/>
                  </a:moveTo>
                  <a:lnTo>
                    <a:pt x="5998" y="7119"/>
                  </a:lnTo>
                  <a:moveTo>
                    <a:pt x="5998" y="7119"/>
                  </a:moveTo>
                  <a:lnTo>
                    <a:pt x="3999" y="5949"/>
                  </a:lnTo>
                  <a:moveTo>
                    <a:pt x="2000" y="7070"/>
                  </a:moveTo>
                  <a:lnTo>
                    <a:pt x="3999" y="5949"/>
                  </a:lnTo>
                  <a:moveTo>
                    <a:pt x="2000" y="7070"/>
                  </a:moveTo>
                  <a:lnTo>
                    <a:pt x="1" y="5900"/>
                  </a:lnTo>
                  <a:moveTo>
                    <a:pt x="3999" y="5949"/>
                  </a:moveTo>
                  <a:lnTo>
                    <a:pt x="4047" y="3609"/>
                  </a:lnTo>
                  <a:moveTo>
                    <a:pt x="2048" y="2439"/>
                  </a:moveTo>
                  <a:lnTo>
                    <a:pt x="1" y="3609"/>
                  </a:lnTo>
                  <a:moveTo>
                    <a:pt x="1" y="3609"/>
                  </a:moveTo>
                  <a:lnTo>
                    <a:pt x="1" y="5900"/>
                  </a:lnTo>
                  <a:moveTo>
                    <a:pt x="2048" y="2439"/>
                  </a:moveTo>
                  <a:lnTo>
                    <a:pt x="4047" y="3609"/>
                  </a:lnTo>
                  <a:moveTo>
                    <a:pt x="4047" y="3609"/>
                  </a:moveTo>
                  <a:lnTo>
                    <a:pt x="5754" y="2097"/>
                  </a:lnTo>
                  <a:moveTo>
                    <a:pt x="5754" y="2097"/>
                  </a:moveTo>
                  <a:lnTo>
                    <a:pt x="4876" y="1"/>
                  </a:lnTo>
                  <a:moveTo>
                    <a:pt x="4876" y="1"/>
                  </a:moveTo>
                  <a:lnTo>
                    <a:pt x="2536" y="196"/>
                  </a:lnTo>
                  <a:moveTo>
                    <a:pt x="2536" y="196"/>
                  </a:moveTo>
                  <a:lnTo>
                    <a:pt x="2048" y="2439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3037200" y="2718525"/>
              <a:ext cx="149950" cy="349850"/>
            </a:xfrm>
            <a:custGeom>
              <a:avLst/>
              <a:gdLst/>
              <a:ahLst/>
              <a:cxnLst/>
              <a:rect l="l" t="t" r="r" b="b"/>
              <a:pathLst>
                <a:path w="5998" h="13994" fill="none" extrusionOk="0">
                  <a:moveTo>
                    <a:pt x="1" y="12824"/>
                  </a:moveTo>
                  <a:lnTo>
                    <a:pt x="2000" y="13994"/>
                  </a:lnTo>
                  <a:moveTo>
                    <a:pt x="1" y="12824"/>
                  </a:moveTo>
                  <a:lnTo>
                    <a:pt x="1" y="10532"/>
                  </a:lnTo>
                  <a:moveTo>
                    <a:pt x="2000" y="13994"/>
                  </a:moveTo>
                  <a:lnTo>
                    <a:pt x="3999" y="12872"/>
                  </a:lnTo>
                  <a:moveTo>
                    <a:pt x="3999" y="12872"/>
                  </a:moveTo>
                  <a:lnTo>
                    <a:pt x="3999" y="10581"/>
                  </a:lnTo>
                  <a:moveTo>
                    <a:pt x="2000" y="9411"/>
                  </a:moveTo>
                  <a:lnTo>
                    <a:pt x="1" y="10532"/>
                  </a:lnTo>
                  <a:moveTo>
                    <a:pt x="2000" y="9411"/>
                  </a:moveTo>
                  <a:lnTo>
                    <a:pt x="3999" y="10581"/>
                  </a:lnTo>
                  <a:moveTo>
                    <a:pt x="2000" y="9411"/>
                  </a:moveTo>
                  <a:lnTo>
                    <a:pt x="2000" y="7070"/>
                  </a:lnTo>
                  <a:moveTo>
                    <a:pt x="3999" y="10581"/>
                  </a:moveTo>
                  <a:lnTo>
                    <a:pt x="5998" y="9411"/>
                  </a:lnTo>
                  <a:moveTo>
                    <a:pt x="5998" y="9411"/>
                  </a:moveTo>
                  <a:lnTo>
                    <a:pt x="5998" y="7119"/>
                  </a:lnTo>
                  <a:moveTo>
                    <a:pt x="5998" y="7119"/>
                  </a:moveTo>
                  <a:lnTo>
                    <a:pt x="3999" y="5949"/>
                  </a:lnTo>
                  <a:moveTo>
                    <a:pt x="2000" y="7070"/>
                  </a:moveTo>
                  <a:lnTo>
                    <a:pt x="3999" y="5949"/>
                  </a:lnTo>
                  <a:moveTo>
                    <a:pt x="2000" y="7070"/>
                  </a:moveTo>
                  <a:lnTo>
                    <a:pt x="1" y="5900"/>
                  </a:lnTo>
                  <a:moveTo>
                    <a:pt x="3999" y="5949"/>
                  </a:moveTo>
                  <a:lnTo>
                    <a:pt x="4047" y="3609"/>
                  </a:lnTo>
                  <a:moveTo>
                    <a:pt x="2048" y="2439"/>
                  </a:moveTo>
                  <a:lnTo>
                    <a:pt x="1" y="3609"/>
                  </a:lnTo>
                  <a:moveTo>
                    <a:pt x="1" y="3609"/>
                  </a:moveTo>
                  <a:lnTo>
                    <a:pt x="1" y="5900"/>
                  </a:lnTo>
                  <a:moveTo>
                    <a:pt x="2048" y="2439"/>
                  </a:moveTo>
                  <a:lnTo>
                    <a:pt x="4047" y="3609"/>
                  </a:lnTo>
                  <a:moveTo>
                    <a:pt x="4047" y="3609"/>
                  </a:moveTo>
                  <a:lnTo>
                    <a:pt x="5754" y="2097"/>
                  </a:lnTo>
                  <a:moveTo>
                    <a:pt x="5754" y="2097"/>
                  </a:moveTo>
                  <a:lnTo>
                    <a:pt x="4876" y="1"/>
                  </a:lnTo>
                  <a:moveTo>
                    <a:pt x="4876" y="1"/>
                  </a:moveTo>
                  <a:lnTo>
                    <a:pt x="2536" y="196"/>
                  </a:lnTo>
                  <a:moveTo>
                    <a:pt x="2536" y="196"/>
                  </a:moveTo>
                  <a:lnTo>
                    <a:pt x="2048" y="2439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3062800" y="2680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3087175" y="295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3088400" y="277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3079875" y="2456475"/>
              <a:ext cx="35375" cy="266950"/>
            </a:xfrm>
            <a:custGeom>
              <a:avLst/>
              <a:gdLst/>
              <a:ahLst/>
              <a:cxnLst/>
              <a:rect l="l" t="t" r="r" b="b"/>
              <a:pathLst>
                <a:path w="1415" h="10678" fill="none" extrusionOk="0">
                  <a:moveTo>
                    <a:pt x="829" y="10678"/>
                  </a:moveTo>
                  <a:cubicBezTo>
                    <a:pt x="293" y="9020"/>
                    <a:pt x="1024" y="9264"/>
                    <a:pt x="1219" y="8240"/>
                  </a:cubicBezTo>
                  <a:cubicBezTo>
                    <a:pt x="1414" y="7216"/>
                    <a:pt x="390" y="7021"/>
                    <a:pt x="195" y="5705"/>
                  </a:cubicBezTo>
                  <a:cubicBezTo>
                    <a:pt x="0" y="4437"/>
                    <a:pt x="927" y="4779"/>
                    <a:pt x="1024" y="3121"/>
                  </a:cubicBezTo>
                  <a:cubicBezTo>
                    <a:pt x="1122" y="1414"/>
                    <a:pt x="0" y="1999"/>
                    <a:pt x="195" y="1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5059325" y="2945250"/>
              <a:ext cx="192600" cy="193825"/>
            </a:xfrm>
            <a:custGeom>
              <a:avLst/>
              <a:gdLst/>
              <a:ahLst/>
              <a:cxnLst/>
              <a:rect l="l" t="t" r="r" b="b"/>
              <a:pathLst>
                <a:path w="7704" h="7753" extrusionOk="0">
                  <a:moveTo>
                    <a:pt x="3852" y="0"/>
                  </a:moveTo>
                  <a:cubicBezTo>
                    <a:pt x="1756" y="0"/>
                    <a:pt x="0" y="1756"/>
                    <a:pt x="0" y="3901"/>
                  </a:cubicBezTo>
                  <a:cubicBezTo>
                    <a:pt x="0" y="5997"/>
                    <a:pt x="1756" y="7752"/>
                    <a:pt x="3852" y="7752"/>
                  </a:cubicBezTo>
                  <a:cubicBezTo>
                    <a:pt x="5997" y="7752"/>
                    <a:pt x="7704" y="5997"/>
                    <a:pt x="7704" y="3901"/>
                  </a:cubicBezTo>
                  <a:cubicBezTo>
                    <a:pt x="7704" y="1756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5166575" y="2407725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1269" y="21843"/>
                  </a:moveTo>
                  <a:cubicBezTo>
                    <a:pt x="1269" y="21843"/>
                    <a:pt x="2487" y="19990"/>
                    <a:pt x="1269" y="18430"/>
                  </a:cubicBezTo>
                  <a:cubicBezTo>
                    <a:pt x="1" y="16821"/>
                    <a:pt x="927" y="16138"/>
                    <a:pt x="1854" y="14627"/>
                  </a:cubicBezTo>
                  <a:cubicBezTo>
                    <a:pt x="2780" y="13115"/>
                    <a:pt x="2097" y="13359"/>
                    <a:pt x="1269" y="11019"/>
                  </a:cubicBezTo>
                  <a:cubicBezTo>
                    <a:pt x="391" y="8630"/>
                    <a:pt x="1122" y="8581"/>
                    <a:pt x="1854" y="6339"/>
                  </a:cubicBezTo>
                  <a:cubicBezTo>
                    <a:pt x="2585" y="4096"/>
                    <a:pt x="3414" y="4096"/>
                    <a:pt x="2487" y="2048"/>
                  </a:cubicBezTo>
                  <a:cubicBezTo>
                    <a:pt x="1561" y="0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5076400" y="2413825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2097" y="21404"/>
                  </a:moveTo>
                  <a:cubicBezTo>
                    <a:pt x="1755" y="20526"/>
                    <a:pt x="1024" y="20477"/>
                    <a:pt x="2097" y="18430"/>
                  </a:cubicBezTo>
                  <a:cubicBezTo>
                    <a:pt x="3120" y="16431"/>
                    <a:pt x="1706" y="16479"/>
                    <a:pt x="878" y="15553"/>
                  </a:cubicBezTo>
                  <a:cubicBezTo>
                    <a:pt x="0" y="14627"/>
                    <a:pt x="1316" y="13213"/>
                    <a:pt x="2097" y="11701"/>
                  </a:cubicBezTo>
                  <a:cubicBezTo>
                    <a:pt x="2487" y="10970"/>
                    <a:pt x="536" y="10775"/>
                    <a:pt x="878" y="7703"/>
                  </a:cubicBezTo>
                  <a:cubicBezTo>
                    <a:pt x="1073" y="6046"/>
                    <a:pt x="2194" y="6046"/>
                    <a:pt x="2097" y="4388"/>
                  </a:cubicBezTo>
                  <a:cubicBezTo>
                    <a:pt x="1999" y="2877"/>
                    <a:pt x="1316" y="1316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2904350" y="292575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07" y="0"/>
                    <a:pt x="0" y="1707"/>
                    <a:pt x="0" y="3852"/>
                  </a:cubicBezTo>
                  <a:cubicBezTo>
                    <a:pt x="0" y="5997"/>
                    <a:pt x="1707" y="7704"/>
                    <a:pt x="3852" y="7704"/>
                  </a:cubicBezTo>
                  <a:cubicBezTo>
                    <a:pt x="5949" y="7704"/>
                    <a:pt x="7704" y="5997"/>
                    <a:pt x="7704" y="3852"/>
                  </a:cubicBezTo>
                  <a:cubicBezTo>
                    <a:pt x="7704" y="1707"/>
                    <a:pt x="5949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3011600" y="2387000"/>
              <a:ext cx="84150" cy="546075"/>
            </a:xfrm>
            <a:custGeom>
              <a:avLst/>
              <a:gdLst/>
              <a:ahLst/>
              <a:cxnLst/>
              <a:rect l="l" t="t" r="r" b="b"/>
              <a:pathLst>
                <a:path w="3366" h="21843" fill="none" extrusionOk="0">
                  <a:moveTo>
                    <a:pt x="1220" y="21843"/>
                  </a:moveTo>
                  <a:cubicBezTo>
                    <a:pt x="1220" y="21843"/>
                    <a:pt x="2487" y="19990"/>
                    <a:pt x="1220" y="18430"/>
                  </a:cubicBezTo>
                  <a:cubicBezTo>
                    <a:pt x="1" y="16870"/>
                    <a:pt x="927" y="16187"/>
                    <a:pt x="1854" y="14676"/>
                  </a:cubicBezTo>
                  <a:cubicBezTo>
                    <a:pt x="2780" y="13164"/>
                    <a:pt x="2097" y="13408"/>
                    <a:pt x="1220" y="11019"/>
                  </a:cubicBezTo>
                  <a:cubicBezTo>
                    <a:pt x="391" y="8679"/>
                    <a:pt x="1122" y="8581"/>
                    <a:pt x="1854" y="6387"/>
                  </a:cubicBezTo>
                  <a:cubicBezTo>
                    <a:pt x="2585" y="4145"/>
                    <a:pt x="3365" y="4096"/>
                    <a:pt x="2439" y="2048"/>
                  </a:cubicBezTo>
                  <a:cubicBezTo>
                    <a:pt x="1561" y="0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2921425" y="2393100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2048" y="21404"/>
                  </a:moveTo>
                  <a:cubicBezTo>
                    <a:pt x="1755" y="20575"/>
                    <a:pt x="1024" y="20526"/>
                    <a:pt x="2048" y="18430"/>
                  </a:cubicBezTo>
                  <a:cubicBezTo>
                    <a:pt x="3120" y="16431"/>
                    <a:pt x="1706" y="16480"/>
                    <a:pt x="829" y="15553"/>
                  </a:cubicBezTo>
                  <a:cubicBezTo>
                    <a:pt x="0" y="14627"/>
                    <a:pt x="1268" y="13213"/>
                    <a:pt x="2048" y="11702"/>
                  </a:cubicBezTo>
                  <a:cubicBezTo>
                    <a:pt x="2438" y="10970"/>
                    <a:pt x="536" y="10775"/>
                    <a:pt x="878" y="7704"/>
                  </a:cubicBezTo>
                  <a:cubicBezTo>
                    <a:pt x="1073" y="6046"/>
                    <a:pt x="2194" y="6046"/>
                    <a:pt x="2048" y="4388"/>
                  </a:cubicBezTo>
                  <a:cubicBezTo>
                    <a:pt x="1950" y="2877"/>
                    <a:pt x="1268" y="1317"/>
                    <a:pt x="2048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3611300" y="296597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0"/>
                  </a:moveTo>
                  <a:cubicBezTo>
                    <a:pt x="1414" y="0"/>
                    <a:pt x="0" y="1414"/>
                    <a:pt x="0" y="3169"/>
                  </a:cubicBezTo>
                  <a:cubicBezTo>
                    <a:pt x="0" y="4924"/>
                    <a:pt x="1414" y="6338"/>
                    <a:pt x="3170" y="6338"/>
                  </a:cubicBezTo>
                  <a:cubicBezTo>
                    <a:pt x="4925" y="6338"/>
                    <a:pt x="6339" y="4924"/>
                    <a:pt x="6339" y="3169"/>
                  </a:cubicBezTo>
                  <a:cubicBezTo>
                    <a:pt x="6339" y="1414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3663700" y="2432100"/>
              <a:ext cx="110950" cy="539975"/>
            </a:xfrm>
            <a:custGeom>
              <a:avLst/>
              <a:gdLst/>
              <a:ahLst/>
              <a:cxnLst/>
              <a:rect l="l" t="t" r="r" b="b"/>
              <a:pathLst>
                <a:path w="4438" h="21599" fill="none" extrusionOk="0">
                  <a:moveTo>
                    <a:pt x="2390" y="21599"/>
                  </a:moveTo>
                  <a:cubicBezTo>
                    <a:pt x="2390" y="21599"/>
                    <a:pt x="4340" y="21014"/>
                    <a:pt x="3072" y="19454"/>
                  </a:cubicBezTo>
                  <a:cubicBezTo>
                    <a:pt x="1805" y="17894"/>
                    <a:pt x="3170" y="17309"/>
                    <a:pt x="3170" y="15602"/>
                  </a:cubicBezTo>
                  <a:cubicBezTo>
                    <a:pt x="3219" y="13944"/>
                    <a:pt x="1610" y="15261"/>
                    <a:pt x="2390" y="11994"/>
                  </a:cubicBezTo>
                  <a:cubicBezTo>
                    <a:pt x="2829" y="10093"/>
                    <a:pt x="4048" y="10629"/>
                    <a:pt x="3024" y="8533"/>
                  </a:cubicBezTo>
                  <a:cubicBezTo>
                    <a:pt x="2000" y="6534"/>
                    <a:pt x="4438" y="4535"/>
                    <a:pt x="2390" y="3608"/>
                  </a:cubicBezTo>
                  <a:cubicBezTo>
                    <a:pt x="1074" y="3023"/>
                    <a:pt x="1" y="1073"/>
                    <a:pt x="1805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3438225" y="2477200"/>
              <a:ext cx="241350" cy="488800"/>
            </a:xfrm>
            <a:custGeom>
              <a:avLst/>
              <a:gdLst/>
              <a:ahLst/>
              <a:cxnLst/>
              <a:rect l="l" t="t" r="r" b="b"/>
              <a:pathLst>
                <a:path w="9654" h="19552" fill="none" extrusionOk="0">
                  <a:moveTo>
                    <a:pt x="8630" y="19551"/>
                  </a:moveTo>
                  <a:cubicBezTo>
                    <a:pt x="8337" y="18722"/>
                    <a:pt x="7606" y="18674"/>
                    <a:pt x="8630" y="16626"/>
                  </a:cubicBezTo>
                  <a:cubicBezTo>
                    <a:pt x="9654" y="14578"/>
                    <a:pt x="8289" y="14627"/>
                    <a:pt x="7411" y="13749"/>
                  </a:cubicBezTo>
                  <a:cubicBezTo>
                    <a:pt x="6582" y="12823"/>
                    <a:pt x="8532" y="11604"/>
                    <a:pt x="8630" y="9898"/>
                  </a:cubicBezTo>
                  <a:cubicBezTo>
                    <a:pt x="8825" y="7411"/>
                    <a:pt x="5266" y="8971"/>
                    <a:pt x="5607" y="5900"/>
                  </a:cubicBezTo>
                  <a:cubicBezTo>
                    <a:pt x="5802" y="4242"/>
                    <a:pt x="3267" y="4242"/>
                    <a:pt x="3121" y="2584"/>
                  </a:cubicBezTo>
                  <a:cubicBezTo>
                    <a:pt x="3023" y="1073"/>
                    <a:pt x="1219" y="0"/>
                    <a:pt x="0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2761750" y="2930625"/>
              <a:ext cx="159700" cy="158475"/>
            </a:xfrm>
            <a:custGeom>
              <a:avLst/>
              <a:gdLst/>
              <a:ahLst/>
              <a:cxnLst/>
              <a:rect l="l" t="t" r="r" b="b"/>
              <a:pathLst>
                <a:path w="6388" h="6339" extrusionOk="0">
                  <a:moveTo>
                    <a:pt x="3218" y="0"/>
                  </a:moveTo>
                  <a:cubicBezTo>
                    <a:pt x="1463" y="0"/>
                    <a:pt x="0" y="1414"/>
                    <a:pt x="0" y="3169"/>
                  </a:cubicBezTo>
                  <a:cubicBezTo>
                    <a:pt x="0" y="4925"/>
                    <a:pt x="1463" y="6338"/>
                    <a:pt x="3218" y="6338"/>
                  </a:cubicBezTo>
                  <a:cubicBezTo>
                    <a:pt x="4973" y="6338"/>
                    <a:pt x="6387" y="4925"/>
                    <a:pt x="6387" y="3169"/>
                  </a:cubicBezTo>
                  <a:cubicBezTo>
                    <a:pt x="6387" y="1414"/>
                    <a:pt x="4973" y="0"/>
                    <a:pt x="3218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2814150" y="2396750"/>
              <a:ext cx="112175" cy="540000"/>
            </a:xfrm>
            <a:custGeom>
              <a:avLst/>
              <a:gdLst/>
              <a:ahLst/>
              <a:cxnLst/>
              <a:rect l="l" t="t" r="r" b="b"/>
              <a:pathLst>
                <a:path w="4487" h="21600" fill="none" extrusionOk="0">
                  <a:moveTo>
                    <a:pt x="2438" y="21599"/>
                  </a:moveTo>
                  <a:cubicBezTo>
                    <a:pt x="2438" y="21599"/>
                    <a:pt x="4340" y="21014"/>
                    <a:pt x="3121" y="19454"/>
                  </a:cubicBezTo>
                  <a:cubicBezTo>
                    <a:pt x="1853" y="17894"/>
                    <a:pt x="3170" y="17309"/>
                    <a:pt x="3218" y="15602"/>
                  </a:cubicBezTo>
                  <a:cubicBezTo>
                    <a:pt x="3267" y="13945"/>
                    <a:pt x="1658" y="15261"/>
                    <a:pt x="2438" y="11994"/>
                  </a:cubicBezTo>
                  <a:cubicBezTo>
                    <a:pt x="2877" y="10142"/>
                    <a:pt x="4096" y="10629"/>
                    <a:pt x="3023" y="8533"/>
                  </a:cubicBezTo>
                  <a:cubicBezTo>
                    <a:pt x="2048" y="6534"/>
                    <a:pt x="4486" y="4535"/>
                    <a:pt x="2438" y="3608"/>
                  </a:cubicBezTo>
                  <a:cubicBezTo>
                    <a:pt x="1122" y="3023"/>
                    <a:pt x="1" y="1073"/>
                    <a:pt x="1805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2589875" y="24418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8630" y="19551"/>
                  </a:moveTo>
                  <a:cubicBezTo>
                    <a:pt x="8289" y="18722"/>
                    <a:pt x="7558" y="18674"/>
                    <a:pt x="8630" y="16626"/>
                  </a:cubicBezTo>
                  <a:cubicBezTo>
                    <a:pt x="9654" y="14578"/>
                    <a:pt x="8240" y="14627"/>
                    <a:pt x="7411" y="13749"/>
                  </a:cubicBezTo>
                  <a:cubicBezTo>
                    <a:pt x="6534" y="12823"/>
                    <a:pt x="8484" y="11604"/>
                    <a:pt x="8630" y="9898"/>
                  </a:cubicBezTo>
                  <a:cubicBezTo>
                    <a:pt x="8777" y="7411"/>
                    <a:pt x="5266" y="8971"/>
                    <a:pt x="5608" y="5900"/>
                  </a:cubicBezTo>
                  <a:cubicBezTo>
                    <a:pt x="5754" y="4242"/>
                    <a:pt x="3219" y="4242"/>
                    <a:pt x="3121" y="2584"/>
                  </a:cubicBezTo>
                  <a:cubicBezTo>
                    <a:pt x="3023" y="1073"/>
                    <a:pt x="1220" y="0"/>
                    <a:pt x="1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5418900" y="29355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07" y="0"/>
                    <a:pt x="0" y="1756"/>
                    <a:pt x="0" y="3852"/>
                  </a:cubicBezTo>
                  <a:cubicBezTo>
                    <a:pt x="0" y="5997"/>
                    <a:pt x="1707" y="7704"/>
                    <a:pt x="3852" y="7704"/>
                  </a:cubicBezTo>
                  <a:cubicBezTo>
                    <a:pt x="5997" y="7704"/>
                    <a:pt x="7704" y="5997"/>
                    <a:pt x="7704" y="3852"/>
                  </a:cubicBezTo>
                  <a:cubicBezTo>
                    <a:pt x="7704" y="1756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5526150" y="2397975"/>
              <a:ext cx="84125" cy="544850"/>
            </a:xfrm>
            <a:custGeom>
              <a:avLst/>
              <a:gdLst/>
              <a:ahLst/>
              <a:cxnLst/>
              <a:rect l="l" t="t" r="r" b="b"/>
              <a:pathLst>
                <a:path w="3365" h="21794" fill="none" extrusionOk="0">
                  <a:moveTo>
                    <a:pt x="1268" y="21794"/>
                  </a:moveTo>
                  <a:cubicBezTo>
                    <a:pt x="1268" y="21794"/>
                    <a:pt x="2487" y="19990"/>
                    <a:pt x="1268" y="18381"/>
                  </a:cubicBezTo>
                  <a:cubicBezTo>
                    <a:pt x="1" y="16821"/>
                    <a:pt x="927" y="16138"/>
                    <a:pt x="1853" y="14627"/>
                  </a:cubicBezTo>
                  <a:cubicBezTo>
                    <a:pt x="2780" y="13115"/>
                    <a:pt x="2097" y="13359"/>
                    <a:pt x="1268" y="10970"/>
                  </a:cubicBezTo>
                  <a:cubicBezTo>
                    <a:pt x="391" y="8630"/>
                    <a:pt x="1122" y="8581"/>
                    <a:pt x="1853" y="6338"/>
                  </a:cubicBezTo>
                  <a:cubicBezTo>
                    <a:pt x="2585" y="4096"/>
                    <a:pt x="3365" y="4047"/>
                    <a:pt x="2487" y="2048"/>
                  </a:cubicBezTo>
                  <a:cubicBezTo>
                    <a:pt x="1561" y="0"/>
                    <a:pt x="634" y="244"/>
                    <a:pt x="634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5435950" y="2404075"/>
              <a:ext cx="78050" cy="533875"/>
            </a:xfrm>
            <a:custGeom>
              <a:avLst/>
              <a:gdLst/>
              <a:ahLst/>
              <a:cxnLst/>
              <a:rect l="l" t="t" r="r" b="b"/>
              <a:pathLst>
                <a:path w="3122" h="21355" fill="none" extrusionOk="0">
                  <a:moveTo>
                    <a:pt x="2097" y="21355"/>
                  </a:moveTo>
                  <a:cubicBezTo>
                    <a:pt x="1756" y="20526"/>
                    <a:pt x="1025" y="20477"/>
                    <a:pt x="2097" y="18430"/>
                  </a:cubicBezTo>
                  <a:cubicBezTo>
                    <a:pt x="3121" y="16382"/>
                    <a:pt x="1707" y="16431"/>
                    <a:pt x="878" y="15504"/>
                  </a:cubicBezTo>
                  <a:cubicBezTo>
                    <a:pt x="1" y="14627"/>
                    <a:pt x="1317" y="13164"/>
                    <a:pt x="2097" y="11701"/>
                  </a:cubicBezTo>
                  <a:cubicBezTo>
                    <a:pt x="2439" y="10970"/>
                    <a:pt x="537" y="10726"/>
                    <a:pt x="878" y="7703"/>
                  </a:cubicBezTo>
                  <a:cubicBezTo>
                    <a:pt x="1073" y="6046"/>
                    <a:pt x="2195" y="6046"/>
                    <a:pt x="2097" y="4388"/>
                  </a:cubicBezTo>
                  <a:cubicBezTo>
                    <a:pt x="2000" y="2877"/>
                    <a:pt x="1317" y="1268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6100250" y="2950125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07" y="0"/>
                    <a:pt x="0" y="1707"/>
                    <a:pt x="0" y="3852"/>
                  </a:cubicBezTo>
                  <a:cubicBezTo>
                    <a:pt x="0" y="5949"/>
                    <a:pt x="1707" y="7704"/>
                    <a:pt x="3852" y="7704"/>
                  </a:cubicBezTo>
                  <a:cubicBezTo>
                    <a:pt x="5948" y="7704"/>
                    <a:pt x="7704" y="5949"/>
                    <a:pt x="7704" y="3852"/>
                  </a:cubicBezTo>
                  <a:cubicBezTo>
                    <a:pt x="7704" y="1707"/>
                    <a:pt x="5948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6207500" y="241137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1220" y="21843"/>
                  </a:moveTo>
                  <a:cubicBezTo>
                    <a:pt x="1220" y="21843"/>
                    <a:pt x="2487" y="19990"/>
                    <a:pt x="1220" y="18430"/>
                  </a:cubicBezTo>
                  <a:cubicBezTo>
                    <a:pt x="1" y="16870"/>
                    <a:pt x="927" y="16139"/>
                    <a:pt x="1853" y="14627"/>
                  </a:cubicBezTo>
                  <a:cubicBezTo>
                    <a:pt x="2780" y="13116"/>
                    <a:pt x="2097" y="13360"/>
                    <a:pt x="1220" y="11019"/>
                  </a:cubicBezTo>
                  <a:cubicBezTo>
                    <a:pt x="391" y="8630"/>
                    <a:pt x="1122" y="8582"/>
                    <a:pt x="1853" y="6339"/>
                  </a:cubicBezTo>
                  <a:cubicBezTo>
                    <a:pt x="2585" y="4096"/>
                    <a:pt x="3365" y="4096"/>
                    <a:pt x="2438" y="2048"/>
                  </a:cubicBezTo>
                  <a:cubicBezTo>
                    <a:pt x="1561" y="1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6117300" y="2417475"/>
              <a:ext cx="78050" cy="535100"/>
            </a:xfrm>
            <a:custGeom>
              <a:avLst/>
              <a:gdLst/>
              <a:ahLst/>
              <a:cxnLst/>
              <a:rect l="l" t="t" r="r" b="b"/>
              <a:pathLst>
                <a:path w="3122" h="21404" fill="none" extrusionOk="0">
                  <a:moveTo>
                    <a:pt x="2049" y="21404"/>
                  </a:moveTo>
                  <a:cubicBezTo>
                    <a:pt x="1756" y="20575"/>
                    <a:pt x="1025" y="20478"/>
                    <a:pt x="2049" y="18430"/>
                  </a:cubicBezTo>
                  <a:cubicBezTo>
                    <a:pt x="3121" y="16431"/>
                    <a:pt x="1707" y="16480"/>
                    <a:pt x="830" y="15553"/>
                  </a:cubicBezTo>
                  <a:cubicBezTo>
                    <a:pt x="1" y="14627"/>
                    <a:pt x="1269" y="13213"/>
                    <a:pt x="2049" y="11702"/>
                  </a:cubicBezTo>
                  <a:cubicBezTo>
                    <a:pt x="2439" y="10970"/>
                    <a:pt x="537" y="10775"/>
                    <a:pt x="878" y="7704"/>
                  </a:cubicBezTo>
                  <a:cubicBezTo>
                    <a:pt x="1073" y="6046"/>
                    <a:pt x="2195" y="6046"/>
                    <a:pt x="2049" y="4388"/>
                  </a:cubicBezTo>
                  <a:cubicBezTo>
                    <a:pt x="1951" y="2877"/>
                    <a:pt x="1269" y="1317"/>
                    <a:pt x="2049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5780900" y="2947675"/>
              <a:ext cx="207225" cy="206025"/>
            </a:xfrm>
            <a:custGeom>
              <a:avLst/>
              <a:gdLst/>
              <a:ahLst/>
              <a:cxnLst/>
              <a:rect l="l" t="t" r="r" b="b"/>
              <a:pathLst>
                <a:path w="8289" h="8241" extrusionOk="0">
                  <a:moveTo>
                    <a:pt x="4145" y="1"/>
                  </a:moveTo>
                  <a:cubicBezTo>
                    <a:pt x="1853" y="1"/>
                    <a:pt x="0" y="1854"/>
                    <a:pt x="0" y="4145"/>
                  </a:cubicBezTo>
                  <a:cubicBezTo>
                    <a:pt x="0" y="6388"/>
                    <a:pt x="1853" y="8241"/>
                    <a:pt x="4145" y="8241"/>
                  </a:cubicBezTo>
                  <a:cubicBezTo>
                    <a:pt x="6436" y="8241"/>
                    <a:pt x="8289" y="6388"/>
                    <a:pt x="8289" y="4145"/>
                  </a:cubicBezTo>
                  <a:cubicBezTo>
                    <a:pt x="8289" y="1854"/>
                    <a:pt x="6436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5927175" y="2484500"/>
              <a:ext cx="175525" cy="470525"/>
            </a:xfrm>
            <a:custGeom>
              <a:avLst/>
              <a:gdLst/>
              <a:ahLst/>
              <a:cxnLst/>
              <a:rect l="l" t="t" r="r" b="b"/>
              <a:pathLst>
                <a:path w="7021" h="18821" fill="none" extrusionOk="0">
                  <a:moveTo>
                    <a:pt x="0" y="18820"/>
                  </a:moveTo>
                  <a:cubicBezTo>
                    <a:pt x="293" y="16334"/>
                    <a:pt x="634" y="15213"/>
                    <a:pt x="1268" y="13799"/>
                  </a:cubicBezTo>
                  <a:cubicBezTo>
                    <a:pt x="1950" y="12190"/>
                    <a:pt x="585" y="10971"/>
                    <a:pt x="1121" y="9459"/>
                  </a:cubicBezTo>
                  <a:cubicBezTo>
                    <a:pt x="1804" y="7704"/>
                    <a:pt x="1365" y="7460"/>
                    <a:pt x="3023" y="6729"/>
                  </a:cubicBezTo>
                  <a:cubicBezTo>
                    <a:pt x="5168" y="5754"/>
                    <a:pt x="3413" y="4681"/>
                    <a:pt x="5168" y="3316"/>
                  </a:cubicBezTo>
                  <a:cubicBezTo>
                    <a:pt x="6826" y="1951"/>
                    <a:pt x="7021" y="1"/>
                    <a:pt x="7021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5791875" y="246867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2633" y="19258"/>
                  </a:moveTo>
                  <a:cubicBezTo>
                    <a:pt x="2341" y="18430"/>
                    <a:pt x="1170" y="18186"/>
                    <a:pt x="1512" y="17162"/>
                  </a:cubicBezTo>
                  <a:cubicBezTo>
                    <a:pt x="2292" y="15017"/>
                    <a:pt x="0" y="12823"/>
                    <a:pt x="732" y="11263"/>
                  </a:cubicBezTo>
                  <a:cubicBezTo>
                    <a:pt x="1658" y="9361"/>
                    <a:pt x="3511" y="10726"/>
                    <a:pt x="3413" y="7655"/>
                  </a:cubicBezTo>
                  <a:cubicBezTo>
                    <a:pt x="3364" y="5461"/>
                    <a:pt x="1268" y="5753"/>
                    <a:pt x="1170" y="4096"/>
                  </a:cubicBezTo>
                  <a:cubicBezTo>
                    <a:pt x="1073" y="2584"/>
                    <a:pt x="683" y="1316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4774100" y="2967175"/>
              <a:ext cx="106075" cy="121925"/>
            </a:xfrm>
            <a:custGeom>
              <a:avLst/>
              <a:gdLst/>
              <a:ahLst/>
              <a:cxnLst/>
              <a:rect l="l" t="t" r="r" b="b"/>
              <a:pathLst>
                <a:path w="4243" h="4877" extrusionOk="0">
                  <a:moveTo>
                    <a:pt x="2097" y="1"/>
                  </a:moveTo>
                  <a:lnTo>
                    <a:pt x="1" y="1220"/>
                  </a:lnTo>
                  <a:lnTo>
                    <a:pt x="1" y="3658"/>
                  </a:lnTo>
                  <a:lnTo>
                    <a:pt x="2097" y="4876"/>
                  </a:lnTo>
                  <a:lnTo>
                    <a:pt x="4242" y="3658"/>
                  </a:lnTo>
                  <a:lnTo>
                    <a:pt x="4242" y="1220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4825300" y="2878200"/>
              <a:ext cx="106075" cy="121925"/>
            </a:xfrm>
            <a:custGeom>
              <a:avLst/>
              <a:gdLst/>
              <a:ahLst/>
              <a:cxnLst/>
              <a:rect l="l" t="t" r="r" b="b"/>
              <a:pathLst>
                <a:path w="4243" h="4877" extrusionOk="0">
                  <a:moveTo>
                    <a:pt x="2146" y="1"/>
                  </a:moveTo>
                  <a:lnTo>
                    <a:pt x="0" y="1220"/>
                  </a:lnTo>
                  <a:lnTo>
                    <a:pt x="0" y="3657"/>
                  </a:lnTo>
                  <a:lnTo>
                    <a:pt x="2146" y="4876"/>
                  </a:lnTo>
                  <a:lnTo>
                    <a:pt x="4242" y="3657"/>
                  </a:lnTo>
                  <a:lnTo>
                    <a:pt x="4242" y="1220"/>
                  </a:lnTo>
                  <a:lnTo>
                    <a:pt x="2146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4774100" y="2794100"/>
              <a:ext cx="106075" cy="121925"/>
            </a:xfrm>
            <a:custGeom>
              <a:avLst/>
              <a:gdLst/>
              <a:ahLst/>
              <a:cxnLst/>
              <a:rect l="l" t="t" r="r" b="b"/>
              <a:pathLst>
                <a:path w="4243" h="4877" extrusionOk="0">
                  <a:moveTo>
                    <a:pt x="2097" y="1"/>
                  </a:moveTo>
                  <a:lnTo>
                    <a:pt x="1" y="1220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242" y="3657"/>
                  </a:lnTo>
                  <a:lnTo>
                    <a:pt x="4242" y="1220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4828950" y="2734375"/>
              <a:ext cx="91450" cy="89000"/>
            </a:xfrm>
            <a:custGeom>
              <a:avLst/>
              <a:gdLst/>
              <a:ahLst/>
              <a:cxnLst/>
              <a:rect l="l" t="t" r="r" b="b"/>
              <a:pathLst>
                <a:path w="3658" h="3560" extrusionOk="0">
                  <a:moveTo>
                    <a:pt x="2731" y="1"/>
                  </a:moveTo>
                  <a:lnTo>
                    <a:pt x="488" y="196"/>
                  </a:lnTo>
                  <a:lnTo>
                    <a:pt x="1" y="2390"/>
                  </a:lnTo>
                  <a:lnTo>
                    <a:pt x="1951" y="3560"/>
                  </a:lnTo>
                  <a:lnTo>
                    <a:pt x="3657" y="2048"/>
                  </a:lnTo>
                  <a:lnTo>
                    <a:pt x="2731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4776550" y="2731950"/>
              <a:ext cx="151150" cy="351050"/>
            </a:xfrm>
            <a:custGeom>
              <a:avLst/>
              <a:gdLst/>
              <a:ahLst/>
              <a:cxnLst/>
              <a:rect l="l" t="t" r="r" b="b"/>
              <a:pathLst>
                <a:path w="6046" h="14042" extrusionOk="0">
                  <a:moveTo>
                    <a:pt x="0" y="12872"/>
                  </a:moveTo>
                  <a:lnTo>
                    <a:pt x="1999" y="14042"/>
                  </a:lnTo>
                  <a:moveTo>
                    <a:pt x="0" y="12872"/>
                  </a:moveTo>
                  <a:lnTo>
                    <a:pt x="0" y="10580"/>
                  </a:lnTo>
                  <a:moveTo>
                    <a:pt x="1999" y="14042"/>
                  </a:moveTo>
                  <a:lnTo>
                    <a:pt x="3998" y="12920"/>
                  </a:lnTo>
                  <a:moveTo>
                    <a:pt x="3998" y="12920"/>
                  </a:moveTo>
                  <a:lnTo>
                    <a:pt x="4047" y="10629"/>
                  </a:lnTo>
                  <a:moveTo>
                    <a:pt x="2048" y="9459"/>
                  </a:moveTo>
                  <a:lnTo>
                    <a:pt x="0" y="10580"/>
                  </a:lnTo>
                  <a:moveTo>
                    <a:pt x="2048" y="9459"/>
                  </a:moveTo>
                  <a:lnTo>
                    <a:pt x="4047" y="10629"/>
                  </a:lnTo>
                  <a:moveTo>
                    <a:pt x="2048" y="9459"/>
                  </a:moveTo>
                  <a:lnTo>
                    <a:pt x="2048" y="7118"/>
                  </a:lnTo>
                  <a:moveTo>
                    <a:pt x="4047" y="10629"/>
                  </a:moveTo>
                  <a:lnTo>
                    <a:pt x="6046" y="9459"/>
                  </a:lnTo>
                  <a:moveTo>
                    <a:pt x="6046" y="9459"/>
                  </a:moveTo>
                  <a:lnTo>
                    <a:pt x="6046" y="7118"/>
                  </a:lnTo>
                  <a:moveTo>
                    <a:pt x="6046" y="7118"/>
                  </a:moveTo>
                  <a:lnTo>
                    <a:pt x="4047" y="5997"/>
                  </a:lnTo>
                  <a:moveTo>
                    <a:pt x="2048" y="7118"/>
                  </a:moveTo>
                  <a:lnTo>
                    <a:pt x="4047" y="5997"/>
                  </a:lnTo>
                  <a:moveTo>
                    <a:pt x="2048" y="7118"/>
                  </a:moveTo>
                  <a:lnTo>
                    <a:pt x="0" y="5948"/>
                  </a:lnTo>
                  <a:moveTo>
                    <a:pt x="4047" y="5997"/>
                  </a:moveTo>
                  <a:lnTo>
                    <a:pt x="4096" y="3657"/>
                  </a:lnTo>
                  <a:moveTo>
                    <a:pt x="2097" y="2487"/>
                  </a:moveTo>
                  <a:lnTo>
                    <a:pt x="49" y="3657"/>
                  </a:lnTo>
                  <a:moveTo>
                    <a:pt x="49" y="3657"/>
                  </a:moveTo>
                  <a:lnTo>
                    <a:pt x="0" y="5948"/>
                  </a:lnTo>
                  <a:moveTo>
                    <a:pt x="2097" y="2487"/>
                  </a:moveTo>
                  <a:lnTo>
                    <a:pt x="4096" y="3657"/>
                  </a:lnTo>
                  <a:moveTo>
                    <a:pt x="4096" y="3657"/>
                  </a:moveTo>
                  <a:lnTo>
                    <a:pt x="5802" y="2145"/>
                  </a:lnTo>
                  <a:moveTo>
                    <a:pt x="5802" y="2145"/>
                  </a:moveTo>
                  <a:lnTo>
                    <a:pt x="4876" y="0"/>
                  </a:lnTo>
                  <a:moveTo>
                    <a:pt x="4876" y="0"/>
                  </a:moveTo>
                  <a:lnTo>
                    <a:pt x="2584" y="244"/>
                  </a:lnTo>
                  <a:moveTo>
                    <a:pt x="2584" y="244"/>
                  </a:moveTo>
                  <a:lnTo>
                    <a:pt x="2097" y="2487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4776550" y="2731950"/>
              <a:ext cx="151150" cy="351050"/>
            </a:xfrm>
            <a:custGeom>
              <a:avLst/>
              <a:gdLst/>
              <a:ahLst/>
              <a:cxnLst/>
              <a:rect l="l" t="t" r="r" b="b"/>
              <a:pathLst>
                <a:path w="6046" h="14042" fill="none" extrusionOk="0">
                  <a:moveTo>
                    <a:pt x="0" y="12872"/>
                  </a:moveTo>
                  <a:lnTo>
                    <a:pt x="1999" y="14042"/>
                  </a:lnTo>
                  <a:moveTo>
                    <a:pt x="0" y="12872"/>
                  </a:moveTo>
                  <a:lnTo>
                    <a:pt x="0" y="10580"/>
                  </a:lnTo>
                  <a:moveTo>
                    <a:pt x="1999" y="14042"/>
                  </a:moveTo>
                  <a:lnTo>
                    <a:pt x="3998" y="12920"/>
                  </a:lnTo>
                  <a:moveTo>
                    <a:pt x="3998" y="12920"/>
                  </a:moveTo>
                  <a:lnTo>
                    <a:pt x="4047" y="10629"/>
                  </a:lnTo>
                  <a:moveTo>
                    <a:pt x="2048" y="9459"/>
                  </a:moveTo>
                  <a:lnTo>
                    <a:pt x="0" y="10580"/>
                  </a:lnTo>
                  <a:moveTo>
                    <a:pt x="2048" y="9459"/>
                  </a:moveTo>
                  <a:lnTo>
                    <a:pt x="4047" y="10629"/>
                  </a:lnTo>
                  <a:moveTo>
                    <a:pt x="2048" y="9459"/>
                  </a:moveTo>
                  <a:lnTo>
                    <a:pt x="2048" y="7118"/>
                  </a:lnTo>
                  <a:moveTo>
                    <a:pt x="4047" y="10629"/>
                  </a:moveTo>
                  <a:lnTo>
                    <a:pt x="6046" y="9459"/>
                  </a:lnTo>
                  <a:moveTo>
                    <a:pt x="6046" y="9459"/>
                  </a:moveTo>
                  <a:lnTo>
                    <a:pt x="6046" y="7118"/>
                  </a:lnTo>
                  <a:moveTo>
                    <a:pt x="6046" y="7118"/>
                  </a:moveTo>
                  <a:lnTo>
                    <a:pt x="4047" y="5997"/>
                  </a:lnTo>
                  <a:moveTo>
                    <a:pt x="2048" y="7118"/>
                  </a:moveTo>
                  <a:lnTo>
                    <a:pt x="4047" y="5997"/>
                  </a:lnTo>
                  <a:moveTo>
                    <a:pt x="2048" y="7118"/>
                  </a:moveTo>
                  <a:lnTo>
                    <a:pt x="0" y="5948"/>
                  </a:lnTo>
                  <a:moveTo>
                    <a:pt x="4047" y="5997"/>
                  </a:moveTo>
                  <a:lnTo>
                    <a:pt x="4096" y="3657"/>
                  </a:lnTo>
                  <a:moveTo>
                    <a:pt x="2097" y="2487"/>
                  </a:moveTo>
                  <a:lnTo>
                    <a:pt x="49" y="3657"/>
                  </a:lnTo>
                  <a:moveTo>
                    <a:pt x="49" y="3657"/>
                  </a:moveTo>
                  <a:lnTo>
                    <a:pt x="0" y="5948"/>
                  </a:lnTo>
                  <a:moveTo>
                    <a:pt x="2097" y="2487"/>
                  </a:moveTo>
                  <a:lnTo>
                    <a:pt x="4096" y="3657"/>
                  </a:lnTo>
                  <a:moveTo>
                    <a:pt x="4096" y="3657"/>
                  </a:moveTo>
                  <a:lnTo>
                    <a:pt x="5802" y="2145"/>
                  </a:lnTo>
                  <a:moveTo>
                    <a:pt x="5802" y="2145"/>
                  </a:moveTo>
                  <a:lnTo>
                    <a:pt x="4876" y="0"/>
                  </a:lnTo>
                  <a:moveTo>
                    <a:pt x="4876" y="0"/>
                  </a:moveTo>
                  <a:lnTo>
                    <a:pt x="2584" y="244"/>
                  </a:lnTo>
                  <a:moveTo>
                    <a:pt x="2584" y="244"/>
                  </a:moveTo>
                  <a:lnTo>
                    <a:pt x="2097" y="2487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4802150" y="269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4827725" y="296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4828950" y="279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4820425" y="2471100"/>
              <a:ext cx="34150" cy="266950"/>
            </a:xfrm>
            <a:custGeom>
              <a:avLst/>
              <a:gdLst/>
              <a:ahLst/>
              <a:cxnLst/>
              <a:rect l="l" t="t" r="r" b="b"/>
              <a:pathLst>
                <a:path w="1366" h="10678" fill="none" extrusionOk="0">
                  <a:moveTo>
                    <a:pt x="829" y="10678"/>
                  </a:moveTo>
                  <a:cubicBezTo>
                    <a:pt x="244" y="8972"/>
                    <a:pt x="1024" y="9264"/>
                    <a:pt x="1219" y="8240"/>
                  </a:cubicBezTo>
                  <a:cubicBezTo>
                    <a:pt x="1366" y="7216"/>
                    <a:pt x="342" y="7021"/>
                    <a:pt x="195" y="5705"/>
                  </a:cubicBezTo>
                  <a:cubicBezTo>
                    <a:pt x="0" y="4389"/>
                    <a:pt x="927" y="4779"/>
                    <a:pt x="1024" y="3121"/>
                  </a:cubicBezTo>
                  <a:cubicBezTo>
                    <a:pt x="1122" y="1414"/>
                    <a:pt x="0" y="1951"/>
                    <a:pt x="195" y="1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3287075" y="29489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1"/>
                  </a:moveTo>
                  <a:cubicBezTo>
                    <a:pt x="1756" y="1"/>
                    <a:pt x="1" y="1707"/>
                    <a:pt x="1" y="3852"/>
                  </a:cubicBezTo>
                  <a:cubicBezTo>
                    <a:pt x="1" y="5949"/>
                    <a:pt x="1756" y="7704"/>
                    <a:pt x="3852" y="7704"/>
                  </a:cubicBezTo>
                  <a:cubicBezTo>
                    <a:pt x="5997" y="7704"/>
                    <a:pt x="7704" y="5949"/>
                    <a:pt x="7704" y="3852"/>
                  </a:cubicBezTo>
                  <a:cubicBezTo>
                    <a:pt x="7704" y="1707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3394350" y="2410150"/>
              <a:ext cx="85325" cy="546100"/>
            </a:xfrm>
            <a:custGeom>
              <a:avLst/>
              <a:gdLst/>
              <a:ahLst/>
              <a:cxnLst/>
              <a:rect l="l" t="t" r="r" b="b"/>
              <a:pathLst>
                <a:path w="3413" h="21844" fill="none" extrusionOk="0">
                  <a:moveTo>
                    <a:pt x="1268" y="21843"/>
                  </a:moveTo>
                  <a:cubicBezTo>
                    <a:pt x="1268" y="21843"/>
                    <a:pt x="2487" y="19990"/>
                    <a:pt x="1268" y="18430"/>
                  </a:cubicBezTo>
                  <a:cubicBezTo>
                    <a:pt x="0" y="16870"/>
                    <a:pt x="975" y="16139"/>
                    <a:pt x="1853" y="14627"/>
                  </a:cubicBezTo>
                  <a:cubicBezTo>
                    <a:pt x="2779" y="13116"/>
                    <a:pt x="2096" y="13360"/>
                    <a:pt x="1268" y="11020"/>
                  </a:cubicBezTo>
                  <a:cubicBezTo>
                    <a:pt x="390" y="8631"/>
                    <a:pt x="1170" y="8582"/>
                    <a:pt x="1853" y="6339"/>
                  </a:cubicBezTo>
                  <a:cubicBezTo>
                    <a:pt x="2584" y="4096"/>
                    <a:pt x="3413" y="4096"/>
                    <a:pt x="2487" y="2049"/>
                  </a:cubicBezTo>
                  <a:cubicBezTo>
                    <a:pt x="1560" y="1"/>
                    <a:pt x="634" y="245"/>
                    <a:pt x="634" y="24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3304150" y="2416250"/>
              <a:ext cx="78025" cy="535125"/>
            </a:xfrm>
            <a:custGeom>
              <a:avLst/>
              <a:gdLst/>
              <a:ahLst/>
              <a:cxnLst/>
              <a:rect l="l" t="t" r="r" b="b"/>
              <a:pathLst>
                <a:path w="3121" h="21405" fill="none" extrusionOk="0">
                  <a:moveTo>
                    <a:pt x="2097" y="21404"/>
                  </a:moveTo>
                  <a:cubicBezTo>
                    <a:pt x="1804" y="20527"/>
                    <a:pt x="1073" y="20478"/>
                    <a:pt x="2097" y="18430"/>
                  </a:cubicBezTo>
                  <a:cubicBezTo>
                    <a:pt x="3120" y="16431"/>
                    <a:pt x="1707" y="16480"/>
                    <a:pt x="878" y="15554"/>
                  </a:cubicBezTo>
                  <a:cubicBezTo>
                    <a:pt x="0" y="14627"/>
                    <a:pt x="1317" y="13213"/>
                    <a:pt x="2097" y="11702"/>
                  </a:cubicBezTo>
                  <a:cubicBezTo>
                    <a:pt x="2487" y="10971"/>
                    <a:pt x="536" y="10776"/>
                    <a:pt x="878" y="7704"/>
                  </a:cubicBezTo>
                  <a:cubicBezTo>
                    <a:pt x="1073" y="6046"/>
                    <a:pt x="2194" y="6046"/>
                    <a:pt x="2097" y="4389"/>
                  </a:cubicBezTo>
                  <a:cubicBezTo>
                    <a:pt x="1999" y="2877"/>
                    <a:pt x="1317" y="1317"/>
                    <a:pt x="2097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4265825" y="2953775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3" y="1"/>
                  </a:moveTo>
                  <a:cubicBezTo>
                    <a:pt x="1756" y="1"/>
                    <a:pt x="1" y="1707"/>
                    <a:pt x="1" y="3852"/>
                  </a:cubicBezTo>
                  <a:cubicBezTo>
                    <a:pt x="1" y="5949"/>
                    <a:pt x="1756" y="7704"/>
                    <a:pt x="3853" y="7704"/>
                  </a:cubicBezTo>
                  <a:cubicBezTo>
                    <a:pt x="5998" y="7704"/>
                    <a:pt x="7704" y="5949"/>
                    <a:pt x="7704" y="3852"/>
                  </a:cubicBezTo>
                  <a:cubicBezTo>
                    <a:pt x="7704" y="1707"/>
                    <a:pt x="5998" y="1"/>
                    <a:pt x="3853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4373100" y="2415025"/>
              <a:ext cx="85350" cy="546100"/>
            </a:xfrm>
            <a:custGeom>
              <a:avLst/>
              <a:gdLst/>
              <a:ahLst/>
              <a:cxnLst/>
              <a:rect l="l" t="t" r="r" b="b"/>
              <a:pathLst>
                <a:path w="3414" h="21844" fill="none" extrusionOk="0">
                  <a:moveTo>
                    <a:pt x="1268" y="21843"/>
                  </a:moveTo>
                  <a:cubicBezTo>
                    <a:pt x="1268" y="21843"/>
                    <a:pt x="2487" y="19990"/>
                    <a:pt x="1268" y="18430"/>
                  </a:cubicBezTo>
                  <a:cubicBezTo>
                    <a:pt x="0" y="16870"/>
                    <a:pt x="975" y="16139"/>
                    <a:pt x="1853" y="14627"/>
                  </a:cubicBezTo>
                  <a:cubicBezTo>
                    <a:pt x="2779" y="13116"/>
                    <a:pt x="2097" y="13360"/>
                    <a:pt x="1268" y="11020"/>
                  </a:cubicBezTo>
                  <a:cubicBezTo>
                    <a:pt x="390" y="8631"/>
                    <a:pt x="1170" y="8582"/>
                    <a:pt x="1853" y="6339"/>
                  </a:cubicBezTo>
                  <a:cubicBezTo>
                    <a:pt x="2584" y="4096"/>
                    <a:pt x="3413" y="4096"/>
                    <a:pt x="2487" y="2049"/>
                  </a:cubicBezTo>
                  <a:cubicBezTo>
                    <a:pt x="1561" y="1"/>
                    <a:pt x="634" y="245"/>
                    <a:pt x="634" y="24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4282900" y="2421125"/>
              <a:ext cx="78025" cy="535125"/>
            </a:xfrm>
            <a:custGeom>
              <a:avLst/>
              <a:gdLst/>
              <a:ahLst/>
              <a:cxnLst/>
              <a:rect l="l" t="t" r="r" b="b"/>
              <a:pathLst>
                <a:path w="3121" h="21405" fill="none" extrusionOk="0">
                  <a:moveTo>
                    <a:pt x="2097" y="21404"/>
                  </a:moveTo>
                  <a:cubicBezTo>
                    <a:pt x="1804" y="20575"/>
                    <a:pt x="1024" y="20478"/>
                    <a:pt x="2097" y="18430"/>
                  </a:cubicBezTo>
                  <a:cubicBezTo>
                    <a:pt x="3121" y="16431"/>
                    <a:pt x="1707" y="16480"/>
                    <a:pt x="878" y="15554"/>
                  </a:cubicBezTo>
                  <a:cubicBezTo>
                    <a:pt x="0" y="14627"/>
                    <a:pt x="1317" y="13213"/>
                    <a:pt x="2097" y="11702"/>
                  </a:cubicBezTo>
                  <a:cubicBezTo>
                    <a:pt x="2487" y="10971"/>
                    <a:pt x="537" y="10776"/>
                    <a:pt x="878" y="7704"/>
                  </a:cubicBezTo>
                  <a:cubicBezTo>
                    <a:pt x="1073" y="6046"/>
                    <a:pt x="2194" y="6046"/>
                    <a:pt x="2097" y="4389"/>
                  </a:cubicBezTo>
                  <a:cubicBezTo>
                    <a:pt x="1999" y="2877"/>
                    <a:pt x="1317" y="1317"/>
                    <a:pt x="2097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2595975" y="2936725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07" y="0"/>
                    <a:pt x="0" y="1755"/>
                    <a:pt x="0" y="3852"/>
                  </a:cubicBezTo>
                  <a:cubicBezTo>
                    <a:pt x="0" y="5997"/>
                    <a:pt x="1707" y="7703"/>
                    <a:pt x="3852" y="7703"/>
                  </a:cubicBezTo>
                  <a:cubicBezTo>
                    <a:pt x="5997" y="7703"/>
                    <a:pt x="7704" y="5997"/>
                    <a:pt x="7704" y="3852"/>
                  </a:cubicBezTo>
                  <a:cubicBezTo>
                    <a:pt x="7704" y="1755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2703225" y="2399200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1269" y="21842"/>
                  </a:moveTo>
                  <a:cubicBezTo>
                    <a:pt x="1269" y="21842"/>
                    <a:pt x="2487" y="19990"/>
                    <a:pt x="1269" y="18430"/>
                  </a:cubicBezTo>
                  <a:cubicBezTo>
                    <a:pt x="1" y="16821"/>
                    <a:pt x="927" y="16138"/>
                    <a:pt x="1854" y="14627"/>
                  </a:cubicBezTo>
                  <a:cubicBezTo>
                    <a:pt x="2780" y="13115"/>
                    <a:pt x="2097" y="13359"/>
                    <a:pt x="1269" y="11019"/>
                  </a:cubicBezTo>
                  <a:cubicBezTo>
                    <a:pt x="391" y="8630"/>
                    <a:pt x="1122" y="8581"/>
                    <a:pt x="1854" y="6338"/>
                  </a:cubicBezTo>
                  <a:cubicBezTo>
                    <a:pt x="2585" y="4095"/>
                    <a:pt x="3414" y="4047"/>
                    <a:pt x="2487" y="2048"/>
                  </a:cubicBezTo>
                  <a:cubicBezTo>
                    <a:pt x="1561" y="0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2613050" y="2405275"/>
              <a:ext cx="78025" cy="533900"/>
            </a:xfrm>
            <a:custGeom>
              <a:avLst/>
              <a:gdLst/>
              <a:ahLst/>
              <a:cxnLst/>
              <a:rect l="l" t="t" r="r" b="b"/>
              <a:pathLst>
                <a:path w="3121" h="21356" fill="none" extrusionOk="0">
                  <a:moveTo>
                    <a:pt x="2096" y="21356"/>
                  </a:moveTo>
                  <a:cubicBezTo>
                    <a:pt x="1755" y="20527"/>
                    <a:pt x="1024" y="20478"/>
                    <a:pt x="2096" y="18430"/>
                  </a:cubicBezTo>
                  <a:cubicBezTo>
                    <a:pt x="3120" y="16383"/>
                    <a:pt x="1706" y="16431"/>
                    <a:pt x="878" y="15554"/>
                  </a:cubicBezTo>
                  <a:cubicBezTo>
                    <a:pt x="0" y="14627"/>
                    <a:pt x="1316" y="13213"/>
                    <a:pt x="2096" y="11702"/>
                  </a:cubicBezTo>
                  <a:cubicBezTo>
                    <a:pt x="2487" y="10971"/>
                    <a:pt x="536" y="10776"/>
                    <a:pt x="878" y="7704"/>
                  </a:cubicBezTo>
                  <a:cubicBezTo>
                    <a:pt x="1073" y="6046"/>
                    <a:pt x="2194" y="6046"/>
                    <a:pt x="2096" y="4389"/>
                  </a:cubicBezTo>
                  <a:cubicBezTo>
                    <a:pt x="1999" y="2877"/>
                    <a:pt x="1316" y="1317"/>
                    <a:pt x="2096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1711075" y="2920875"/>
              <a:ext cx="207225" cy="207225"/>
            </a:xfrm>
            <a:custGeom>
              <a:avLst/>
              <a:gdLst/>
              <a:ahLst/>
              <a:cxnLst/>
              <a:rect l="l" t="t" r="r" b="b"/>
              <a:pathLst>
                <a:path w="8289" h="8289" extrusionOk="0">
                  <a:moveTo>
                    <a:pt x="4144" y="0"/>
                  </a:moveTo>
                  <a:cubicBezTo>
                    <a:pt x="1853" y="0"/>
                    <a:pt x="0" y="1853"/>
                    <a:pt x="0" y="4144"/>
                  </a:cubicBezTo>
                  <a:cubicBezTo>
                    <a:pt x="0" y="6436"/>
                    <a:pt x="1853" y="8289"/>
                    <a:pt x="4144" y="8289"/>
                  </a:cubicBezTo>
                  <a:cubicBezTo>
                    <a:pt x="6436" y="8289"/>
                    <a:pt x="8289" y="6436"/>
                    <a:pt x="8289" y="4144"/>
                  </a:cubicBezTo>
                  <a:cubicBezTo>
                    <a:pt x="8289" y="1853"/>
                    <a:pt x="6436" y="0"/>
                    <a:pt x="4144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1857325" y="2457700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1" y="18869"/>
                  </a:moveTo>
                  <a:cubicBezTo>
                    <a:pt x="293" y="16333"/>
                    <a:pt x="635" y="15261"/>
                    <a:pt x="1269" y="13847"/>
                  </a:cubicBezTo>
                  <a:cubicBezTo>
                    <a:pt x="1951" y="12189"/>
                    <a:pt x="586" y="10970"/>
                    <a:pt x="1122" y="9508"/>
                  </a:cubicBezTo>
                  <a:cubicBezTo>
                    <a:pt x="1805" y="7704"/>
                    <a:pt x="1366" y="7460"/>
                    <a:pt x="3024" y="6729"/>
                  </a:cubicBezTo>
                  <a:cubicBezTo>
                    <a:pt x="5169" y="5802"/>
                    <a:pt x="3462" y="4681"/>
                    <a:pt x="5169" y="3316"/>
                  </a:cubicBezTo>
                  <a:cubicBezTo>
                    <a:pt x="6827" y="1999"/>
                    <a:pt x="7022" y="0"/>
                    <a:pt x="702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1722050" y="2443075"/>
              <a:ext cx="87775" cy="480250"/>
            </a:xfrm>
            <a:custGeom>
              <a:avLst/>
              <a:gdLst/>
              <a:ahLst/>
              <a:cxnLst/>
              <a:rect l="l" t="t" r="r" b="b"/>
              <a:pathLst>
                <a:path w="3511" h="19210" fill="none" extrusionOk="0">
                  <a:moveTo>
                    <a:pt x="2633" y="19210"/>
                  </a:moveTo>
                  <a:cubicBezTo>
                    <a:pt x="2340" y="18381"/>
                    <a:pt x="1170" y="18137"/>
                    <a:pt x="1560" y="17113"/>
                  </a:cubicBezTo>
                  <a:cubicBezTo>
                    <a:pt x="2292" y="14968"/>
                    <a:pt x="0" y="12774"/>
                    <a:pt x="731" y="11214"/>
                  </a:cubicBezTo>
                  <a:cubicBezTo>
                    <a:pt x="1658" y="9361"/>
                    <a:pt x="3510" y="10726"/>
                    <a:pt x="3413" y="7606"/>
                  </a:cubicBezTo>
                  <a:cubicBezTo>
                    <a:pt x="3364" y="5412"/>
                    <a:pt x="1268" y="5753"/>
                    <a:pt x="1170" y="4096"/>
                  </a:cubicBezTo>
                  <a:cubicBezTo>
                    <a:pt x="1073" y="2584"/>
                    <a:pt x="683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2052350" y="2919650"/>
              <a:ext cx="206025" cy="207225"/>
            </a:xfrm>
            <a:custGeom>
              <a:avLst/>
              <a:gdLst/>
              <a:ahLst/>
              <a:cxnLst/>
              <a:rect l="l" t="t" r="r" b="b"/>
              <a:pathLst>
                <a:path w="8241" h="8289" extrusionOk="0">
                  <a:moveTo>
                    <a:pt x="4145" y="1"/>
                  </a:moveTo>
                  <a:cubicBezTo>
                    <a:pt x="1853" y="1"/>
                    <a:pt x="1" y="1853"/>
                    <a:pt x="1" y="4145"/>
                  </a:cubicBezTo>
                  <a:cubicBezTo>
                    <a:pt x="1" y="6436"/>
                    <a:pt x="1853" y="8289"/>
                    <a:pt x="4145" y="8289"/>
                  </a:cubicBezTo>
                  <a:cubicBezTo>
                    <a:pt x="6388" y="8289"/>
                    <a:pt x="8240" y="6436"/>
                    <a:pt x="8240" y="4145"/>
                  </a:cubicBezTo>
                  <a:cubicBezTo>
                    <a:pt x="8240" y="1853"/>
                    <a:pt x="6388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2198625" y="2456475"/>
              <a:ext cx="174325" cy="471725"/>
            </a:xfrm>
            <a:custGeom>
              <a:avLst/>
              <a:gdLst/>
              <a:ahLst/>
              <a:cxnLst/>
              <a:rect l="l" t="t" r="r" b="b"/>
              <a:pathLst>
                <a:path w="6973" h="18869" fill="none" extrusionOk="0">
                  <a:moveTo>
                    <a:pt x="0" y="18869"/>
                  </a:moveTo>
                  <a:cubicBezTo>
                    <a:pt x="244" y="16334"/>
                    <a:pt x="634" y="15261"/>
                    <a:pt x="1219" y="13847"/>
                  </a:cubicBezTo>
                  <a:cubicBezTo>
                    <a:pt x="1950" y="12189"/>
                    <a:pt x="537" y="10970"/>
                    <a:pt x="1122" y="9508"/>
                  </a:cubicBezTo>
                  <a:cubicBezTo>
                    <a:pt x="1804" y="7704"/>
                    <a:pt x="1365" y="7460"/>
                    <a:pt x="3023" y="6729"/>
                  </a:cubicBezTo>
                  <a:cubicBezTo>
                    <a:pt x="5168" y="5802"/>
                    <a:pt x="3413" y="4681"/>
                    <a:pt x="5168" y="3316"/>
                  </a:cubicBezTo>
                  <a:cubicBezTo>
                    <a:pt x="6826" y="1999"/>
                    <a:pt x="6972" y="1"/>
                    <a:pt x="6972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2063325" y="2441850"/>
              <a:ext cx="87775" cy="480275"/>
            </a:xfrm>
            <a:custGeom>
              <a:avLst/>
              <a:gdLst/>
              <a:ahLst/>
              <a:cxnLst/>
              <a:rect l="l" t="t" r="r" b="b"/>
              <a:pathLst>
                <a:path w="3511" h="19211" fill="none" extrusionOk="0">
                  <a:moveTo>
                    <a:pt x="2633" y="19210"/>
                  </a:moveTo>
                  <a:cubicBezTo>
                    <a:pt x="2292" y="18381"/>
                    <a:pt x="1171" y="18137"/>
                    <a:pt x="1512" y="17114"/>
                  </a:cubicBezTo>
                  <a:cubicBezTo>
                    <a:pt x="2292" y="14968"/>
                    <a:pt x="0" y="12774"/>
                    <a:pt x="732" y="11214"/>
                  </a:cubicBezTo>
                  <a:cubicBezTo>
                    <a:pt x="1658" y="9361"/>
                    <a:pt x="3511" y="10678"/>
                    <a:pt x="3413" y="7606"/>
                  </a:cubicBezTo>
                  <a:cubicBezTo>
                    <a:pt x="3365" y="5412"/>
                    <a:pt x="1268" y="5754"/>
                    <a:pt x="1171" y="4096"/>
                  </a:cubicBezTo>
                  <a:cubicBezTo>
                    <a:pt x="1024" y="2536"/>
                    <a:pt x="683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2461900" y="2948900"/>
              <a:ext cx="159700" cy="159700"/>
            </a:xfrm>
            <a:custGeom>
              <a:avLst/>
              <a:gdLst/>
              <a:ahLst/>
              <a:cxnLst/>
              <a:rect l="l" t="t" r="r" b="b"/>
              <a:pathLst>
                <a:path w="6388" h="6388" extrusionOk="0">
                  <a:moveTo>
                    <a:pt x="3169" y="1"/>
                  </a:moveTo>
                  <a:cubicBezTo>
                    <a:pt x="1414" y="1"/>
                    <a:pt x="0" y="1415"/>
                    <a:pt x="0" y="3170"/>
                  </a:cubicBezTo>
                  <a:cubicBezTo>
                    <a:pt x="0" y="4925"/>
                    <a:pt x="1414" y="6388"/>
                    <a:pt x="3169" y="6388"/>
                  </a:cubicBezTo>
                  <a:cubicBezTo>
                    <a:pt x="4925" y="6388"/>
                    <a:pt x="6387" y="4925"/>
                    <a:pt x="6387" y="3170"/>
                  </a:cubicBezTo>
                  <a:cubicBezTo>
                    <a:pt x="6387" y="1415"/>
                    <a:pt x="4925" y="1"/>
                    <a:pt x="3169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2514300" y="2415025"/>
              <a:ext cx="110950" cy="540000"/>
            </a:xfrm>
            <a:custGeom>
              <a:avLst/>
              <a:gdLst/>
              <a:ahLst/>
              <a:cxnLst/>
              <a:rect l="l" t="t" r="r" b="b"/>
              <a:pathLst>
                <a:path w="4438" h="21600" fill="none" extrusionOk="0">
                  <a:moveTo>
                    <a:pt x="2390" y="21599"/>
                  </a:moveTo>
                  <a:cubicBezTo>
                    <a:pt x="2390" y="21599"/>
                    <a:pt x="4340" y="21063"/>
                    <a:pt x="3072" y="19454"/>
                  </a:cubicBezTo>
                  <a:cubicBezTo>
                    <a:pt x="1854" y="17894"/>
                    <a:pt x="3170" y="17309"/>
                    <a:pt x="3219" y="15651"/>
                  </a:cubicBezTo>
                  <a:cubicBezTo>
                    <a:pt x="3219" y="13945"/>
                    <a:pt x="1659" y="15310"/>
                    <a:pt x="2390" y="11995"/>
                  </a:cubicBezTo>
                  <a:cubicBezTo>
                    <a:pt x="2829" y="10142"/>
                    <a:pt x="4048" y="10678"/>
                    <a:pt x="3024" y="8582"/>
                  </a:cubicBezTo>
                  <a:cubicBezTo>
                    <a:pt x="2000" y="6534"/>
                    <a:pt x="4438" y="4535"/>
                    <a:pt x="2390" y="3657"/>
                  </a:cubicBezTo>
                  <a:cubicBezTo>
                    <a:pt x="1073" y="3072"/>
                    <a:pt x="1" y="1122"/>
                    <a:pt x="1805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2288825" y="2461350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8630" y="19551"/>
                  </a:moveTo>
                  <a:cubicBezTo>
                    <a:pt x="8337" y="18723"/>
                    <a:pt x="7606" y="18674"/>
                    <a:pt x="8630" y="16577"/>
                  </a:cubicBezTo>
                  <a:cubicBezTo>
                    <a:pt x="9702" y="14578"/>
                    <a:pt x="8289" y="14627"/>
                    <a:pt x="7411" y="13701"/>
                  </a:cubicBezTo>
                  <a:cubicBezTo>
                    <a:pt x="6582" y="12774"/>
                    <a:pt x="8532" y="11556"/>
                    <a:pt x="8630" y="9849"/>
                  </a:cubicBezTo>
                  <a:cubicBezTo>
                    <a:pt x="8825" y="7411"/>
                    <a:pt x="5266" y="8923"/>
                    <a:pt x="5607" y="5851"/>
                  </a:cubicBezTo>
                  <a:cubicBezTo>
                    <a:pt x="5802" y="4194"/>
                    <a:pt x="3267" y="4194"/>
                    <a:pt x="3169" y="2536"/>
                  </a:cubicBezTo>
                  <a:cubicBezTo>
                    <a:pt x="3023" y="1024"/>
                    <a:pt x="1219" y="1"/>
                    <a:pt x="0" y="58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1912175" y="2955000"/>
              <a:ext cx="158500" cy="159700"/>
            </a:xfrm>
            <a:custGeom>
              <a:avLst/>
              <a:gdLst/>
              <a:ahLst/>
              <a:cxnLst/>
              <a:rect l="l" t="t" r="r" b="b"/>
              <a:pathLst>
                <a:path w="6340" h="6388" extrusionOk="0">
                  <a:moveTo>
                    <a:pt x="3170" y="0"/>
                  </a:moveTo>
                  <a:cubicBezTo>
                    <a:pt x="1415" y="0"/>
                    <a:pt x="1" y="1414"/>
                    <a:pt x="1" y="3218"/>
                  </a:cubicBezTo>
                  <a:cubicBezTo>
                    <a:pt x="1" y="4973"/>
                    <a:pt x="1415" y="6387"/>
                    <a:pt x="3170" y="6387"/>
                  </a:cubicBezTo>
                  <a:cubicBezTo>
                    <a:pt x="4925" y="6387"/>
                    <a:pt x="6339" y="4973"/>
                    <a:pt x="6339" y="3218"/>
                  </a:cubicBezTo>
                  <a:cubicBezTo>
                    <a:pt x="6339" y="1414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1963375" y="2422350"/>
              <a:ext cx="112175" cy="538775"/>
            </a:xfrm>
            <a:custGeom>
              <a:avLst/>
              <a:gdLst/>
              <a:ahLst/>
              <a:cxnLst/>
              <a:rect l="l" t="t" r="r" b="b"/>
              <a:pathLst>
                <a:path w="4487" h="21551" fill="none" extrusionOk="0">
                  <a:moveTo>
                    <a:pt x="2438" y="21550"/>
                  </a:moveTo>
                  <a:cubicBezTo>
                    <a:pt x="2438" y="21550"/>
                    <a:pt x="4340" y="21014"/>
                    <a:pt x="3121" y="19454"/>
                  </a:cubicBezTo>
                  <a:cubicBezTo>
                    <a:pt x="1853" y="17845"/>
                    <a:pt x="3218" y="17308"/>
                    <a:pt x="3218" y="15602"/>
                  </a:cubicBezTo>
                  <a:cubicBezTo>
                    <a:pt x="3267" y="13896"/>
                    <a:pt x="1658" y="15261"/>
                    <a:pt x="2438" y="11945"/>
                  </a:cubicBezTo>
                  <a:cubicBezTo>
                    <a:pt x="2877" y="10093"/>
                    <a:pt x="4096" y="10629"/>
                    <a:pt x="3072" y="8533"/>
                  </a:cubicBezTo>
                  <a:cubicBezTo>
                    <a:pt x="2048" y="6534"/>
                    <a:pt x="4486" y="4486"/>
                    <a:pt x="2438" y="3608"/>
                  </a:cubicBezTo>
                  <a:cubicBezTo>
                    <a:pt x="1122" y="3023"/>
                    <a:pt x="1" y="1073"/>
                    <a:pt x="1804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1739100" y="24674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8630" y="19551"/>
                  </a:moveTo>
                  <a:cubicBezTo>
                    <a:pt x="8338" y="18722"/>
                    <a:pt x="7606" y="18674"/>
                    <a:pt x="8630" y="16626"/>
                  </a:cubicBezTo>
                  <a:cubicBezTo>
                    <a:pt x="9654" y="14578"/>
                    <a:pt x="8240" y="14627"/>
                    <a:pt x="7411" y="13701"/>
                  </a:cubicBezTo>
                  <a:cubicBezTo>
                    <a:pt x="6583" y="12774"/>
                    <a:pt x="8533" y="11555"/>
                    <a:pt x="8630" y="9849"/>
                  </a:cubicBezTo>
                  <a:cubicBezTo>
                    <a:pt x="8825" y="7411"/>
                    <a:pt x="5266" y="8923"/>
                    <a:pt x="5607" y="5851"/>
                  </a:cubicBezTo>
                  <a:cubicBezTo>
                    <a:pt x="5802" y="4193"/>
                    <a:pt x="3218" y="4242"/>
                    <a:pt x="3121" y="2584"/>
                  </a:cubicBezTo>
                  <a:cubicBezTo>
                    <a:pt x="3023" y="1024"/>
                    <a:pt x="1220" y="0"/>
                    <a:pt x="1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2252250" y="2916000"/>
              <a:ext cx="206025" cy="207225"/>
            </a:xfrm>
            <a:custGeom>
              <a:avLst/>
              <a:gdLst/>
              <a:ahLst/>
              <a:cxnLst/>
              <a:rect l="l" t="t" r="r" b="b"/>
              <a:pathLst>
                <a:path w="8241" h="8289" extrusionOk="0">
                  <a:moveTo>
                    <a:pt x="4096" y="0"/>
                  </a:moveTo>
                  <a:cubicBezTo>
                    <a:pt x="1804" y="0"/>
                    <a:pt x="1" y="1853"/>
                    <a:pt x="1" y="4144"/>
                  </a:cubicBezTo>
                  <a:cubicBezTo>
                    <a:pt x="1" y="6436"/>
                    <a:pt x="1804" y="8289"/>
                    <a:pt x="4096" y="8289"/>
                  </a:cubicBezTo>
                  <a:cubicBezTo>
                    <a:pt x="6387" y="8289"/>
                    <a:pt x="8240" y="6436"/>
                    <a:pt x="8240" y="4144"/>
                  </a:cubicBezTo>
                  <a:cubicBezTo>
                    <a:pt x="8240" y="1853"/>
                    <a:pt x="6387" y="0"/>
                    <a:pt x="4096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2397300" y="2452825"/>
              <a:ext cx="175550" cy="470500"/>
            </a:xfrm>
            <a:custGeom>
              <a:avLst/>
              <a:gdLst/>
              <a:ahLst/>
              <a:cxnLst/>
              <a:rect l="l" t="t" r="r" b="b"/>
              <a:pathLst>
                <a:path w="7022" h="18820" fill="none" extrusionOk="0">
                  <a:moveTo>
                    <a:pt x="0" y="18820"/>
                  </a:moveTo>
                  <a:cubicBezTo>
                    <a:pt x="293" y="16333"/>
                    <a:pt x="683" y="15212"/>
                    <a:pt x="1268" y="13847"/>
                  </a:cubicBezTo>
                  <a:cubicBezTo>
                    <a:pt x="1999" y="12189"/>
                    <a:pt x="585" y="10970"/>
                    <a:pt x="1170" y="9459"/>
                  </a:cubicBezTo>
                  <a:cubicBezTo>
                    <a:pt x="1804" y="7704"/>
                    <a:pt x="1414" y="7460"/>
                    <a:pt x="3023" y="6728"/>
                  </a:cubicBezTo>
                  <a:cubicBezTo>
                    <a:pt x="5168" y="5753"/>
                    <a:pt x="3462" y="4681"/>
                    <a:pt x="5168" y="3316"/>
                  </a:cubicBezTo>
                  <a:cubicBezTo>
                    <a:pt x="6826" y="1999"/>
                    <a:pt x="7021" y="0"/>
                    <a:pt x="7021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2262000" y="243697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2633" y="19259"/>
                  </a:moveTo>
                  <a:cubicBezTo>
                    <a:pt x="2341" y="18430"/>
                    <a:pt x="1171" y="18186"/>
                    <a:pt x="1561" y="17162"/>
                  </a:cubicBezTo>
                  <a:cubicBezTo>
                    <a:pt x="2292" y="15017"/>
                    <a:pt x="1" y="12823"/>
                    <a:pt x="732" y="11263"/>
                  </a:cubicBezTo>
                  <a:cubicBezTo>
                    <a:pt x="1658" y="9361"/>
                    <a:pt x="3511" y="10727"/>
                    <a:pt x="3462" y="7655"/>
                  </a:cubicBezTo>
                  <a:cubicBezTo>
                    <a:pt x="3365" y="5461"/>
                    <a:pt x="1268" y="5802"/>
                    <a:pt x="1171" y="4096"/>
                  </a:cubicBezTo>
                  <a:cubicBezTo>
                    <a:pt x="1073" y="2584"/>
                    <a:pt x="683" y="1317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2182775" y="2935500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2233975" y="28465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2182775" y="27624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2237625" y="2702700"/>
              <a:ext cx="90225" cy="89000"/>
            </a:xfrm>
            <a:custGeom>
              <a:avLst/>
              <a:gdLst/>
              <a:ahLst/>
              <a:cxnLst/>
              <a:rect l="l" t="t" r="r" b="b"/>
              <a:pathLst>
                <a:path w="3609" h="3560" extrusionOk="0">
                  <a:moveTo>
                    <a:pt x="2731" y="0"/>
                  </a:moveTo>
                  <a:lnTo>
                    <a:pt x="488" y="195"/>
                  </a:lnTo>
                  <a:lnTo>
                    <a:pt x="0" y="2389"/>
                  </a:lnTo>
                  <a:lnTo>
                    <a:pt x="1951" y="3559"/>
                  </a:lnTo>
                  <a:lnTo>
                    <a:pt x="3608" y="2048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2185200" y="2700250"/>
              <a:ext cx="149950" cy="351075"/>
            </a:xfrm>
            <a:custGeom>
              <a:avLst/>
              <a:gdLst/>
              <a:ahLst/>
              <a:cxnLst/>
              <a:rect l="l" t="t" r="r" b="b"/>
              <a:pathLst>
                <a:path w="5998" h="14043" extrusionOk="0">
                  <a:moveTo>
                    <a:pt x="1" y="12872"/>
                  </a:moveTo>
                  <a:lnTo>
                    <a:pt x="2000" y="14042"/>
                  </a:lnTo>
                  <a:moveTo>
                    <a:pt x="1" y="12872"/>
                  </a:moveTo>
                  <a:lnTo>
                    <a:pt x="1" y="10580"/>
                  </a:lnTo>
                  <a:moveTo>
                    <a:pt x="2000" y="14042"/>
                  </a:moveTo>
                  <a:lnTo>
                    <a:pt x="3999" y="12921"/>
                  </a:lnTo>
                  <a:moveTo>
                    <a:pt x="3999" y="12921"/>
                  </a:moveTo>
                  <a:lnTo>
                    <a:pt x="3999" y="10580"/>
                  </a:lnTo>
                  <a:moveTo>
                    <a:pt x="2000" y="9459"/>
                  </a:moveTo>
                  <a:lnTo>
                    <a:pt x="1" y="10580"/>
                  </a:lnTo>
                  <a:moveTo>
                    <a:pt x="2000" y="9459"/>
                  </a:moveTo>
                  <a:lnTo>
                    <a:pt x="3999" y="10580"/>
                  </a:lnTo>
                  <a:moveTo>
                    <a:pt x="2000" y="9459"/>
                  </a:moveTo>
                  <a:lnTo>
                    <a:pt x="2000" y="7119"/>
                  </a:lnTo>
                  <a:moveTo>
                    <a:pt x="3999" y="10580"/>
                  </a:moveTo>
                  <a:lnTo>
                    <a:pt x="5998" y="9459"/>
                  </a:lnTo>
                  <a:moveTo>
                    <a:pt x="5998" y="9459"/>
                  </a:moveTo>
                  <a:lnTo>
                    <a:pt x="5998" y="7119"/>
                  </a:lnTo>
                  <a:moveTo>
                    <a:pt x="5998" y="7119"/>
                  </a:moveTo>
                  <a:lnTo>
                    <a:pt x="3999" y="5949"/>
                  </a:lnTo>
                  <a:moveTo>
                    <a:pt x="2000" y="7119"/>
                  </a:moveTo>
                  <a:lnTo>
                    <a:pt x="3999" y="5949"/>
                  </a:lnTo>
                  <a:moveTo>
                    <a:pt x="2000" y="7119"/>
                  </a:moveTo>
                  <a:lnTo>
                    <a:pt x="1" y="5949"/>
                  </a:lnTo>
                  <a:moveTo>
                    <a:pt x="3999" y="5949"/>
                  </a:moveTo>
                  <a:lnTo>
                    <a:pt x="4048" y="3657"/>
                  </a:lnTo>
                  <a:moveTo>
                    <a:pt x="2049" y="2487"/>
                  </a:moveTo>
                  <a:lnTo>
                    <a:pt x="1" y="3608"/>
                  </a:lnTo>
                  <a:moveTo>
                    <a:pt x="1" y="3608"/>
                  </a:moveTo>
                  <a:lnTo>
                    <a:pt x="1" y="5949"/>
                  </a:lnTo>
                  <a:moveTo>
                    <a:pt x="2049" y="2487"/>
                  </a:moveTo>
                  <a:lnTo>
                    <a:pt x="4048" y="3657"/>
                  </a:lnTo>
                  <a:moveTo>
                    <a:pt x="4048" y="3657"/>
                  </a:moveTo>
                  <a:lnTo>
                    <a:pt x="5754" y="2146"/>
                  </a:lnTo>
                  <a:moveTo>
                    <a:pt x="5754" y="2146"/>
                  </a:moveTo>
                  <a:lnTo>
                    <a:pt x="4876" y="1"/>
                  </a:lnTo>
                  <a:moveTo>
                    <a:pt x="4876" y="1"/>
                  </a:moveTo>
                  <a:lnTo>
                    <a:pt x="2536" y="244"/>
                  </a:lnTo>
                  <a:moveTo>
                    <a:pt x="2536" y="244"/>
                  </a:moveTo>
                  <a:lnTo>
                    <a:pt x="2049" y="2487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2185200" y="2700250"/>
              <a:ext cx="149950" cy="351075"/>
            </a:xfrm>
            <a:custGeom>
              <a:avLst/>
              <a:gdLst/>
              <a:ahLst/>
              <a:cxnLst/>
              <a:rect l="l" t="t" r="r" b="b"/>
              <a:pathLst>
                <a:path w="5998" h="14043" fill="none" extrusionOk="0">
                  <a:moveTo>
                    <a:pt x="1" y="12872"/>
                  </a:moveTo>
                  <a:lnTo>
                    <a:pt x="2000" y="14042"/>
                  </a:lnTo>
                  <a:moveTo>
                    <a:pt x="1" y="12872"/>
                  </a:moveTo>
                  <a:lnTo>
                    <a:pt x="1" y="10580"/>
                  </a:lnTo>
                  <a:moveTo>
                    <a:pt x="2000" y="14042"/>
                  </a:moveTo>
                  <a:lnTo>
                    <a:pt x="3999" y="12921"/>
                  </a:lnTo>
                  <a:moveTo>
                    <a:pt x="3999" y="12921"/>
                  </a:moveTo>
                  <a:lnTo>
                    <a:pt x="3999" y="10580"/>
                  </a:lnTo>
                  <a:moveTo>
                    <a:pt x="2000" y="9459"/>
                  </a:moveTo>
                  <a:lnTo>
                    <a:pt x="1" y="10580"/>
                  </a:lnTo>
                  <a:moveTo>
                    <a:pt x="2000" y="9459"/>
                  </a:moveTo>
                  <a:lnTo>
                    <a:pt x="3999" y="10580"/>
                  </a:lnTo>
                  <a:moveTo>
                    <a:pt x="2000" y="9459"/>
                  </a:moveTo>
                  <a:lnTo>
                    <a:pt x="2000" y="7119"/>
                  </a:lnTo>
                  <a:moveTo>
                    <a:pt x="3999" y="10580"/>
                  </a:moveTo>
                  <a:lnTo>
                    <a:pt x="5998" y="9459"/>
                  </a:lnTo>
                  <a:moveTo>
                    <a:pt x="5998" y="9459"/>
                  </a:moveTo>
                  <a:lnTo>
                    <a:pt x="5998" y="7119"/>
                  </a:lnTo>
                  <a:moveTo>
                    <a:pt x="5998" y="7119"/>
                  </a:moveTo>
                  <a:lnTo>
                    <a:pt x="3999" y="5949"/>
                  </a:lnTo>
                  <a:moveTo>
                    <a:pt x="2000" y="7119"/>
                  </a:moveTo>
                  <a:lnTo>
                    <a:pt x="3999" y="5949"/>
                  </a:lnTo>
                  <a:moveTo>
                    <a:pt x="2000" y="7119"/>
                  </a:moveTo>
                  <a:lnTo>
                    <a:pt x="1" y="5949"/>
                  </a:lnTo>
                  <a:moveTo>
                    <a:pt x="3999" y="5949"/>
                  </a:moveTo>
                  <a:lnTo>
                    <a:pt x="4048" y="3657"/>
                  </a:lnTo>
                  <a:moveTo>
                    <a:pt x="2049" y="2487"/>
                  </a:moveTo>
                  <a:lnTo>
                    <a:pt x="1" y="3608"/>
                  </a:lnTo>
                  <a:moveTo>
                    <a:pt x="1" y="3608"/>
                  </a:moveTo>
                  <a:lnTo>
                    <a:pt x="1" y="5949"/>
                  </a:lnTo>
                  <a:moveTo>
                    <a:pt x="2049" y="2487"/>
                  </a:moveTo>
                  <a:lnTo>
                    <a:pt x="4048" y="3657"/>
                  </a:lnTo>
                  <a:moveTo>
                    <a:pt x="4048" y="3657"/>
                  </a:moveTo>
                  <a:lnTo>
                    <a:pt x="5754" y="2146"/>
                  </a:lnTo>
                  <a:moveTo>
                    <a:pt x="5754" y="2146"/>
                  </a:moveTo>
                  <a:lnTo>
                    <a:pt x="4876" y="1"/>
                  </a:lnTo>
                  <a:moveTo>
                    <a:pt x="4876" y="1"/>
                  </a:moveTo>
                  <a:lnTo>
                    <a:pt x="2536" y="244"/>
                  </a:lnTo>
                  <a:moveTo>
                    <a:pt x="2536" y="244"/>
                  </a:moveTo>
                  <a:lnTo>
                    <a:pt x="2049" y="2487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2210800" y="266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2235175" y="293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2236400" y="276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2227875" y="2439400"/>
              <a:ext cx="35375" cy="266975"/>
            </a:xfrm>
            <a:custGeom>
              <a:avLst/>
              <a:gdLst/>
              <a:ahLst/>
              <a:cxnLst/>
              <a:rect l="l" t="t" r="r" b="b"/>
              <a:pathLst>
                <a:path w="1415" h="10679" fill="none" extrusionOk="0">
                  <a:moveTo>
                    <a:pt x="829" y="10678"/>
                  </a:moveTo>
                  <a:cubicBezTo>
                    <a:pt x="293" y="8972"/>
                    <a:pt x="1024" y="9264"/>
                    <a:pt x="1219" y="8241"/>
                  </a:cubicBezTo>
                  <a:cubicBezTo>
                    <a:pt x="1414" y="7217"/>
                    <a:pt x="390" y="7022"/>
                    <a:pt x="195" y="5705"/>
                  </a:cubicBezTo>
                  <a:cubicBezTo>
                    <a:pt x="0" y="4389"/>
                    <a:pt x="927" y="4779"/>
                    <a:pt x="1024" y="3073"/>
                  </a:cubicBezTo>
                  <a:cubicBezTo>
                    <a:pt x="1122" y="1415"/>
                    <a:pt x="0" y="1951"/>
                    <a:pt x="195" y="1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2223000" y="1712950"/>
              <a:ext cx="206000" cy="206025"/>
            </a:xfrm>
            <a:custGeom>
              <a:avLst/>
              <a:gdLst/>
              <a:ahLst/>
              <a:cxnLst/>
              <a:rect l="l" t="t" r="r" b="b"/>
              <a:pathLst>
                <a:path w="8240" h="8241" extrusionOk="0">
                  <a:moveTo>
                    <a:pt x="4145" y="1"/>
                  </a:moveTo>
                  <a:cubicBezTo>
                    <a:pt x="1853" y="1"/>
                    <a:pt x="0" y="1854"/>
                    <a:pt x="0" y="4145"/>
                  </a:cubicBezTo>
                  <a:cubicBezTo>
                    <a:pt x="0" y="6388"/>
                    <a:pt x="1853" y="8240"/>
                    <a:pt x="4145" y="8240"/>
                  </a:cubicBezTo>
                  <a:cubicBezTo>
                    <a:pt x="6387" y="8240"/>
                    <a:pt x="8240" y="6388"/>
                    <a:pt x="8240" y="4145"/>
                  </a:cubicBezTo>
                  <a:cubicBezTo>
                    <a:pt x="8240" y="1854"/>
                    <a:pt x="6387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2108425" y="1911625"/>
              <a:ext cx="175550" cy="470525"/>
            </a:xfrm>
            <a:custGeom>
              <a:avLst/>
              <a:gdLst/>
              <a:ahLst/>
              <a:cxnLst/>
              <a:rect l="l" t="t" r="r" b="b"/>
              <a:pathLst>
                <a:path w="7022" h="18821" fill="none" extrusionOk="0">
                  <a:moveTo>
                    <a:pt x="7021" y="1"/>
                  </a:moveTo>
                  <a:cubicBezTo>
                    <a:pt x="6729" y="2487"/>
                    <a:pt x="6339" y="3609"/>
                    <a:pt x="5754" y="5023"/>
                  </a:cubicBezTo>
                  <a:cubicBezTo>
                    <a:pt x="5022" y="6632"/>
                    <a:pt x="6436" y="7851"/>
                    <a:pt x="5851" y="9362"/>
                  </a:cubicBezTo>
                  <a:cubicBezTo>
                    <a:pt x="5217" y="11117"/>
                    <a:pt x="5607" y="11361"/>
                    <a:pt x="3950" y="12092"/>
                  </a:cubicBezTo>
                  <a:cubicBezTo>
                    <a:pt x="1804" y="13067"/>
                    <a:pt x="3560" y="14140"/>
                    <a:pt x="1853" y="15554"/>
                  </a:cubicBezTo>
                  <a:cubicBezTo>
                    <a:pt x="195" y="16870"/>
                    <a:pt x="0" y="18820"/>
                    <a:pt x="0" y="1882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2331475" y="1916500"/>
              <a:ext cx="87775" cy="481500"/>
            </a:xfrm>
            <a:custGeom>
              <a:avLst/>
              <a:gdLst/>
              <a:ahLst/>
              <a:cxnLst/>
              <a:rect l="l" t="t" r="r" b="b"/>
              <a:pathLst>
                <a:path w="3511" h="19260" fill="none" extrusionOk="0">
                  <a:moveTo>
                    <a:pt x="829" y="1"/>
                  </a:moveTo>
                  <a:cubicBezTo>
                    <a:pt x="1171" y="830"/>
                    <a:pt x="2341" y="1074"/>
                    <a:pt x="1951" y="2146"/>
                  </a:cubicBezTo>
                  <a:cubicBezTo>
                    <a:pt x="1219" y="4243"/>
                    <a:pt x="3511" y="6485"/>
                    <a:pt x="2780" y="7997"/>
                  </a:cubicBezTo>
                  <a:cubicBezTo>
                    <a:pt x="1853" y="9898"/>
                    <a:pt x="1" y="8533"/>
                    <a:pt x="49" y="11605"/>
                  </a:cubicBezTo>
                  <a:cubicBezTo>
                    <a:pt x="147" y="13799"/>
                    <a:pt x="2195" y="13506"/>
                    <a:pt x="2341" y="15164"/>
                  </a:cubicBezTo>
                  <a:cubicBezTo>
                    <a:pt x="2438" y="16675"/>
                    <a:pt x="2828" y="17992"/>
                    <a:pt x="1610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2587450" y="1727575"/>
              <a:ext cx="193825" cy="192625"/>
            </a:xfrm>
            <a:custGeom>
              <a:avLst/>
              <a:gdLst/>
              <a:ahLst/>
              <a:cxnLst/>
              <a:rect l="l" t="t" r="r" b="b"/>
              <a:pathLst>
                <a:path w="7753" h="7705" extrusionOk="0">
                  <a:moveTo>
                    <a:pt x="3852" y="1"/>
                  </a:moveTo>
                  <a:cubicBezTo>
                    <a:pt x="1755" y="1"/>
                    <a:pt x="0" y="1707"/>
                    <a:pt x="0" y="3853"/>
                  </a:cubicBezTo>
                  <a:cubicBezTo>
                    <a:pt x="0" y="5949"/>
                    <a:pt x="1755" y="7704"/>
                    <a:pt x="3852" y="7704"/>
                  </a:cubicBezTo>
                  <a:cubicBezTo>
                    <a:pt x="5997" y="7704"/>
                    <a:pt x="7752" y="5949"/>
                    <a:pt x="7752" y="3853"/>
                  </a:cubicBezTo>
                  <a:cubicBezTo>
                    <a:pt x="7752" y="1707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2588650" y="1911625"/>
              <a:ext cx="85350" cy="546100"/>
            </a:xfrm>
            <a:custGeom>
              <a:avLst/>
              <a:gdLst/>
              <a:ahLst/>
              <a:cxnLst/>
              <a:rect l="l" t="t" r="r" b="b"/>
              <a:pathLst>
                <a:path w="3414" h="21844" fill="none" extrusionOk="0">
                  <a:moveTo>
                    <a:pt x="2146" y="1"/>
                  </a:moveTo>
                  <a:cubicBezTo>
                    <a:pt x="2146" y="1"/>
                    <a:pt x="879" y="1854"/>
                    <a:pt x="2146" y="3414"/>
                  </a:cubicBezTo>
                  <a:cubicBezTo>
                    <a:pt x="3414" y="5023"/>
                    <a:pt x="2439" y="5705"/>
                    <a:pt x="1512" y="7217"/>
                  </a:cubicBezTo>
                  <a:cubicBezTo>
                    <a:pt x="635" y="8728"/>
                    <a:pt x="1317" y="8484"/>
                    <a:pt x="2146" y="10825"/>
                  </a:cubicBezTo>
                  <a:cubicBezTo>
                    <a:pt x="3024" y="13214"/>
                    <a:pt x="2244" y="13262"/>
                    <a:pt x="1512" y="15505"/>
                  </a:cubicBezTo>
                  <a:cubicBezTo>
                    <a:pt x="830" y="17748"/>
                    <a:pt x="1" y="17797"/>
                    <a:pt x="927" y="19796"/>
                  </a:cubicBezTo>
                  <a:cubicBezTo>
                    <a:pt x="1854" y="21843"/>
                    <a:pt x="2780" y="21600"/>
                    <a:pt x="2780" y="2160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2686175" y="1917725"/>
              <a:ext cx="76800" cy="533900"/>
            </a:xfrm>
            <a:custGeom>
              <a:avLst/>
              <a:gdLst/>
              <a:ahLst/>
              <a:cxnLst/>
              <a:rect l="l" t="t" r="r" b="b"/>
              <a:pathLst>
                <a:path w="3072" h="21356" fill="none" extrusionOk="0">
                  <a:moveTo>
                    <a:pt x="1024" y="1"/>
                  </a:moveTo>
                  <a:cubicBezTo>
                    <a:pt x="1317" y="830"/>
                    <a:pt x="2048" y="878"/>
                    <a:pt x="1024" y="2926"/>
                  </a:cubicBezTo>
                  <a:cubicBezTo>
                    <a:pt x="0" y="4974"/>
                    <a:pt x="1365" y="4925"/>
                    <a:pt x="2243" y="5803"/>
                  </a:cubicBezTo>
                  <a:cubicBezTo>
                    <a:pt x="3072" y="6729"/>
                    <a:pt x="1804" y="8143"/>
                    <a:pt x="1024" y="9654"/>
                  </a:cubicBezTo>
                  <a:cubicBezTo>
                    <a:pt x="634" y="10386"/>
                    <a:pt x="2536" y="10629"/>
                    <a:pt x="2194" y="13652"/>
                  </a:cubicBezTo>
                  <a:cubicBezTo>
                    <a:pt x="2048" y="15310"/>
                    <a:pt x="927" y="15310"/>
                    <a:pt x="1024" y="16968"/>
                  </a:cubicBezTo>
                  <a:cubicBezTo>
                    <a:pt x="1122" y="18479"/>
                    <a:pt x="1804" y="20039"/>
                    <a:pt x="1024" y="2135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1868300" y="1728800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1"/>
                  </a:moveTo>
                  <a:cubicBezTo>
                    <a:pt x="1415" y="1"/>
                    <a:pt x="1" y="1415"/>
                    <a:pt x="1" y="3170"/>
                  </a:cubicBezTo>
                  <a:cubicBezTo>
                    <a:pt x="1" y="4925"/>
                    <a:pt x="1415" y="6339"/>
                    <a:pt x="3170" y="6339"/>
                  </a:cubicBezTo>
                  <a:cubicBezTo>
                    <a:pt x="4925" y="6339"/>
                    <a:pt x="6339" y="4925"/>
                    <a:pt x="6339" y="3170"/>
                  </a:cubicBezTo>
                  <a:cubicBezTo>
                    <a:pt x="6339" y="1415"/>
                    <a:pt x="4925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1863425" y="1881175"/>
              <a:ext cx="112175" cy="539975"/>
            </a:xfrm>
            <a:custGeom>
              <a:avLst/>
              <a:gdLst/>
              <a:ahLst/>
              <a:cxnLst/>
              <a:rect l="l" t="t" r="r" b="b"/>
              <a:pathLst>
                <a:path w="4487" h="21599" fill="none" extrusionOk="0">
                  <a:moveTo>
                    <a:pt x="2048" y="0"/>
                  </a:moveTo>
                  <a:cubicBezTo>
                    <a:pt x="2048" y="0"/>
                    <a:pt x="147" y="585"/>
                    <a:pt x="1366" y="2145"/>
                  </a:cubicBezTo>
                  <a:cubicBezTo>
                    <a:pt x="2633" y="3705"/>
                    <a:pt x="1317" y="4291"/>
                    <a:pt x="1268" y="5997"/>
                  </a:cubicBezTo>
                  <a:cubicBezTo>
                    <a:pt x="1220" y="7655"/>
                    <a:pt x="2828" y="6338"/>
                    <a:pt x="2048" y="9605"/>
                  </a:cubicBezTo>
                  <a:cubicBezTo>
                    <a:pt x="1610" y="11458"/>
                    <a:pt x="391" y="10970"/>
                    <a:pt x="1463" y="13066"/>
                  </a:cubicBezTo>
                  <a:cubicBezTo>
                    <a:pt x="2438" y="15065"/>
                    <a:pt x="1" y="17064"/>
                    <a:pt x="2048" y="17991"/>
                  </a:cubicBezTo>
                  <a:cubicBezTo>
                    <a:pt x="3365" y="18576"/>
                    <a:pt x="4486" y="20526"/>
                    <a:pt x="2682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1958500" y="188725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1024" y="1"/>
                  </a:moveTo>
                  <a:cubicBezTo>
                    <a:pt x="1366" y="830"/>
                    <a:pt x="2097" y="878"/>
                    <a:pt x="1024" y="2926"/>
                  </a:cubicBezTo>
                  <a:cubicBezTo>
                    <a:pt x="1" y="4925"/>
                    <a:pt x="1414" y="4876"/>
                    <a:pt x="2243" y="5803"/>
                  </a:cubicBezTo>
                  <a:cubicBezTo>
                    <a:pt x="3121" y="6729"/>
                    <a:pt x="1171" y="7948"/>
                    <a:pt x="1024" y="9654"/>
                  </a:cubicBezTo>
                  <a:cubicBezTo>
                    <a:pt x="878" y="12141"/>
                    <a:pt x="4388" y="10581"/>
                    <a:pt x="4047" y="13652"/>
                  </a:cubicBezTo>
                  <a:cubicBezTo>
                    <a:pt x="3901" y="15310"/>
                    <a:pt x="6436" y="15310"/>
                    <a:pt x="6534" y="16968"/>
                  </a:cubicBezTo>
                  <a:cubicBezTo>
                    <a:pt x="6631" y="18479"/>
                    <a:pt x="8435" y="19552"/>
                    <a:pt x="9654" y="1891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2388775" y="1916500"/>
              <a:ext cx="84125" cy="544875"/>
            </a:xfrm>
            <a:custGeom>
              <a:avLst/>
              <a:gdLst/>
              <a:ahLst/>
              <a:cxnLst/>
              <a:rect l="l" t="t" r="r" b="b"/>
              <a:pathLst>
                <a:path w="3365" h="21795" fill="none" extrusionOk="0">
                  <a:moveTo>
                    <a:pt x="2145" y="1"/>
                  </a:moveTo>
                  <a:cubicBezTo>
                    <a:pt x="2145" y="1"/>
                    <a:pt x="878" y="1805"/>
                    <a:pt x="2145" y="3414"/>
                  </a:cubicBezTo>
                  <a:cubicBezTo>
                    <a:pt x="3364" y="4974"/>
                    <a:pt x="2438" y="5657"/>
                    <a:pt x="1511" y="7168"/>
                  </a:cubicBezTo>
                  <a:cubicBezTo>
                    <a:pt x="585" y="8679"/>
                    <a:pt x="1268" y="8436"/>
                    <a:pt x="2145" y="10825"/>
                  </a:cubicBezTo>
                  <a:cubicBezTo>
                    <a:pt x="2974" y="13165"/>
                    <a:pt x="2243" y="13214"/>
                    <a:pt x="1511" y="15456"/>
                  </a:cubicBezTo>
                  <a:cubicBezTo>
                    <a:pt x="780" y="17699"/>
                    <a:pt x="0" y="17748"/>
                    <a:pt x="878" y="19796"/>
                  </a:cubicBezTo>
                  <a:cubicBezTo>
                    <a:pt x="1804" y="21795"/>
                    <a:pt x="2730" y="21551"/>
                    <a:pt x="2730" y="21551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2485050" y="1921375"/>
              <a:ext cx="78050" cy="535125"/>
            </a:xfrm>
            <a:custGeom>
              <a:avLst/>
              <a:gdLst/>
              <a:ahLst/>
              <a:cxnLst/>
              <a:rect l="l" t="t" r="r" b="b"/>
              <a:pathLst>
                <a:path w="3122" h="21405" fill="none" extrusionOk="0">
                  <a:moveTo>
                    <a:pt x="1025" y="1"/>
                  </a:moveTo>
                  <a:cubicBezTo>
                    <a:pt x="1366" y="830"/>
                    <a:pt x="2097" y="879"/>
                    <a:pt x="1025" y="2926"/>
                  </a:cubicBezTo>
                  <a:cubicBezTo>
                    <a:pt x="1" y="4974"/>
                    <a:pt x="1415" y="4925"/>
                    <a:pt x="2292" y="5852"/>
                  </a:cubicBezTo>
                  <a:cubicBezTo>
                    <a:pt x="3121" y="6729"/>
                    <a:pt x="1853" y="8192"/>
                    <a:pt x="1025" y="9703"/>
                  </a:cubicBezTo>
                  <a:cubicBezTo>
                    <a:pt x="683" y="10386"/>
                    <a:pt x="2585" y="10630"/>
                    <a:pt x="2243" y="13652"/>
                  </a:cubicBezTo>
                  <a:cubicBezTo>
                    <a:pt x="2048" y="15359"/>
                    <a:pt x="927" y="15310"/>
                    <a:pt x="1025" y="16968"/>
                  </a:cubicBezTo>
                  <a:cubicBezTo>
                    <a:pt x="1171" y="18479"/>
                    <a:pt x="1853" y="20088"/>
                    <a:pt x="1025" y="21405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1706200" y="17020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55" y="0"/>
                    <a:pt x="0" y="1706"/>
                    <a:pt x="0" y="3852"/>
                  </a:cubicBezTo>
                  <a:cubicBezTo>
                    <a:pt x="0" y="5997"/>
                    <a:pt x="1755" y="7703"/>
                    <a:pt x="3852" y="7703"/>
                  </a:cubicBezTo>
                  <a:cubicBezTo>
                    <a:pt x="5997" y="7703"/>
                    <a:pt x="7704" y="5997"/>
                    <a:pt x="7704" y="3852"/>
                  </a:cubicBezTo>
                  <a:cubicBezTo>
                    <a:pt x="7704" y="1706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1707400" y="1887250"/>
              <a:ext cx="84150" cy="544875"/>
            </a:xfrm>
            <a:custGeom>
              <a:avLst/>
              <a:gdLst/>
              <a:ahLst/>
              <a:cxnLst/>
              <a:rect l="l" t="t" r="r" b="b"/>
              <a:pathLst>
                <a:path w="3366" h="21795" fill="none" extrusionOk="0">
                  <a:moveTo>
                    <a:pt x="2146" y="1"/>
                  </a:moveTo>
                  <a:cubicBezTo>
                    <a:pt x="2146" y="1"/>
                    <a:pt x="879" y="1805"/>
                    <a:pt x="2146" y="3414"/>
                  </a:cubicBezTo>
                  <a:cubicBezTo>
                    <a:pt x="3365" y="4974"/>
                    <a:pt x="2439" y="5656"/>
                    <a:pt x="1512" y="7168"/>
                  </a:cubicBezTo>
                  <a:cubicBezTo>
                    <a:pt x="586" y="8679"/>
                    <a:pt x="1269" y="8435"/>
                    <a:pt x="2146" y="10824"/>
                  </a:cubicBezTo>
                  <a:cubicBezTo>
                    <a:pt x="2975" y="13165"/>
                    <a:pt x="2244" y="13262"/>
                    <a:pt x="1512" y="15456"/>
                  </a:cubicBezTo>
                  <a:cubicBezTo>
                    <a:pt x="781" y="17699"/>
                    <a:pt x="1" y="17748"/>
                    <a:pt x="927" y="19795"/>
                  </a:cubicBezTo>
                  <a:cubicBezTo>
                    <a:pt x="1854" y="21794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1804925" y="1892125"/>
              <a:ext cx="76800" cy="535125"/>
            </a:xfrm>
            <a:custGeom>
              <a:avLst/>
              <a:gdLst/>
              <a:ahLst/>
              <a:cxnLst/>
              <a:rect l="l" t="t" r="r" b="b"/>
              <a:pathLst>
                <a:path w="3072" h="21405" fill="none" extrusionOk="0">
                  <a:moveTo>
                    <a:pt x="1024" y="1"/>
                  </a:moveTo>
                  <a:cubicBezTo>
                    <a:pt x="1317" y="830"/>
                    <a:pt x="2048" y="878"/>
                    <a:pt x="1024" y="2975"/>
                  </a:cubicBezTo>
                  <a:cubicBezTo>
                    <a:pt x="0" y="4974"/>
                    <a:pt x="1366" y="4925"/>
                    <a:pt x="2243" y="5851"/>
                  </a:cubicBezTo>
                  <a:cubicBezTo>
                    <a:pt x="3072" y="6778"/>
                    <a:pt x="1804" y="8192"/>
                    <a:pt x="1024" y="9703"/>
                  </a:cubicBezTo>
                  <a:cubicBezTo>
                    <a:pt x="634" y="10434"/>
                    <a:pt x="2536" y="10629"/>
                    <a:pt x="2194" y="13701"/>
                  </a:cubicBezTo>
                  <a:cubicBezTo>
                    <a:pt x="1999" y="15359"/>
                    <a:pt x="878" y="15310"/>
                    <a:pt x="1024" y="17016"/>
                  </a:cubicBezTo>
                  <a:cubicBezTo>
                    <a:pt x="1122" y="18528"/>
                    <a:pt x="1804" y="20088"/>
                    <a:pt x="1024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2012125" y="1715400"/>
              <a:ext cx="206025" cy="206000"/>
            </a:xfrm>
            <a:custGeom>
              <a:avLst/>
              <a:gdLst/>
              <a:ahLst/>
              <a:cxnLst/>
              <a:rect l="l" t="t" r="r" b="b"/>
              <a:pathLst>
                <a:path w="8241" h="8240" extrusionOk="0">
                  <a:moveTo>
                    <a:pt x="4096" y="0"/>
                  </a:moveTo>
                  <a:cubicBezTo>
                    <a:pt x="1805" y="0"/>
                    <a:pt x="1" y="1853"/>
                    <a:pt x="1" y="4145"/>
                  </a:cubicBezTo>
                  <a:cubicBezTo>
                    <a:pt x="1" y="6387"/>
                    <a:pt x="1805" y="8240"/>
                    <a:pt x="4096" y="8240"/>
                  </a:cubicBezTo>
                  <a:cubicBezTo>
                    <a:pt x="6388" y="8240"/>
                    <a:pt x="8240" y="6387"/>
                    <a:pt x="8240" y="4145"/>
                  </a:cubicBezTo>
                  <a:cubicBezTo>
                    <a:pt x="8240" y="1853"/>
                    <a:pt x="6388" y="0"/>
                    <a:pt x="4096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1896350" y="1914075"/>
              <a:ext cx="175525" cy="471725"/>
            </a:xfrm>
            <a:custGeom>
              <a:avLst/>
              <a:gdLst/>
              <a:ahLst/>
              <a:cxnLst/>
              <a:rect l="l" t="t" r="r" b="b"/>
              <a:pathLst>
                <a:path w="7021" h="18869" fill="none" extrusionOk="0">
                  <a:moveTo>
                    <a:pt x="7021" y="0"/>
                  </a:moveTo>
                  <a:cubicBezTo>
                    <a:pt x="6728" y="2487"/>
                    <a:pt x="6387" y="3608"/>
                    <a:pt x="5753" y="5022"/>
                  </a:cubicBezTo>
                  <a:cubicBezTo>
                    <a:pt x="5071" y="6631"/>
                    <a:pt x="6436" y="7899"/>
                    <a:pt x="5899" y="9361"/>
                  </a:cubicBezTo>
                  <a:cubicBezTo>
                    <a:pt x="5217" y="11117"/>
                    <a:pt x="5656" y="11360"/>
                    <a:pt x="3998" y="12092"/>
                  </a:cubicBezTo>
                  <a:cubicBezTo>
                    <a:pt x="1853" y="13067"/>
                    <a:pt x="3608" y="14139"/>
                    <a:pt x="1853" y="15553"/>
                  </a:cubicBezTo>
                  <a:cubicBezTo>
                    <a:pt x="195" y="16870"/>
                    <a:pt x="0" y="18869"/>
                    <a:pt x="0" y="1886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2119400" y="1918950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878" y="0"/>
                  </a:moveTo>
                  <a:cubicBezTo>
                    <a:pt x="1170" y="829"/>
                    <a:pt x="2340" y="1073"/>
                    <a:pt x="1999" y="2146"/>
                  </a:cubicBezTo>
                  <a:cubicBezTo>
                    <a:pt x="1219" y="4291"/>
                    <a:pt x="3511" y="6485"/>
                    <a:pt x="2779" y="7996"/>
                  </a:cubicBezTo>
                  <a:cubicBezTo>
                    <a:pt x="1853" y="9898"/>
                    <a:pt x="0" y="8533"/>
                    <a:pt x="98" y="11604"/>
                  </a:cubicBezTo>
                  <a:cubicBezTo>
                    <a:pt x="146" y="13798"/>
                    <a:pt x="2243" y="13506"/>
                    <a:pt x="2340" y="15163"/>
                  </a:cubicBezTo>
                  <a:cubicBezTo>
                    <a:pt x="2438" y="16675"/>
                    <a:pt x="2828" y="17991"/>
                    <a:pt x="160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957800" y="2903800"/>
              <a:ext cx="207225" cy="206025"/>
            </a:xfrm>
            <a:custGeom>
              <a:avLst/>
              <a:gdLst/>
              <a:ahLst/>
              <a:cxnLst/>
              <a:rect l="l" t="t" r="r" b="b"/>
              <a:pathLst>
                <a:path w="8289" h="8241" extrusionOk="0">
                  <a:moveTo>
                    <a:pt x="4145" y="1"/>
                  </a:moveTo>
                  <a:cubicBezTo>
                    <a:pt x="1853" y="1"/>
                    <a:pt x="1" y="1853"/>
                    <a:pt x="1" y="4096"/>
                  </a:cubicBezTo>
                  <a:cubicBezTo>
                    <a:pt x="1" y="6388"/>
                    <a:pt x="1853" y="8240"/>
                    <a:pt x="4145" y="8240"/>
                  </a:cubicBezTo>
                  <a:cubicBezTo>
                    <a:pt x="6436" y="8240"/>
                    <a:pt x="8289" y="6388"/>
                    <a:pt x="8289" y="4096"/>
                  </a:cubicBezTo>
                  <a:cubicBezTo>
                    <a:pt x="8289" y="1853"/>
                    <a:pt x="6436" y="1"/>
                    <a:pt x="4145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1104075" y="2440625"/>
              <a:ext cx="175525" cy="470525"/>
            </a:xfrm>
            <a:custGeom>
              <a:avLst/>
              <a:gdLst/>
              <a:ahLst/>
              <a:cxnLst/>
              <a:rect l="l" t="t" r="r" b="b"/>
              <a:pathLst>
                <a:path w="7021" h="18821" fill="none" extrusionOk="0">
                  <a:moveTo>
                    <a:pt x="0" y="18820"/>
                  </a:moveTo>
                  <a:cubicBezTo>
                    <a:pt x="293" y="16334"/>
                    <a:pt x="634" y="15212"/>
                    <a:pt x="1268" y="13798"/>
                  </a:cubicBezTo>
                  <a:cubicBezTo>
                    <a:pt x="1950" y="12190"/>
                    <a:pt x="585" y="10922"/>
                    <a:pt x="1122" y="9459"/>
                  </a:cubicBezTo>
                  <a:cubicBezTo>
                    <a:pt x="1804" y="7704"/>
                    <a:pt x="1365" y="7460"/>
                    <a:pt x="3023" y="6729"/>
                  </a:cubicBezTo>
                  <a:cubicBezTo>
                    <a:pt x="5168" y="5754"/>
                    <a:pt x="3462" y="4681"/>
                    <a:pt x="5168" y="3267"/>
                  </a:cubicBezTo>
                  <a:cubicBezTo>
                    <a:pt x="6826" y="1951"/>
                    <a:pt x="7021" y="1"/>
                    <a:pt x="7021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968775" y="2424775"/>
              <a:ext cx="87775" cy="481500"/>
            </a:xfrm>
            <a:custGeom>
              <a:avLst/>
              <a:gdLst/>
              <a:ahLst/>
              <a:cxnLst/>
              <a:rect l="l" t="t" r="r" b="b"/>
              <a:pathLst>
                <a:path w="3511" h="19260" fill="none" extrusionOk="0">
                  <a:moveTo>
                    <a:pt x="2633" y="19259"/>
                  </a:moveTo>
                  <a:cubicBezTo>
                    <a:pt x="2341" y="18430"/>
                    <a:pt x="1171" y="18187"/>
                    <a:pt x="1561" y="17114"/>
                  </a:cubicBezTo>
                  <a:cubicBezTo>
                    <a:pt x="2292" y="14969"/>
                    <a:pt x="0" y="12775"/>
                    <a:pt x="732" y="11263"/>
                  </a:cubicBezTo>
                  <a:cubicBezTo>
                    <a:pt x="1658" y="9362"/>
                    <a:pt x="3511" y="10727"/>
                    <a:pt x="3413" y="7655"/>
                  </a:cubicBezTo>
                  <a:cubicBezTo>
                    <a:pt x="3365" y="5461"/>
                    <a:pt x="1268" y="5754"/>
                    <a:pt x="1171" y="4096"/>
                  </a:cubicBezTo>
                  <a:cubicBezTo>
                    <a:pt x="1073" y="2585"/>
                    <a:pt x="683" y="1269"/>
                    <a:pt x="1902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865175" y="2891625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0" y="1219"/>
                  </a:lnTo>
                  <a:lnTo>
                    <a:pt x="0" y="3657"/>
                  </a:lnTo>
                  <a:lnTo>
                    <a:pt x="2097" y="4876"/>
                  </a:lnTo>
                  <a:lnTo>
                    <a:pt x="4193" y="3657"/>
                  </a:lnTo>
                  <a:lnTo>
                    <a:pt x="4193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916350" y="2802650"/>
              <a:ext cx="104850" cy="121900"/>
            </a:xfrm>
            <a:custGeom>
              <a:avLst/>
              <a:gdLst/>
              <a:ahLst/>
              <a:cxnLst/>
              <a:rect l="l" t="t" r="r" b="b"/>
              <a:pathLst>
                <a:path w="4194" h="4876" extrusionOk="0">
                  <a:moveTo>
                    <a:pt x="2097" y="0"/>
                  </a:moveTo>
                  <a:lnTo>
                    <a:pt x="1" y="1219"/>
                  </a:lnTo>
                  <a:lnTo>
                    <a:pt x="1" y="3657"/>
                  </a:lnTo>
                  <a:lnTo>
                    <a:pt x="2097" y="4876"/>
                  </a:lnTo>
                  <a:lnTo>
                    <a:pt x="4194" y="3657"/>
                  </a:lnTo>
                  <a:lnTo>
                    <a:pt x="4194" y="1219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865175" y="2718525"/>
              <a:ext cx="104850" cy="121925"/>
            </a:xfrm>
            <a:custGeom>
              <a:avLst/>
              <a:gdLst/>
              <a:ahLst/>
              <a:cxnLst/>
              <a:rect l="l" t="t" r="r" b="b"/>
              <a:pathLst>
                <a:path w="4194" h="4877" extrusionOk="0">
                  <a:moveTo>
                    <a:pt x="2097" y="1"/>
                  </a:moveTo>
                  <a:lnTo>
                    <a:pt x="0" y="1220"/>
                  </a:lnTo>
                  <a:lnTo>
                    <a:pt x="0" y="3658"/>
                  </a:lnTo>
                  <a:lnTo>
                    <a:pt x="2097" y="4876"/>
                  </a:lnTo>
                  <a:lnTo>
                    <a:pt x="4193" y="3658"/>
                  </a:lnTo>
                  <a:lnTo>
                    <a:pt x="4193" y="1220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920025" y="2658800"/>
              <a:ext cx="90225" cy="89025"/>
            </a:xfrm>
            <a:custGeom>
              <a:avLst/>
              <a:gdLst/>
              <a:ahLst/>
              <a:cxnLst/>
              <a:rect l="l" t="t" r="r" b="b"/>
              <a:pathLst>
                <a:path w="3609" h="3561" extrusionOk="0">
                  <a:moveTo>
                    <a:pt x="2730" y="1"/>
                  </a:moveTo>
                  <a:lnTo>
                    <a:pt x="488" y="196"/>
                  </a:lnTo>
                  <a:lnTo>
                    <a:pt x="0" y="2390"/>
                  </a:lnTo>
                  <a:lnTo>
                    <a:pt x="1950" y="3560"/>
                  </a:lnTo>
                  <a:lnTo>
                    <a:pt x="3608" y="2049"/>
                  </a:lnTo>
                  <a:lnTo>
                    <a:pt x="2730" y="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867600" y="2657600"/>
              <a:ext cx="149950" cy="349825"/>
            </a:xfrm>
            <a:custGeom>
              <a:avLst/>
              <a:gdLst/>
              <a:ahLst/>
              <a:cxnLst/>
              <a:rect l="l" t="t" r="r" b="b"/>
              <a:pathLst>
                <a:path w="5998" h="13993" extrusionOk="0">
                  <a:moveTo>
                    <a:pt x="1" y="12823"/>
                  </a:moveTo>
                  <a:lnTo>
                    <a:pt x="2000" y="13993"/>
                  </a:lnTo>
                  <a:moveTo>
                    <a:pt x="1" y="12823"/>
                  </a:moveTo>
                  <a:lnTo>
                    <a:pt x="1" y="10531"/>
                  </a:lnTo>
                  <a:moveTo>
                    <a:pt x="2000" y="13993"/>
                  </a:moveTo>
                  <a:lnTo>
                    <a:pt x="3999" y="12872"/>
                  </a:lnTo>
                  <a:moveTo>
                    <a:pt x="3999" y="12872"/>
                  </a:moveTo>
                  <a:lnTo>
                    <a:pt x="3999" y="10580"/>
                  </a:lnTo>
                  <a:moveTo>
                    <a:pt x="2000" y="9410"/>
                  </a:moveTo>
                  <a:lnTo>
                    <a:pt x="1" y="10531"/>
                  </a:lnTo>
                  <a:moveTo>
                    <a:pt x="2000" y="9410"/>
                  </a:moveTo>
                  <a:lnTo>
                    <a:pt x="3999" y="10580"/>
                  </a:lnTo>
                  <a:moveTo>
                    <a:pt x="2000" y="9410"/>
                  </a:moveTo>
                  <a:lnTo>
                    <a:pt x="2000" y="7070"/>
                  </a:lnTo>
                  <a:moveTo>
                    <a:pt x="3999" y="10580"/>
                  </a:moveTo>
                  <a:lnTo>
                    <a:pt x="5998" y="9410"/>
                  </a:lnTo>
                  <a:moveTo>
                    <a:pt x="5998" y="9410"/>
                  </a:moveTo>
                  <a:lnTo>
                    <a:pt x="5998" y="7118"/>
                  </a:lnTo>
                  <a:moveTo>
                    <a:pt x="5998" y="7118"/>
                  </a:moveTo>
                  <a:lnTo>
                    <a:pt x="3999" y="5948"/>
                  </a:lnTo>
                  <a:moveTo>
                    <a:pt x="2000" y="7070"/>
                  </a:moveTo>
                  <a:lnTo>
                    <a:pt x="3999" y="5948"/>
                  </a:lnTo>
                  <a:moveTo>
                    <a:pt x="2000" y="7070"/>
                  </a:moveTo>
                  <a:lnTo>
                    <a:pt x="1" y="5900"/>
                  </a:lnTo>
                  <a:moveTo>
                    <a:pt x="3999" y="5948"/>
                  </a:moveTo>
                  <a:lnTo>
                    <a:pt x="4047" y="3608"/>
                  </a:lnTo>
                  <a:moveTo>
                    <a:pt x="2048" y="2438"/>
                  </a:moveTo>
                  <a:lnTo>
                    <a:pt x="1" y="3608"/>
                  </a:lnTo>
                  <a:moveTo>
                    <a:pt x="1" y="3608"/>
                  </a:moveTo>
                  <a:lnTo>
                    <a:pt x="1" y="5900"/>
                  </a:lnTo>
                  <a:moveTo>
                    <a:pt x="2048" y="2438"/>
                  </a:moveTo>
                  <a:lnTo>
                    <a:pt x="4047" y="3608"/>
                  </a:lnTo>
                  <a:moveTo>
                    <a:pt x="4047" y="3608"/>
                  </a:moveTo>
                  <a:lnTo>
                    <a:pt x="5754" y="2097"/>
                  </a:lnTo>
                  <a:moveTo>
                    <a:pt x="5754" y="2097"/>
                  </a:moveTo>
                  <a:lnTo>
                    <a:pt x="4876" y="0"/>
                  </a:lnTo>
                  <a:moveTo>
                    <a:pt x="4876" y="0"/>
                  </a:moveTo>
                  <a:lnTo>
                    <a:pt x="2585" y="195"/>
                  </a:lnTo>
                  <a:moveTo>
                    <a:pt x="2536" y="195"/>
                  </a:moveTo>
                  <a:lnTo>
                    <a:pt x="2048" y="2438"/>
                  </a:lnTo>
                </a:path>
              </a:pathLst>
            </a:cu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867600" y="2657600"/>
              <a:ext cx="149950" cy="349825"/>
            </a:xfrm>
            <a:custGeom>
              <a:avLst/>
              <a:gdLst/>
              <a:ahLst/>
              <a:cxnLst/>
              <a:rect l="l" t="t" r="r" b="b"/>
              <a:pathLst>
                <a:path w="5998" h="13993" fill="none" extrusionOk="0">
                  <a:moveTo>
                    <a:pt x="1" y="12823"/>
                  </a:moveTo>
                  <a:lnTo>
                    <a:pt x="2000" y="13993"/>
                  </a:lnTo>
                  <a:moveTo>
                    <a:pt x="1" y="12823"/>
                  </a:moveTo>
                  <a:lnTo>
                    <a:pt x="1" y="10531"/>
                  </a:lnTo>
                  <a:moveTo>
                    <a:pt x="2000" y="13993"/>
                  </a:moveTo>
                  <a:lnTo>
                    <a:pt x="3999" y="12872"/>
                  </a:lnTo>
                  <a:moveTo>
                    <a:pt x="3999" y="12872"/>
                  </a:moveTo>
                  <a:lnTo>
                    <a:pt x="3999" y="10580"/>
                  </a:lnTo>
                  <a:moveTo>
                    <a:pt x="2000" y="9410"/>
                  </a:moveTo>
                  <a:lnTo>
                    <a:pt x="1" y="10531"/>
                  </a:lnTo>
                  <a:moveTo>
                    <a:pt x="2000" y="9410"/>
                  </a:moveTo>
                  <a:lnTo>
                    <a:pt x="3999" y="10580"/>
                  </a:lnTo>
                  <a:moveTo>
                    <a:pt x="2000" y="9410"/>
                  </a:moveTo>
                  <a:lnTo>
                    <a:pt x="2000" y="7070"/>
                  </a:lnTo>
                  <a:moveTo>
                    <a:pt x="3999" y="10580"/>
                  </a:moveTo>
                  <a:lnTo>
                    <a:pt x="5998" y="9410"/>
                  </a:lnTo>
                  <a:moveTo>
                    <a:pt x="5998" y="9410"/>
                  </a:moveTo>
                  <a:lnTo>
                    <a:pt x="5998" y="7118"/>
                  </a:lnTo>
                  <a:moveTo>
                    <a:pt x="5998" y="7118"/>
                  </a:moveTo>
                  <a:lnTo>
                    <a:pt x="3999" y="5948"/>
                  </a:lnTo>
                  <a:moveTo>
                    <a:pt x="2000" y="7070"/>
                  </a:moveTo>
                  <a:lnTo>
                    <a:pt x="3999" y="5948"/>
                  </a:lnTo>
                  <a:moveTo>
                    <a:pt x="2000" y="7070"/>
                  </a:moveTo>
                  <a:lnTo>
                    <a:pt x="1" y="5900"/>
                  </a:lnTo>
                  <a:moveTo>
                    <a:pt x="3999" y="5948"/>
                  </a:moveTo>
                  <a:lnTo>
                    <a:pt x="4047" y="3608"/>
                  </a:lnTo>
                  <a:moveTo>
                    <a:pt x="2048" y="2438"/>
                  </a:moveTo>
                  <a:lnTo>
                    <a:pt x="1" y="3608"/>
                  </a:lnTo>
                  <a:moveTo>
                    <a:pt x="1" y="3608"/>
                  </a:moveTo>
                  <a:lnTo>
                    <a:pt x="1" y="5900"/>
                  </a:lnTo>
                  <a:moveTo>
                    <a:pt x="2048" y="2438"/>
                  </a:moveTo>
                  <a:lnTo>
                    <a:pt x="4047" y="3608"/>
                  </a:lnTo>
                  <a:moveTo>
                    <a:pt x="4047" y="3608"/>
                  </a:moveTo>
                  <a:lnTo>
                    <a:pt x="5754" y="2097"/>
                  </a:lnTo>
                  <a:moveTo>
                    <a:pt x="5754" y="2097"/>
                  </a:moveTo>
                  <a:lnTo>
                    <a:pt x="4876" y="0"/>
                  </a:lnTo>
                  <a:moveTo>
                    <a:pt x="4876" y="0"/>
                  </a:moveTo>
                  <a:lnTo>
                    <a:pt x="2585" y="195"/>
                  </a:lnTo>
                  <a:moveTo>
                    <a:pt x="2536" y="195"/>
                  </a:moveTo>
                  <a:lnTo>
                    <a:pt x="2048" y="2438"/>
                  </a:ln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893200" y="261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917575" y="289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918800" y="2718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CC33"/>
            </a:solidFill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910275" y="2395525"/>
              <a:ext cx="35375" cy="266975"/>
            </a:xfrm>
            <a:custGeom>
              <a:avLst/>
              <a:gdLst/>
              <a:ahLst/>
              <a:cxnLst/>
              <a:rect l="l" t="t" r="r" b="b"/>
              <a:pathLst>
                <a:path w="1415" h="10679" fill="none" extrusionOk="0">
                  <a:moveTo>
                    <a:pt x="829" y="10678"/>
                  </a:moveTo>
                  <a:cubicBezTo>
                    <a:pt x="293" y="9020"/>
                    <a:pt x="1024" y="9264"/>
                    <a:pt x="1219" y="8240"/>
                  </a:cubicBezTo>
                  <a:cubicBezTo>
                    <a:pt x="1414" y="7217"/>
                    <a:pt x="390" y="7022"/>
                    <a:pt x="195" y="5705"/>
                  </a:cubicBezTo>
                  <a:cubicBezTo>
                    <a:pt x="0" y="4437"/>
                    <a:pt x="927" y="4779"/>
                    <a:pt x="1024" y="3121"/>
                  </a:cubicBezTo>
                  <a:cubicBezTo>
                    <a:pt x="1122" y="1415"/>
                    <a:pt x="0" y="2000"/>
                    <a:pt x="195" y="1"/>
                  </a:cubicBezTo>
                </a:path>
              </a:pathLst>
            </a:custGeom>
            <a:noFill/>
            <a:ln w="23150" cap="rnd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519000" y="2880650"/>
              <a:ext cx="206025" cy="207225"/>
            </a:xfrm>
            <a:custGeom>
              <a:avLst/>
              <a:gdLst/>
              <a:ahLst/>
              <a:cxnLst/>
              <a:rect l="l" t="t" r="r" b="b"/>
              <a:pathLst>
                <a:path w="8241" h="8289" extrusionOk="0">
                  <a:moveTo>
                    <a:pt x="4145" y="0"/>
                  </a:moveTo>
                  <a:cubicBezTo>
                    <a:pt x="1853" y="0"/>
                    <a:pt x="1" y="1853"/>
                    <a:pt x="1" y="4145"/>
                  </a:cubicBezTo>
                  <a:cubicBezTo>
                    <a:pt x="1" y="6436"/>
                    <a:pt x="1853" y="8289"/>
                    <a:pt x="4145" y="8289"/>
                  </a:cubicBezTo>
                  <a:cubicBezTo>
                    <a:pt x="6436" y="8289"/>
                    <a:pt x="8240" y="6436"/>
                    <a:pt x="8240" y="4145"/>
                  </a:cubicBezTo>
                  <a:cubicBezTo>
                    <a:pt x="8240" y="1853"/>
                    <a:pt x="6436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665275" y="2417475"/>
              <a:ext cx="175550" cy="470500"/>
            </a:xfrm>
            <a:custGeom>
              <a:avLst/>
              <a:gdLst/>
              <a:ahLst/>
              <a:cxnLst/>
              <a:rect l="l" t="t" r="r" b="b"/>
              <a:pathLst>
                <a:path w="7022" h="18820" fill="none" extrusionOk="0">
                  <a:moveTo>
                    <a:pt x="0" y="18820"/>
                  </a:moveTo>
                  <a:cubicBezTo>
                    <a:pt x="293" y="16333"/>
                    <a:pt x="634" y="15212"/>
                    <a:pt x="1268" y="13847"/>
                  </a:cubicBezTo>
                  <a:cubicBezTo>
                    <a:pt x="1951" y="12189"/>
                    <a:pt x="585" y="10970"/>
                    <a:pt x="1122" y="9459"/>
                  </a:cubicBezTo>
                  <a:cubicBezTo>
                    <a:pt x="1804" y="7704"/>
                    <a:pt x="1366" y="7460"/>
                    <a:pt x="3023" y="6729"/>
                  </a:cubicBezTo>
                  <a:cubicBezTo>
                    <a:pt x="5168" y="5753"/>
                    <a:pt x="3413" y="4681"/>
                    <a:pt x="5168" y="3316"/>
                  </a:cubicBezTo>
                  <a:cubicBezTo>
                    <a:pt x="6826" y="1999"/>
                    <a:pt x="7021" y="0"/>
                    <a:pt x="7021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529975" y="2401625"/>
              <a:ext cx="87775" cy="481475"/>
            </a:xfrm>
            <a:custGeom>
              <a:avLst/>
              <a:gdLst/>
              <a:ahLst/>
              <a:cxnLst/>
              <a:rect l="l" t="t" r="r" b="b"/>
              <a:pathLst>
                <a:path w="3511" h="19259" fill="none" extrusionOk="0">
                  <a:moveTo>
                    <a:pt x="2633" y="19259"/>
                  </a:moveTo>
                  <a:cubicBezTo>
                    <a:pt x="2341" y="18430"/>
                    <a:pt x="1171" y="18186"/>
                    <a:pt x="1512" y="17162"/>
                  </a:cubicBezTo>
                  <a:cubicBezTo>
                    <a:pt x="2292" y="15017"/>
                    <a:pt x="1" y="12823"/>
                    <a:pt x="732" y="11263"/>
                  </a:cubicBezTo>
                  <a:cubicBezTo>
                    <a:pt x="1658" y="9362"/>
                    <a:pt x="3511" y="10727"/>
                    <a:pt x="3413" y="7655"/>
                  </a:cubicBezTo>
                  <a:cubicBezTo>
                    <a:pt x="3365" y="5461"/>
                    <a:pt x="1268" y="5754"/>
                    <a:pt x="1171" y="4096"/>
                  </a:cubicBezTo>
                  <a:cubicBezTo>
                    <a:pt x="1073" y="2585"/>
                    <a:pt x="683" y="1317"/>
                    <a:pt x="1902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336175" y="2908675"/>
              <a:ext cx="192600" cy="193825"/>
            </a:xfrm>
            <a:custGeom>
              <a:avLst/>
              <a:gdLst/>
              <a:ahLst/>
              <a:cxnLst/>
              <a:rect l="l" t="t" r="r" b="b"/>
              <a:pathLst>
                <a:path w="7704" h="7753" extrusionOk="0">
                  <a:moveTo>
                    <a:pt x="3852" y="1"/>
                  </a:moveTo>
                  <a:cubicBezTo>
                    <a:pt x="1707" y="1"/>
                    <a:pt x="1" y="1756"/>
                    <a:pt x="1" y="3901"/>
                  </a:cubicBezTo>
                  <a:cubicBezTo>
                    <a:pt x="1" y="5998"/>
                    <a:pt x="1707" y="7753"/>
                    <a:pt x="3852" y="7753"/>
                  </a:cubicBezTo>
                  <a:cubicBezTo>
                    <a:pt x="5997" y="7753"/>
                    <a:pt x="7704" y="5998"/>
                    <a:pt x="7704" y="3901"/>
                  </a:cubicBezTo>
                  <a:cubicBezTo>
                    <a:pt x="7704" y="1756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443425" y="2371150"/>
              <a:ext cx="84150" cy="546100"/>
            </a:xfrm>
            <a:custGeom>
              <a:avLst/>
              <a:gdLst/>
              <a:ahLst/>
              <a:cxnLst/>
              <a:rect l="l" t="t" r="r" b="b"/>
              <a:pathLst>
                <a:path w="3366" h="21844" fill="none" extrusionOk="0">
                  <a:moveTo>
                    <a:pt x="1220" y="21843"/>
                  </a:moveTo>
                  <a:cubicBezTo>
                    <a:pt x="1220" y="21843"/>
                    <a:pt x="2487" y="19990"/>
                    <a:pt x="1220" y="18430"/>
                  </a:cubicBezTo>
                  <a:cubicBezTo>
                    <a:pt x="1" y="16821"/>
                    <a:pt x="927" y="16139"/>
                    <a:pt x="1854" y="14627"/>
                  </a:cubicBezTo>
                  <a:cubicBezTo>
                    <a:pt x="2780" y="13116"/>
                    <a:pt x="2097" y="13360"/>
                    <a:pt x="1220" y="11019"/>
                  </a:cubicBezTo>
                  <a:cubicBezTo>
                    <a:pt x="391" y="8630"/>
                    <a:pt x="1122" y="8582"/>
                    <a:pt x="1854" y="6339"/>
                  </a:cubicBezTo>
                  <a:cubicBezTo>
                    <a:pt x="2585" y="4096"/>
                    <a:pt x="3365" y="4047"/>
                    <a:pt x="2487" y="2048"/>
                  </a:cubicBezTo>
                  <a:cubicBezTo>
                    <a:pt x="1561" y="1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353250" y="2377250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2097" y="21404"/>
                  </a:moveTo>
                  <a:cubicBezTo>
                    <a:pt x="1755" y="20526"/>
                    <a:pt x="1024" y="20478"/>
                    <a:pt x="2097" y="18430"/>
                  </a:cubicBezTo>
                  <a:cubicBezTo>
                    <a:pt x="3120" y="16431"/>
                    <a:pt x="1707" y="16480"/>
                    <a:pt x="829" y="15553"/>
                  </a:cubicBezTo>
                  <a:cubicBezTo>
                    <a:pt x="0" y="14627"/>
                    <a:pt x="1268" y="13213"/>
                    <a:pt x="2097" y="11702"/>
                  </a:cubicBezTo>
                  <a:cubicBezTo>
                    <a:pt x="2438" y="10970"/>
                    <a:pt x="536" y="10775"/>
                    <a:pt x="878" y="7704"/>
                  </a:cubicBezTo>
                  <a:cubicBezTo>
                    <a:pt x="1073" y="6046"/>
                    <a:pt x="2194" y="6046"/>
                    <a:pt x="2097" y="4388"/>
                  </a:cubicBezTo>
                  <a:cubicBezTo>
                    <a:pt x="1950" y="2877"/>
                    <a:pt x="1268" y="1317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729875" y="2936725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0"/>
                  </a:moveTo>
                  <a:cubicBezTo>
                    <a:pt x="1414" y="0"/>
                    <a:pt x="0" y="1414"/>
                    <a:pt x="0" y="3169"/>
                  </a:cubicBezTo>
                  <a:cubicBezTo>
                    <a:pt x="0" y="4924"/>
                    <a:pt x="1414" y="6338"/>
                    <a:pt x="3170" y="6338"/>
                  </a:cubicBezTo>
                  <a:cubicBezTo>
                    <a:pt x="4925" y="6338"/>
                    <a:pt x="6339" y="4924"/>
                    <a:pt x="6339" y="3169"/>
                  </a:cubicBezTo>
                  <a:cubicBezTo>
                    <a:pt x="6339" y="1414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781075" y="2402850"/>
              <a:ext cx="112150" cy="539975"/>
            </a:xfrm>
            <a:custGeom>
              <a:avLst/>
              <a:gdLst/>
              <a:ahLst/>
              <a:cxnLst/>
              <a:rect l="l" t="t" r="r" b="b"/>
              <a:pathLst>
                <a:path w="4486" h="21599" fill="none" extrusionOk="0">
                  <a:moveTo>
                    <a:pt x="2438" y="21599"/>
                  </a:moveTo>
                  <a:cubicBezTo>
                    <a:pt x="2438" y="21599"/>
                    <a:pt x="4339" y="21014"/>
                    <a:pt x="3120" y="19454"/>
                  </a:cubicBezTo>
                  <a:cubicBezTo>
                    <a:pt x="1853" y="17893"/>
                    <a:pt x="3218" y="17308"/>
                    <a:pt x="3218" y="15602"/>
                  </a:cubicBezTo>
                  <a:cubicBezTo>
                    <a:pt x="3267" y="13944"/>
                    <a:pt x="1658" y="15261"/>
                    <a:pt x="2438" y="11994"/>
                  </a:cubicBezTo>
                  <a:cubicBezTo>
                    <a:pt x="2877" y="10141"/>
                    <a:pt x="4096" y="10629"/>
                    <a:pt x="3023" y="8532"/>
                  </a:cubicBezTo>
                  <a:cubicBezTo>
                    <a:pt x="2048" y="6534"/>
                    <a:pt x="4486" y="4535"/>
                    <a:pt x="2438" y="3608"/>
                  </a:cubicBezTo>
                  <a:cubicBezTo>
                    <a:pt x="1122" y="3072"/>
                    <a:pt x="0" y="1073"/>
                    <a:pt x="1804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556800" y="2447950"/>
              <a:ext cx="241350" cy="488800"/>
            </a:xfrm>
            <a:custGeom>
              <a:avLst/>
              <a:gdLst/>
              <a:ahLst/>
              <a:cxnLst/>
              <a:rect l="l" t="t" r="r" b="b"/>
              <a:pathLst>
                <a:path w="9654" h="19552" fill="none" extrusionOk="0">
                  <a:moveTo>
                    <a:pt x="8630" y="19551"/>
                  </a:moveTo>
                  <a:cubicBezTo>
                    <a:pt x="8337" y="18722"/>
                    <a:pt x="7606" y="18673"/>
                    <a:pt x="8630" y="16626"/>
                  </a:cubicBezTo>
                  <a:cubicBezTo>
                    <a:pt x="9654" y="14627"/>
                    <a:pt x="8240" y="14676"/>
                    <a:pt x="7411" y="13749"/>
                  </a:cubicBezTo>
                  <a:cubicBezTo>
                    <a:pt x="6533" y="12823"/>
                    <a:pt x="8532" y="11604"/>
                    <a:pt x="8630" y="9898"/>
                  </a:cubicBezTo>
                  <a:cubicBezTo>
                    <a:pt x="8825" y="7411"/>
                    <a:pt x="5266" y="8971"/>
                    <a:pt x="5607" y="5900"/>
                  </a:cubicBezTo>
                  <a:cubicBezTo>
                    <a:pt x="5802" y="4242"/>
                    <a:pt x="3218" y="4242"/>
                    <a:pt x="3121" y="2584"/>
                  </a:cubicBezTo>
                  <a:cubicBezTo>
                    <a:pt x="3023" y="1073"/>
                    <a:pt x="1219" y="0"/>
                    <a:pt x="0" y="63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1135750" y="2909900"/>
              <a:ext cx="192625" cy="193825"/>
            </a:xfrm>
            <a:custGeom>
              <a:avLst/>
              <a:gdLst/>
              <a:ahLst/>
              <a:cxnLst/>
              <a:rect l="l" t="t" r="r" b="b"/>
              <a:pathLst>
                <a:path w="7705" h="7753" extrusionOk="0">
                  <a:moveTo>
                    <a:pt x="3853" y="0"/>
                  </a:moveTo>
                  <a:cubicBezTo>
                    <a:pt x="1707" y="0"/>
                    <a:pt x="1" y="1756"/>
                    <a:pt x="1" y="3901"/>
                  </a:cubicBezTo>
                  <a:cubicBezTo>
                    <a:pt x="1" y="5997"/>
                    <a:pt x="1707" y="7753"/>
                    <a:pt x="3853" y="7753"/>
                  </a:cubicBezTo>
                  <a:cubicBezTo>
                    <a:pt x="5998" y="7753"/>
                    <a:pt x="7704" y="5997"/>
                    <a:pt x="7704" y="3901"/>
                  </a:cubicBezTo>
                  <a:cubicBezTo>
                    <a:pt x="7704" y="1756"/>
                    <a:pt x="5998" y="0"/>
                    <a:pt x="3853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1243025" y="237237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1219" y="21843"/>
                  </a:moveTo>
                  <a:cubicBezTo>
                    <a:pt x="1219" y="21843"/>
                    <a:pt x="2487" y="19990"/>
                    <a:pt x="1219" y="18430"/>
                  </a:cubicBezTo>
                  <a:cubicBezTo>
                    <a:pt x="0" y="16821"/>
                    <a:pt x="927" y="16138"/>
                    <a:pt x="1853" y="14627"/>
                  </a:cubicBezTo>
                  <a:cubicBezTo>
                    <a:pt x="2779" y="13116"/>
                    <a:pt x="2097" y="13359"/>
                    <a:pt x="1219" y="11019"/>
                  </a:cubicBezTo>
                  <a:cubicBezTo>
                    <a:pt x="390" y="8630"/>
                    <a:pt x="1122" y="8581"/>
                    <a:pt x="1853" y="6339"/>
                  </a:cubicBezTo>
                  <a:cubicBezTo>
                    <a:pt x="2584" y="4096"/>
                    <a:pt x="3364" y="4096"/>
                    <a:pt x="2487" y="2048"/>
                  </a:cubicBezTo>
                  <a:cubicBezTo>
                    <a:pt x="1560" y="0"/>
                    <a:pt x="634" y="244"/>
                    <a:pt x="634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1152825" y="2378475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2097" y="21404"/>
                  </a:moveTo>
                  <a:cubicBezTo>
                    <a:pt x="1756" y="20526"/>
                    <a:pt x="1024" y="20477"/>
                    <a:pt x="2097" y="18430"/>
                  </a:cubicBezTo>
                  <a:cubicBezTo>
                    <a:pt x="3121" y="16431"/>
                    <a:pt x="1707" y="16479"/>
                    <a:pt x="829" y="15553"/>
                  </a:cubicBezTo>
                  <a:cubicBezTo>
                    <a:pt x="0" y="14627"/>
                    <a:pt x="1268" y="13213"/>
                    <a:pt x="2097" y="11701"/>
                  </a:cubicBezTo>
                  <a:cubicBezTo>
                    <a:pt x="2438" y="10970"/>
                    <a:pt x="537" y="10775"/>
                    <a:pt x="878" y="7704"/>
                  </a:cubicBezTo>
                  <a:cubicBezTo>
                    <a:pt x="1073" y="6046"/>
                    <a:pt x="2194" y="6046"/>
                    <a:pt x="2097" y="4388"/>
                  </a:cubicBezTo>
                  <a:cubicBezTo>
                    <a:pt x="1951" y="2877"/>
                    <a:pt x="1268" y="1317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1295425" y="2918425"/>
              <a:ext cx="193825" cy="192625"/>
            </a:xfrm>
            <a:custGeom>
              <a:avLst/>
              <a:gdLst/>
              <a:ahLst/>
              <a:cxnLst/>
              <a:rect l="l" t="t" r="r" b="b"/>
              <a:pathLst>
                <a:path w="7753" h="7705" extrusionOk="0">
                  <a:moveTo>
                    <a:pt x="3901" y="1"/>
                  </a:moveTo>
                  <a:cubicBezTo>
                    <a:pt x="1756" y="1"/>
                    <a:pt x="1" y="1707"/>
                    <a:pt x="1" y="3852"/>
                  </a:cubicBezTo>
                  <a:cubicBezTo>
                    <a:pt x="1" y="5949"/>
                    <a:pt x="1756" y="7704"/>
                    <a:pt x="3901" y="7704"/>
                  </a:cubicBezTo>
                  <a:cubicBezTo>
                    <a:pt x="5998" y="7704"/>
                    <a:pt x="7753" y="5949"/>
                    <a:pt x="7753" y="3852"/>
                  </a:cubicBezTo>
                  <a:cubicBezTo>
                    <a:pt x="7753" y="1707"/>
                    <a:pt x="5998" y="1"/>
                    <a:pt x="3901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1402700" y="2379675"/>
              <a:ext cx="85350" cy="546100"/>
            </a:xfrm>
            <a:custGeom>
              <a:avLst/>
              <a:gdLst/>
              <a:ahLst/>
              <a:cxnLst/>
              <a:rect l="l" t="t" r="r" b="b"/>
              <a:pathLst>
                <a:path w="3414" h="21844" fill="none" extrusionOk="0">
                  <a:moveTo>
                    <a:pt x="1268" y="21843"/>
                  </a:moveTo>
                  <a:cubicBezTo>
                    <a:pt x="1268" y="21843"/>
                    <a:pt x="2535" y="19991"/>
                    <a:pt x="1268" y="18430"/>
                  </a:cubicBezTo>
                  <a:cubicBezTo>
                    <a:pt x="0" y="16870"/>
                    <a:pt x="975" y="16139"/>
                    <a:pt x="1902" y="14628"/>
                  </a:cubicBezTo>
                  <a:cubicBezTo>
                    <a:pt x="2779" y="13116"/>
                    <a:pt x="2145" y="13360"/>
                    <a:pt x="1268" y="11020"/>
                  </a:cubicBezTo>
                  <a:cubicBezTo>
                    <a:pt x="390" y="8631"/>
                    <a:pt x="1170" y="8582"/>
                    <a:pt x="1902" y="6339"/>
                  </a:cubicBezTo>
                  <a:cubicBezTo>
                    <a:pt x="2584" y="4096"/>
                    <a:pt x="3413" y="4096"/>
                    <a:pt x="2487" y="2049"/>
                  </a:cubicBezTo>
                  <a:cubicBezTo>
                    <a:pt x="1560" y="1"/>
                    <a:pt x="634" y="245"/>
                    <a:pt x="634" y="24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313725" y="2385775"/>
              <a:ext cx="76800" cy="535125"/>
            </a:xfrm>
            <a:custGeom>
              <a:avLst/>
              <a:gdLst/>
              <a:ahLst/>
              <a:cxnLst/>
              <a:rect l="l" t="t" r="r" b="b"/>
              <a:pathLst>
                <a:path w="3072" h="21405" fill="none" extrusionOk="0">
                  <a:moveTo>
                    <a:pt x="2048" y="21404"/>
                  </a:moveTo>
                  <a:cubicBezTo>
                    <a:pt x="1755" y="20575"/>
                    <a:pt x="1024" y="20478"/>
                    <a:pt x="2048" y="18430"/>
                  </a:cubicBezTo>
                  <a:cubicBezTo>
                    <a:pt x="3072" y="16431"/>
                    <a:pt x="1707" y="16480"/>
                    <a:pt x="829" y="15554"/>
                  </a:cubicBezTo>
                  <a:cubicBezTo>
                    <a:pt x="0" y="14627"/>
                    <a:pt x="1268" y="13213"/>
                    <a:pt x="2048" y="11702"/>
                  </a:cubicBezTo>
                  <a:cubicBezTo>
                    <a:pt x="2438" y="10971"/>
                    <a:pt x="536" y="10776"/>
                    <a:pt x="878" y="7704"/>
                  </a:cubicBezTo>
                  <a:cubicBezTo>
                    <a:pt x="1024" y="6046"/>
                    <a:pt x="2145" y="6046"/>
                    <a:pt x="2048" y="4389"/>
                  </a:cubicBezTo>
                  <a:cubicBezTo>
                    <a:pt x="1950" y="2877"/>
                    <a:pt x="1268" y="1317"/>
                    <a:pt x="2048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495325" y="2376025"/>
              <a:ext cx="110950" cy="540000"/>
            </a:xfrm>
            <a:custGeom>
              <a:avLst/>
              <a:gdLst/>
              <a:ahLst/>
              <a:cxnLst/>
              <a:rect l="l" t="t" r="r" b="b"/>
              <a:pathLst>
                <a:path w="4438" h="21600" fill="none" extrusionOk="0">
                  <a:moveTo>
                    <a:pt x="2390" y="21599"/>
                  </a:moveTo>
                  <a:cubicBezTo>
                    <a:pt x="2390" y="21599"/>
                    <a:pt x="4340" y="21063"/>
                    <a:pt x="3072" y="19454"/>
                  </a:cubicBezTo>
                  <a:cubicBezTo>
                    <a:pt x="1853" y="17894"/>
                    <a:pt x="3170" y="17309"/>
                    <a:pt x="3218" y="15651"/>
                  </a:cubicBezTo>
                  <a:cubicBezTo>
                    <a:pt x="3218" y="13945"/>
                    <a:pt x="1658" y="15310"/>
                    <a:pt x="2390" y="11994"/>
                  </a:cubicBezTo>
                  <a:cubicBezTo>
                    <a:pt x="2828" y="10142"/>
                    <a:pt x="4047" y="10678"/>
                    <a:pt x="3023" y="8582"/>
                  </a:cubicBezTo>
                  <a:cubicBezTo>
                    <a:pt x="2000" y="6534"/>
                    <a:pt x="4437" y="4535"/>
                    <a:pt x="2390" y="3657"/>
                  </a:cubicBezTo>
                  <a:cubicBezTo>
                    <a:pt x="1073" y="3072"/>
                    <a:pt x="1" y="1122"/>
                    <a:pt x="1805" y="1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269825" y="2422350"/>
              <a:ext cx="242600" cy="488800"/>
            </a:xfrm>
            <a:custGeom>
              <a:avLst/>
              <a:gdLst/>
              <a:ahLst/>
              <a:cxnLst/>
              <a:rect l="l" t="t" r="r" b="b"/>
              <a:pathLst>
                <a:path w="9704" h="19552" fill="none" extrusionOk="0">
                  <a:moveTo>
                    <a:pt x="8631" y="19551"/>
                  </a:moveTo>
                  <a:cubicBezTo>
                    <a:pt x="8338" y="18722"/>
                    <a:pt x="7607" y="18625"/>
                    <a:pt x="8631" y="16577"/>
                  </a:cubicBezTo>
                  <a:cubicBezTo>
                    <a:pt x="9703" y="14578"/>
                    <a:pt x="8289" y="14627"/>
                    <a:pt x="7412" y="13701"/>
                  </a:cubicBezTo>
                  <a:cubicBezTo>
                    <a:pt x="6583" y="12774"/>
                    <a:pt x="8533" y="11555"/>
                    <a:pt x="8631" y="9849"/>
                  </a:cubicBezTo>
                  <a:cubicBezTo>
                    <a:pt x="8826" y="7411"/>
                    <a:pt x="5266" y="8923"/>
                    <a:pt x="5608" y="5851"/>
                  </a:cubicBezTo>
                  <a:cubicBezTo>
                    <a:pt x="5803" y="4193"/>
                    <a:pt x="3268" y="4193"/>
                    <a:pt x="3170" y="2536"/>
                  </a:cubicBezTo>
                  <a:cubicBezTo>
                    <a:pt x="3024" y="1024"/>
                    <a:pt x="1220" y="0"/>
                    <a:pt x="1" y="585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555050" y="2937925"/>
              <a:ext cx="193825" cy="192625"/>
            </a:xfrm>
            <a:custGeom>
              <a:avLst/>
              <a:gdLst/>
              <a:ahLst/>
              <a:cxnLst/>
              <a:rect l="l" t="t" r="r" b="b"/>
              <a:pathLst>
                <a:path w="7753" h="7705" extrusionOk="0">
                  <a:moveTo>
                    <a:pt x="3852" y="1"/>
                  </a:moveTo>
                  <a:cubicBezTo>
                    <a:pt x="1756" y="1"/>
                    <a:pt x="1" y="1756"/>
                    <a:pt x="1" y="3853"/>
                  </a:cubicBezTo>
                  <a:cubicBezTo>
                    <a:pt x="1" y="5998"/>
                    <a:pt x="1756" y="7704"/>
                    <a:pt x="3852" y="7704"/>
                  </a:cubicBezTo>
                  <a:cubicBezTo>
                    <a:pt x="5997" y="7704"/>
                    <a:pt x="7753" y="5998"/>
                    <a:pt x="7753" y="3853"/>
                  </a:cubicBezTo>
                  <a:cubicBezTo>
                    <a:pt x="7753" y="1756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662325" y="2400400"/>
              <a:ext cx="85325" cy="546100"/>
            </a:xfrm>
            <a:custGeom>
              <a:avLst/>
              <a:gdLst/>
              <a:ahLst/>
              <a:cxnLst/>
              <a:rect l="l" t="t" r="r" b="b"/>
              <a:pathLst>
                <a:path w="3413" h="21844" fill="none" extrusionOk="0">
                  <a:moveTo>
                    <a:pt x="1268" y="21843"/>
                  </a:moveTo>
                  <a:cubicBezTo>
                    <a:pt x="1268" y="21843"/>
                    <a:pt x="2535" y="19990"/>
                    <a:pt x="1268" y="18430"/>
                  </a:cubicBezTo>
                  <a:cubicBezTo>
                    <a:pt x="0" y="16821"/>
                    <a:pt x="975" y="16139"/>
                    <a:pt x="1902" y="14627"/>
                  </a:cubicBezTo>
                  <a:cubicBezTo>
                    <a:pt x="2779" y="13116"/>
                    <a:pt x="2097" y="13360"/>
                    <a:pt x="1268" y="10971"/>
                  </a:cubicBezTo>
                  <a:cubicBezTo>
                    <a:pt x="390" y="8630"/>
                    <a:pt x="1170" y="8582"/>
                    <a:pt x="1902" y="6339"/>
                  </a:cubicBezTo>
                  <a:cubicBezTo>
                    <a:pt x="2584" y="4096"/>
                    <a:pt x="3413" y="4047"/>
                    <a:pt x="2487" y="2049"/>
                  </a:cubicBezTo>
                  <a:cubicBezTo>
                    <a:pt x="1560" y="1"/>
                    <a:pt x="634" y="245"/>
                    <a:pt x="634" y="24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573325" y="2406500"/>
              <a:ext cx="76825" cy="533900"/>
            </a:xfrm>
            <a:custGeom>
              <a:avLst/>
              <a:gdLst/>
              <a:ahLst/>
              <a:cxnLst/>
              <a:rect l="l" t="t" r="r" b="b"/>
              <a:pathLst>
                <a:path w="3073" h="21356" fill="none" extrusionOk="0">
                  <a:moveTo>
                    <a:pt x="2049" y="21355"/>
                  </a:moveTo>
                  <a:cubicBezTo>
                    <a:pt x="1756" y="20527"/>
                    <a:pt x="1025" y="20478"/>
                    <a:pt x="2049" y="18430"/>
                  </a:cubicBezTo>
                  <a:cubicBezTo>
                    <a:pt x="3073" y="16382"/>
                    <a:pt x="1659" y="16431"/>
                    <a:pt x="830" y="15505"/>
                  </a:cubicBezTo>
                  <a:cubicBezTo>
                    <a:pt x="1" y="14627"/>
                    <a:pt x="1269" y="13164"/>
                    <a:pt x="2049" y="11702"/>
                  </a:cubicBezTo>
                  <a:cubicBezTo>
                    <a:pt x="2439" y="10970"/>
                    <a:pt x="537" y="10727"/>
                    <a:pt x="879" y="7704"/>
                  </a:cubicBezTo>
                  <a:cubicBezTo>
                    <a:pt x="1025" y="6046"/>
                    <a:pt x="2146" y="6046"/>
                    <a:pt x="2049" y="4389"/>
                  </a:cubicBezTo>
                  <a:cubicBezTo>
                    <a:pt x="1951" y="2877"/>
                    <a:pt x="1269" y="1268"/>
                    <a:pt x="2049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190600" y="1694675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2" y="1"/>
                  </a:moveTo>
                  <a:cubicBezTo>
                    <a:pt x="1707" y="1"/>
                    <a:pt x="1" y="1707"/>
                    <a:pt x="1" y="3852"/>
                  </a:cubicBezTo>
                  <a:cubicBezTo>
                    <a:pt x="1" y="5949"/>
                    <a:pt x="1707" y="7704"/>
                    <a:pt x="3852" y="7704"/>
                  </a:cubicBezTo>
                  <a:cubicBezTo>
                    <a:pt x="5998" y="7704"/>
                    <a:pt x="7704" y="5949"/>
                    <a:pt x="7704" y="3852"/>
                  </a:cubicBezTo>
                  <a:cubicBezTo>
                    <a:pt x="7704" y="1707"/>
                    <a:pt x="5998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1191825" y="187872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2146" y="1"/>
                  </a:moveTo>
                  <a:cubicBezTo>
                    <a:pt x="2146" y="1"/>
                    <a:pt x="878" y="1853"/>
                    <a:pt x="2146" y="3413"/>
                  </a:cubicBezTo>
                  <a:cubicBezTo>
                    <a:pt x="3365" y="5022"/>
                    <a:pt x="2438" y="5705"/>
                    <a:pt x="1512" y="7216"/>
                  </a:cubicBezTo>
                  <a:cubicBezTo>
                    <a:pt x="586" y="8728"/>
                    <a:pt x="1268" y="8484"/>
                    <a:pt x="2146" y="10824"/>
                  </a:cubicBezTo>
                  <a:cubicBezTo>
                    <a:pt x="2975" y="13213"/>
                    <a:pt x="2243" y="13262"/>
                    <a:pt x="1512" y="15505"/>
                  </a:cubicBezTo>
                  <a:cubicBezTo>
                    <a:pt x="781" y="17747"/>
                    <a:pt x="1" y="17796"/>
                    <a:pt x="927" y="19795"/>
                  </a:cubicBezTo>
                  <a:cubicBezTo>
                    <a:pt x="1805" y="21843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1288125" y="1884825"/>
              <a:ext cx="78025" cy="533900"/>
            </a:xfrm>
            <a:custGeom>
              <a:avLst/>
              <a:gdLst/>
              <a:ahLst/>
              <a:cxnLst/>
              <a:rect l="l" t="t" r="r" b="b"/>
              <a:pathLst>
                <a:path w="3121" h="21356" fill="none" extrusionOk="0">
                  <a:moveTo>
                    <a:pt x="1073" y="0"/>
                  </a:moveTo>
                  <a:cubicBezTo>
                    <a:pt x="1365" y="829"/>
                    <a:pt x="2097" y="878"/>
                    <a:pt x="1073" y="2926"/>
                  </a:cubicBezTo>
                  <a:cubicBezTo>
                    <a:pt x="0" y="4973"/>
                    <a:pt x="1414" y="4925"/>
                    <a:pt x="2292" y="5802"/>
                  </a:cubicBezTo>
                  <a:cubicBezTo>
                    <a:pt x="3121" y="6729"/>
                    <a:pt x="1853" y="8142"/>
                    <a:pt x="1073" y="9654"/>
                  </a:cubicBezTo>
                  <a:cubicBezTo>
                    <a:pt x="683" y="10385"/>
                    <a:pt x="2584" y="10629"/>
                    <a:pt x="2243" y="13652"/>
                  </a:cubicBezTo>
                  <a:cubicBezTo>
                    <a:pt x="2048" y="15309"/>
                    <a:pt x="927" y="15309"/>
                    <a:pt x="1073" y="16967"/>
                  </a:cubicBezTo>
                  <a:cubicBezTo>
                    <a:pt x="1170" y="18479"/>
                    <a:pt x="1853" y="20039"/>
                    <a:pt x="1073" y="2135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831050" y="1716625"/>
              <a:ext cx="158475" cy="159700"/>
            </a:xfrm>
            <a:custGeom>
              <a:avLst/>
              <a:gdLst/>
              <a:ahLst/>
              <a:cxnLst/>
              <a:rect l="l" t="t" r="r" b="b"/>
              <a:pathLst>
                <a:path w="6339" h="6388" extrusionOk="0">
                  <a:moveTo>
                    <a:pt x="3169" y="0"/>
                  </a:moveTo>
                  <a:cubicBezTo>
                    <a:pt x="1414" y="0"/>
                    <a:pt x="0" y="1463"/>
                    <a:pt x="0" y="3218"/>
                  </a:cubicBezTo>
                  <a:cubicBezTo>
                    <a:pt x="0" y="4973"/>
                    <a:pt x="1414" y="6387"/>
                    <a:pt x="3169" y="6387"/>
                  </a:cubicBezTo>
                  <a:cubicBezTo>
                    <a:pt x="4924" y="6387"/>
                    <a:pt x="6338" y="4973"/>
                    <a:pt x="6338" y="3218"/>
                  </a:cubicBezTo>
                  <a:cubicBezTo>
                    <a:pt x="6338" y="1463"/>
                    <a:pt x="4924" y="0"/>
                    <a:pt x="3169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826175" y="1870200"/>
              <a:ext cx="112150" cy="539975"/>
            </a:xfrm>
            <a:custGeom>
              <a:avLst/>
              <a:gdLst/>
              <a:ahLst/>
              <a:cxnLst/>
              <a:rect l="l" t="t" r="r" b="b"/>
              <a:pathLst>
                <a:path w="4486" h="21599" fill="none" extrusionOk="0">
                  <a:moveTo>
                    <a:pt x="2048" y="0"/>
                  </a:moveTo>
                  <a:cubicBezTo>
                    <a:pt x="2048" y="0"/>
                    <a:pt x="146" y="537"/>
                    <a:pt x="1365" y="2145"/>
                  </a:cubicBezTo>
                  <a:cubicBezTo>
                    <a:pt x="2633" y="3706"/>
                    <a:pt x="1268" y="4291"/>
                    <a:pt x="1268" y="5948"/>
                  </a:cubicBezTo>
                  <a:cubicBezTo>
                    <a:pt x="1219" y="7655"/>
                    <a:pt x="2828" y="6290"/>
                    <a:pt x="2048" y="9605"/>
                  </a:cubicBezTo>
                  <a:cubicBezTo>
                    <a:pt x="1609" y="11458"/>
                    <a:pt x="390" y="10921"/>
                    <a:pt x="1463" y="13018"/>
                  </a:cubicBezTo>
                  <a:cubicBezTo>
                    <a:pt x="2438" y="15066"/>
                    <a:pt x="0" y="17065"/>
                    <a:pt x="2048" y="17942"/>
                  </a:cubicBezTo>
                  <a:cubicBezTo>
                    <a:pt x="3364" y="18527"/>
                    <a:pt x="4486" y="20477"/>
                    <a:pt x="2682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921225" y="1875075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1025" y="0"/>
                  </a:moveTo>
                  <a:cubicBezTo>
                    <a:pt x="1317" y="829"/>
                    <a:pt x="2049" y="878"/>
                    <a:pt x="1025" y="2974"/>
                  </a:cubicBezTo>
                  <a:cubicBezTo>
                    <a:pt x="1" y="4973"/>
                    <a:pt x="1415" y="4925"/>
                    <a:pt x="2244" y="5851"/>
                  </a:cubicBezTo>
                  <a:cubicBezTo>
                    <a:pt x="3121" y="6777"/>
                    <a:pt x="1122" y="7996"/>
                    <a:pt x="1025" y="9703"/>
                  </a:cubicBezTo>
                  <a:cubicBezTo>
                    <a:pt x="830" y="12140"/>
                    <a:pt x="4389" y="10629"/>
                    <a:pt x="4048" y="13701"/>
                  </a:cubicBezTo>
                  <a:cubicBezTo>
                    <a:pt x="3853" y="15358"/>
                    <a:pt x="6437" y="15358"/>
                    <a:pt x="6534" y="17016"/>
                  </a:cubicBezTo>
                  <a:cubicBezTo>
                    <a:pt x="6632" y="18527"/>
                    <a:pt x="8436" y="19551"/>
                    <a:pt x="9654" y="1896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443425" y="1697125"/>
              <a:ext cx="207250" cy="207225"/>
            </a:xfrm>
            <a:custGeom>
              <a:avLst/>
              <a:gdLst/>
              <a:ahLst/>
              <a:cxnLst/>
              <a:rect l="l" t="t" r="r" b="b"/>
              <a:pathLst>
                <a:path w="8290" h="8289" extrusionOk="0">
                  <a:moveTo>
                    <a:pt x="4145" y="0"/>
                  </a:moveTo>
                  <a:cubicBezTo>
                    <a:pt x="1854" y="0"/>
                    <a:pt x="1" y="1853"/>
                    <a:pt x="1" y="4144"/>
                  </a:cubicBezTo>
                  <a:cubicBezTo>
                    <a:pt x="1" y="6436"/>
                    <a:pt x="1854" y="8288"/>
                    <a:pt x="4145" y="8288"/>
                  </a:cubicBezTo>
                  <a:cubicBezTo>
                    <a:pt x="6437" y="8288"/>
                    <a:pt x="8289" y="6436"/>
                    <a:pt x="8289" y="4144"/>
                  </a:cubicBezTo>
                  <a:cubicBezTo>
                    <a:pt x="8289" y="1853"/>
                    <a:pt x="6437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328850" y="1895800"/>
              <a:ext cx="175550" cy="471725"/>
            </a:xfrm>
            <a:custGeom>
              <a:avLst/>
              <a:gdLst/>
              <a:ahLst/>
              <a:cxnLst/>
              <a:rect l="l" t="t" r="r" b="b"/>
              <a:pathLst>
                <a:path w="7022" h="18869" fill="none" extrusionOk="0">
                  <a:moveTo>
                    <a:pt x="7022" y="0"/>
                  </a:moveTo>
                  <a:cubicBezTo>
                    <a:pt x="6729" y="2535"/>
                    <a:pt x="6388" y="3608"/>
                    <a:pt x="5754" y="5022"/>
                  </a:cubicBezTo>
                  <a:cubicBezTo>
                    <a:pt x="5072" y="6680"/>
                    <a:pt x="6437" y="7898"/>
                    <a:pt x="5852" y="9361"/>
                  </a:cubicBezTo>
                  <a:cubicBezTo>
                    <a:pt x="5218" y="11165"/>
                    <a:pt x="5608" y="11409"/>
                    <a:pt x="3999" y="12140"/>
                  </a:cubicBezTo>
                  <a:cubicBezTo>
                    <a:pt x="1854" y="13067"/>
                    <a:pt x="3560" y="14188"/>
                    <a:pt x="1854" y="15553"/>
                  </a:cubicBezTo>
                  <a:cubicBezTo>
                    <a:pt x="196" y="16869"/>
                    <a:pt x="1" y="18868"/>
                    <a:pt x="1" y="1886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551925" y="1901875"/>
              <a:ext cx="87775" cy="481500"/>
            </a:xfrm>
            <a:custGeom>
              <a:avLst/>
              <a:gdLst/>
              <a:ahLst/>
              <a:cxnLst/>
              <a:rect l="l" t="t" r="r" b="b"/>
              <a:pathLst>
                <a:path w="3511" h="19260" fill="none" extrusionOk="0">
                  <a:moveTo>
                    <a:pt x="878" y="1"/>
                  </a:moveTo>
                  <a:cubicBezTo>
                    <a:pt x="1170" y="830"/>
                    <a:pt x="2340" y="1074"/>
                    <a:pt x="1950" y="2097"/>
                  </a:cubicBezTo>
                  <a:cubicBezTo>
                    <a:pt x="1219" y="4243"/>
                    <a:pt x="3511" y="6437"/>
                    <a:pt x="2779" y="7997"/>
                  </a:cubicBezTo>
                  <a:cubicBezTo>
                    <a:pt x="1853" y="9898"/>
                    <a:pt x="0" y="8533"/>
                    <a:pt x="49" y="11605"/>
                  </a:cubicBezTo>
                  <a:cubicBezTo>
                    <a:pt x="146" y="13799"/>
                    <a:pt x="2243" y="13457"/>
                    <a:pt x="2340" y="15115"/>
                  </a:cubicBezTo>
                  <a:cubicBezTo>
                    <a:pt x="2438" y="16675"/>
                    <a:pt x="2828" y="17943"/>
                    <a:pt x="1609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1004125" y="1697125"/>
              <a:ext cx="206000" cy="207225"/>
            </a:xfrm>
            <a:custGeom>
              <a:avLst/>
              <a:gdLst/>
              <a:ahLst/>
              <a:cxnLst/>
              <a:rect l="l" t="t" r="r" b="b"/>
              <a:pathLst>
                <a:path w="8240" h="8289" extrusionOk="0">
                  <a:moveTo>
                    <a:pt x="4096" y="0"/>
                  </a:moveTo>
                  <a:cubicBezTo>
                    <a:pt x="1853" y="0"/>
                    <a:pt x="0" y="1853"/>
                    <a:pt x="0" y="4144"/>
                  </a:cubicBezTo>
                  <a:cubicBezTo>
                    <a:pt x="0" y="6436"/>
                    <a:pt x="1853" y="8288"/>
                    <a:pt x="4096" y="8288"/>
                  </a:cubicBezTo>
                  <a:cubicBezTo>
                    <a:pt x="6387" y="8288"/>
                    <a:pt x="8240" y="6436"/>
                    <a:pt x="8240" y="4144"/>
                  </a:cubicBezTo>
                  <a:cubicBezTo>
                    <a:pt x="8240" y="1853"/>
                    <a:pt x="6387" y="0"/>
                    <a:pt x="4096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889550" y="1895800"/>
              <a:ext cx="174325" cy="471725"/>
            </a:xfrm>
            <a:custGeom>
              <a:avLst/>
              <a:gdLst/>
              <a:ahLst/>
              <a:cxnLst/>
              <a:rect l="l" t="t" r="r" b="b"/>
              <a:pathLst>
                <a:path w="6973" h="18869" fill="none" extrusionOk="0">
                  <a:moveTo>
                    <a:pt x="6972" y="0"/>
                  </a:moveTo>
                  <a:cubicBezTo>
                    <a:pt x="6729" y="2535"/>
                    <a:pt x="6338" y="3608"/>
                    <a:pt x="5753" y="5022"/>
                  </a:cubicBezTo>
                  <a:cubicBezTo>
                    <a:pt x="5022" y="6680"/>
                    <a:pt x="6436" y="7898"/>
                    <a:pt x="5851" y="9361"/>
                  </a:cubicBezTo>
                  <a:cubicBezTo>
                    <a:pt x="5168" y="11165"/>
                    <a:pt x="5607" y="11409"/>
                    <a:pt x="3949" y="12140"/>
                  </a:cubicBezTo>
                  <a:cubicBezTo>
                    <a:pt x="1804" y="13067"/>
                    <a:pt x="3559" y="14188"/>
                    <a:pt x="1804" y="15553"/>
                  </a:cubicBezTo>
                  <a:cubicBezTo>
                    <a:pt x="147" y="16869"/>
                    <a:pt x="0" y="18868"/>
                    <a:pt x="0" y="1886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1111375" y="1901875"/>
              <a:ext cx="89000" cy="481500"/>
            </a:xfrm>
            <a:custGeom>
              <a:avLst/>
              <a:gdLst/>
              <a:ahLst/>
              <a:cxnLst/>
              <a:rect l="l" t="t" r="r" b="b"/>
              <a:pathLst>
                <a:path w="3560" h="19260" fill="none" extrusionOk="0">
                  <a:moveTo>
                    <a:pt x="878" y="1"/>
                  </a:moveTo>
                  <a:cubicBezTo>
                    <a:pt x="1220" y="830"/>
                    <a:pt x="2390" y="1074"/>
                    <a:pt x="2000" y="2097"/>
                  </a:cubicBezTo>
                  <a:cubicBezTo>
                    <a:pt x="1268" y="4243"/>
                    <a:pt x="3560" y="6437"/>
                    <a:pt x="2780" y="7997"/>
                  </a:cubicBezTo>
                  <a:cubicBezTo>
                    <a:pt x="1902" y="9898"/>
                    <a:pt x="1" y="8533"/>
                    <a:pt x="98" y="11605"/>
                  </a:cubicBezTo>
                  <a:cubicBezTo>
                    <a:pt x="147" y="13799"/>
                    <a:pt x="2243" y="13457"/>
                    <a:pt x="2390" y="15115"/>
                  </a:cubicBezTo>
                  <a:cubicBezTo>
                    <a:pt x="2487" y="16675"/>
                    <a:pt x="2877" y="17943"/>
                    <a:pt x="1658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80100" y="1689800"/>
              <a:ext cx="159700" cy="158475"/>
            </a:xfrm>
            <a:custGeom>
              <a:avLst/>
              <a:gdLst/>
              <a:ahLst/>
              <a:cxnLst/>
              <a:rect l="l" t="t" r="r" b="b"/>
              <a:pathLst>
                <a:path w="6388" h="6339" extrusionOk="0">
                  <a:moveTo>
                    <a:pt x="3219" y="0"/>
                  </a:moveTo>
                  <a:cubicBezTo>
                    <a:pt x="1463" y="0"/>
                    <a:pt x="1" y="1414"/>
                    <a:pt x="1" y="3170"/>
                  </a:cubicBezTo>
                  <a:cubicBezTo>
                    <a:pt x="1" y="4925"/>
                    <a:pt x="1463" y="6339"/>
                    <a:pt x="3219" y="6339"/>
                  </a:cubicBezTo>
                  <a:cubicBezTo>
                    <a:pt x="4974" y="6339"/>
                    <a:pt x="6388" y="4925"/>
                    <a:pt x="6388" y="3170"/>
                  </a:cubicBezTo>
                  <a:cubicBezTo>
                    <a:pt x="6388" y="1414"/>
                    <a:pt x="4974" y="0"/>
                    <a:pt x="3219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76450" y="1842150"/>
              <a:ext cx="110950" cy="540000"/>
            </a:xfrm>
            <a:custGeom>
              <a:avLst/>
              <a:gdLst/>
              <a:ahLst/>
              <a:cxnLst/>
              <a:rect l="l" t="t" r="r" b="b"/>
              <a:pathLst>
                <a:path w="4438" h="21600" fill="none" extrusionOk="0">
                  <a:moveTo>
                    <a:pt x="2048" y="1"/>
                  </a:moveTo>
                  <a:cubicBezTo>
                    <a:pt x="2048" y="1"/>
                    <a:pt x="98" y="537"/>
                    <a:pt x="1366" y="2146"/>
                  </a:cubicBezTo>
                  <a:cubicBezTo>
                    <a:pt x="2585" y="3706"/>
                    <a:pt x="1268" y="4291"/>
                    <a:pt x="1219" y="5998"/>
                  </a:cubicBezTo>
                  <a:cubicBezTo>
                    <a:pt x="1219" y="7655"/>
                    <a:pt x="2780" y="6290"/>
                    <a:pt x="2048" y="9606"/>
                  </a:cubicBezTo>
                  <a:cubicBezTo>
                    <a:pt x="1609" y="11458"/>
                    <a:pt x="391" y="10971"/>
                    <a:pt x="1414" y="13067"/>
                  </a:cubicBezTo>
                  <a:cubicBezTo>
                    <a:pt x="2438" y="15066"/>
                    <a:pt x="1" y="17065"/>
                    <a:pt x="2048" y="17943"/>
                  </a:cubicBezTo>
                  <a:cubicBezTo>
                    <a:pt x="3365" y="18528"/>
                    <a:pt x="4437" y="20527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370300" y="1847025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1073" y="1"/>
                  </a:moveTo>
                  <a:cubicBezTo>
                    <a:pt x="1366" y="830"/>
                    <a:pt x="2097" y="927"/>
                    <a:pt x="1073" y="2975"/>
                  </a:cubicBezTo>
                  <a:cubicBezTo>
                    <a:pt x="1" y="4974"/>
                    <a:pt x="1415" y="4925"/>
                    <a:pt x="2292" y="5852"/>
                  </a:cubicBezTo>
                  <a:cubicBezTo>
                    <a:pt x="3121" y="6778"/>
                    <a:pt x="1171" y="7997"/>
                    <a:pt x="1073" y="9703"/>
                  </a:cubicBezTo>
                  <a:cubicBezTo>
                    <a:pt x="878" y="12190"/>
                    <a:pt x="4437" y="10630"/>
                    <a:pt x="4096" y="13701"/>
                  </a:cubicBezTo>
                  <a:cubicBezTo>
                    <a:pt x="3901" y="15359"/>
                    <a:pt x="6436" y="15359"/>
                    <a:pt x="6534" y="17016"/>
                  </a:cubicBezTo>
                  <a:cubicBezTo>
                    <a:pt x="6680" y="18528"/>
                    <a:pt x="8484" y="19552"/>
                    <a:pt x="9703" y="18967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1453875" y="1703200"/>
              <a:ext cx="159700" cy="159700"/>
            </a:xfrm>
            <a:custGeom>
              <a:avLst/>
              <a:gdLst/>
              <a:ahLst/>
              <a:cxnLst/>
              <a:rect l="l" t="t" r="r" b="b"/>
              <a:pathLst>
                <a:path w="6388" h="6388" extrusionOk="0">
                  <a:moveTo>
                    <a:pt x="3170" y="1"/>
                  </a:moveTo>
                  <a:cubicBezTo>
                    <a:pt x="1415" y="1"/>
                    <a:pt x="1" y="1415"/>
                    <a:pt x="1" y="3170"/>
                  </a:cubicBezTo>
                  <a:cubicBezTo>
                    <a:pt x="1" y="4925"/>
                    <a:pt x="1415" y="6388"/>
                    <a:pt x="3170" y="6388"/>
                  </a:cubicBezTo>
                  <a:cubicBezTo>
                    <a:pt x="4974" y="6388"/>
                    <a:pt x="6388" y="4925"/>
                    <a:pt x="6388" y="3170"/>
                  </a:cubicBezTo>
                  <a:cubicBezTo>
                    <a:pt x="6388" y="1415"/>
                    <a:pt x="4974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1450225" y="1856775"/>
              <a:ext cx="110950" cy="538775"/>
            </a:xfrm>
            <a:custGeom>
              <a:avLst/>
              <a:gdLst/>
              <a:ahLst/>
              <a:cxnLst/>
              <a:rect l="l" t="t" r="r" b="b"/>
              <a:pathLst>
                <a:path w="4438" h="21551" fill="none" extrusionOk="0">
                  <a:moveTo>
                    <a:pt x="2048" y="1"/>
                  </a:moveTo>
                  <a:cubicBezTo>
                    <a:pt x="2048" y="1"/>
                    <a:pt x="98" y="537"/>
                    <a:pt x="1366" y="2097"/>
                  </a:cubicBezTo>
                  <a:cubicBezTo>
                    <a:pt x="2585" y="3658"/>
                    <a:pt x="1268" y="4243"/>
                    <a:pt x="1220" y="5949"/>
                  </a:cubicBezTo>
                  <a:cubicBezTo>
                    <a:pt x="1220" y="7607"/>
                    <a:pt x="2780" y="6290"/>
                    <a:pt x="2048" y="9557"/>
                  </a:cubicBezTo>
                  <a:cubicBezTo>
                    <a:pt x="1610" y="11458"/>
                    <a:pt x="342" y="10922"/>
                    <a:pt x="1415" y="13019"/>
                  </a:cubicBezTo>
                  <a:cubicBezTo>
                    <a:pt x="2438" y="15018"/>
                    <a:pt x="1" y="17017"/>
                    <a:pt x="2048" y="17943"/>
                  </a:cubicBezTo>
                  <a:cubicBezTo>
                    <a:pt x="3316" y="18528"/>
                    <a:pt x="4437" y="20478"/>
                    <a:pt x="2633" y="2155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1544075" y="1861650"/>
              <a:ext cx="242600" cy="488800"/>
            </a:xfrm>
            <a:custGeom>
              <a:avLst/>
              <a:gdLst/>
              <a:ahLst/>
              <a:cxnLst/>
              <a:rect l="l" t="t" r="r" b="b"/>
              <a:pathLst>
                <a:path w="9704" h="19552" fill="none" extrusionOk="0">
                  <a:moveTo>
                    <a:pt x="1025" y="1"/>
                  </a:moveTo>
                  <a:cubicBezTo>
                    <a:pt x="1366" y="830"/>
                    <a:pt x="2097" y="879"/>
                    <a:pt x="1025" y="2926"/>
                  </a:cubicBezTo>
                  <a:cubicBezTo>
                    <a:pt x="1" y="4974"/>
                    <a:pt x="1415" y="4925"/>
                    <a:pt x="2292" y="5852"/>
                  </a:cubicBezTo>
                  <a:cubicBezTo>
                    <a:pt x="3121" y="6729"/>
                    <a:pt x="1171" y="7997"/>
                    <a:pt x="1025" y="9655"/>
                  </a:cubicBezTo>
                  <a:cubicBezTo>
                    <a:pt x="878" y="12141"/>
                    <a:pt x="4438" y="10630"/>
                    <a:pt x="4096" y="13652"/>
                  </a:cubicBezTo>
                  <a:cubicBezTo>
                    <a:pt x="3901" y="15310"/>
                    <a:pt x="6436" y="15310"/>
                    <a:pt x="6534" y="16968"/>
                  </a:cubicBezTo>
                  <a:cubicBezTo>
                    <a:pt x="6632" y="18479"/>
                    <a:pt x="8435" y="19552"/>
                    <a:pt x="9703" y="1891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1322250" y="1698325"/>
              <a:ext cx="159700" cy="158475"/>
            </a:xfrm>
            <a:custGeom>
              <a:avLst/>
              <a:gdLst/>
              <a:ahLst/>
              <a:cxnLst/>
              <a:rect l="l" t="t" r="r" b="b"/>
              <a:pathLst>
                <a:path w="6388" h="6339" extrusionOk="0">
                  <a:moveTo>
                    <a:pt x="3218" y="1"/>
                  </a:moveTo>
                  <a:cubicBezTo>
                    <a:pt x="1463" y="1"/>
                    <a:pt x="0" y="1415"/>
                    <a:pt x="0" y="3170"/>
                  </a:cubicBezTo>
                  <a:cubicBezTo>
                    <a:pt x="0" y="4925"/>
                    <a:pt x="1463" y="6339"/>
                    <a:pt x="3218" y="6339"/>
                  </a:cubicBezTo>
                  <a:cubicBezTo>
                    <a:pt x="4973" y="6339"/>
                    <a:pt x="6387" y="4925"/>
                    <a:pt x="6387" y="3170"/>
                  </a:cubicBezTo>
                  <a:cubicBezTo>
                    <a:pt x="6387" y="1415"/>
                    <a:pt x="4973" y="1"/>
                    <a:pt x="3218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1318600" y="1850700"/>
              <a:ext cx="110925" cy="539975"/>
            </a:xfrm>
            <a:custGeom>
              <a:avLst/>
              <a:gdLst/>
              <a:ahLst/>
              <a:cxnLst/>
              <a:rect l="l" t="t" r="r" b="b"/>
              <a:pathLst>
                <a:path w="4437" h="21599" fill="none" extrusionOk="0">
                  <a:moveTo>
                    <a:pt x="2048" y="0"/>
                  </a:moveTo>
                  <a:cubicBezTo>
                    <a:pt x="2048" y="0"/>
                    <a:pt x="98" y="585"/>
                    <a:pt x="1365" y="2145"/>
                  </a:cubicBezTo>
                  <a:cubicBezTo>
                    <a:pt x="2584" y="3706"/>
                    <a:pt x="1268" y="4291"/>
                    <a:pt x="1219" y="5997"/>
                  </a:cubicBezTo>
                  <a:cubicBezTo>
                    <a:pt x="1219" y="7655"/>
                    <a:pt x="2779" y="6338"/>
                    <a:pt x="2048" y="9605"/>
                  </a:cubicBezTo>
                  <a:cubicBezTo>
                    <a:pt x="1609" y="11506"/>
                    <a:pt x="390" y="10970"/>
                    <a:pt x="1414" y="13067"/>
                  </a:cubicBezTo>
                  <a:cubicBezTo>
                    <a:pt x="2438" y="15066"/>
                    <a:pt x="0" y="17065"/>
                    <a:pt x="2048" y="17991"/>
                  </a:cubicBezTo>
                  <a:cubicBezTo>
                    <a:pt x="3364" y="18576"/>
                    <a:pt x="4437" y="20526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1412450" y="1856775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1073" y="1"/>
                  </a:moveTo>
                  <a:cubicBezTo>
                    <a:pt x="1365" y="830"/>
                    <a:pt x="2097" y="879"/>
                    <a:pt x="1073" y="2926"/>
                  </a:cubicBezTo>
                  <a:cubicBezTo>
                    <a:pt x="0" y="4974"/>
                    <a:pt x="1414" y="4925"/>
                    <a:pt x="2292" y="5803"/>
                  </a:cubicBezTo>
                  <a:cubicBezTo>
                    <a:pt x="3121" y="6729"/>
                    <a:pt x="1170" y="7997"/>
                    <a:pt x="1073" y="9654"/>
                  </a:cubicBezTo>
                  <a:cubicBezTo>
                    <a:pt x="878" y="12141"/>
                    <a:pt x="4437" y="10581"/>
                    <a:pt x="4096" y="13652"/>
                  </a:cubicBezTo>
                  <a:cubicBezTo>
                    <a:pt x="3901" y="15310"/>
                    <a:pt x="6436" y="15310"/>
                    <a:pt x="6582" y="16968"/>
                  </a:cubicBezTo>
                  <a:cubicBezTo>
                    <a:pt x="6680" y="18479"/>
                    <a:pt x="8484" y="19552"/>
                    <a:pt x="9703" y="18918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1612350" y="1681275"/>
              <a:ext cx="192600" cy="193825"/>
            </a:xfrm>
            <a:custGeom>
              <a:avLst/>
              <a:gdLst/>
              <a:ahLst/>
              <a:cxnLst/>
              <a:rect l="l" t="t" r="r" b="b"/>
              <a:pathLst>
                <a:path w="7704" h="7753" extrusionOk="0">
                  <a:moveTo>
                    <a:pt x="3852" y="0"/>
                  </a:moveTo>
                  <a:cubicBezTo>
                    <a:pt x="1755" y="0"/>
                    <a:pt x="0" y="1755"/>
                    <a:pt x="0" y="3852"/>
                  </a:cubicBezTo>
                  <a:cubicBezTo>
                    <a:pt x="0" y="5997"/>
                    <a:pt x="1755" y="7752"/>
                    <a:pt x="3852" y="7752"/>
                  </a:cubicBezTo>
                  <a:cubicBezTo>
                    <a:pt x="5997" y="7752"/>
                    <a:pt x="7703" y="5997"/>
                    <a:pt x="7703" y="3852"/>
                  </a:cubicBezTo>
                  <a:cubicBezTo>
                    <a:pt x="7703" y="1755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1613550" y="1866525"/>
              <a:ext cx="85350" cy="546100"/>
            </a:xfrm>
            <a:custGeom>
              <a:avLst/>
              <a:gdLst/>
              <a:ahLst/>
              <a:cxnLst/>
              <a:rect l="l" t="t" r="r" b="b"/>
              <a:pathLst>
                <a:path w="3414" h="21844" fill="none" extrusionOk="0">
                  <a:moveTo>
                    <a:pt x="2146" y="1"/>
                  </a:moveTo>
                  <a:cubicBezTo>
                    <a:pt x="2146" y="1"/>
                    <a:pt x="878" y="1854"/>
                    <a:pt x="2146" y="3414"/>
                  </a:cubicBezTo>
                  <a:cubicBezTo>
                    <a:pt x="3414" y="5023"/>
                    <a:pt x="2439" y="5705"/>
                    <a:pt x="1512" y="7217"/>
                  </a:cubicBezTo>
                  <a:cubicBezTo>
                    <a:pt x="635" y="8728"/>
                    <a:pt x="1268" y="8484"/>
                    <a:pt x="2146" y="10825"/>
                  </a:cubicBezTo>
                  <a:cubicBezTo>
                    <a:pt x="2975" y="13214"/>
                    <a:pt x="2244" y="13262"/>
                    <a:pt x="1512" y="15505"/>
                  </a:cubicBezTo>
                  <a:cubicBezTo>
                    <a:pt x="830" y="17748"/>
                    <a:pt x="1" y="17748"/>
                    <a:pt x="927" y="19796"/>
                  </a:cubicBezTo>
                  <a:cubicBezTo>
                    <a:pt x="1854" y="21843"/>
                    <a:pt x="2731" y="21600"/>
                    <a:pt x="2731" y="2160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1711075" y="1871425"/>
              <a:ext cx="76800" cy="535100"/>
            </a:xfrm>
            <a:custGeom>
              <a:avLst/>
              <a:gdLst/>
              <a:ahLst/>
              <a:cxnLst/>
              <a:rect l="l" t="t" r="r" b="b"/>
              <a:pathLst>
                <a:path w="3072" h="21404" fill="none" extrusionOk="0">
                  <a:moveTo>
                    <a:pt x="1024" y="0"/>
                  </a:moveTo>
                  <a:cubicBezTo>
                    <a:pt x="1317" y="878"/>
                    <a:pt x="2048" y="926"/>
                    <a:pt x="1024" y="2974"/>
                  </a:cubicBezTo>
                  <a:cubicBezTo>
                    <a:pt x="0" y="4973"/>
                    <a:pt x="1365" y="4924"/>
                    <a:pt x="2243" y="5851"/>
                  </a:cubicBezTo>
                  <a:cubicBezTo>
                    <a:pt x="3072" y="6777"/>
                    <a:pt x="1804" y="8191"/>
                    <a:pt x="1024" y="9702"/>
                  </a:cubicBezTo>
                  <a:cubicBezTo>
                    <a:pt x="634" y="10434"/>
                    <a:pt x="2536" y="10629"/>
                    <a:pt x="2194" y="13700"/>
                  </a:cubicBezTo>
                  <a:cubicBezTo>
                    <a:pt x="2048" y="15358"/>
                    <a:pt x="927" y="15358"/>
                    <a:pt x="1024" y="17016"/>
                  </a:cubicBezTo>
                  <a:cubicBezTo>
                    <a:pt x="1122" y="18527"/>
                    <a:pt x="1804" y="20087"/>
                    <a:pt x="1024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633575" y="1673950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2" y="1"/>
                  </a:moveTo>
                  <a:cubicBezTo>
                    <a:pt x="1756" y="1"/>
                    <a:pt x="1" y="1756"/>
                    <a:pt x="1" y="3852"/>
                  </a:cubicBezTo>
                  <a:cubicBezTo>
                    <a:pt x="1" y="5998"/>
                    <a:pt x="1756" y="7704"/>
                    <a:pt x="3852" y="7704"/>
                  </a:cubicBezTo>
                  <a:cubicBezTo>
                    <a:pt x="5998" y="7704"/>
                    <a:pt x="7704" y="5998"/>
                    <a:pt x="7704" y="3852"/>
                  </a:cubicBezTo>
                  <a:cubicBezTo>
                    <a:pt x="7704" y="1756"/>
                    <a:pt x="5998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634800" y="1859225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2146" y="0"/>
                  </a:moveTo>
                  <a:cubicBezTo>
                    <a:pt x="2146" y="0"/>
                    <a:pt x="878" y="1853"/>
                    <a:pt x="2146" y="3413"/>
                  </a:cubicBezTo>
                  <a:cubicBezTo>
                    <a:pt x="3365" y="4974"/>
                    <a:pt x="2438" y="5705"/>
                    <a:pt x="1512" y="7216"/>
                  </a:cubicBezTo>
                  <a:cubicBezTo>
                    <a:pt x="634" y="8728"/>
                    <a:pt x="1268" y="8484"/>
                    <a:pt x="2146" y="10824"/>
                  </a:cubicBezTo>
                  <a:cubicBezTo>
                    <a:pt x="2975" y="13213"/>
                    <a:pt x="2243" y="13262"/>
                    <a:pt x="1512" y="15505"/>
                  </a:cubicBezTo>
                  <a:cubicBezTo>
                    <a:pt x="829" y="17699"/>
                    <a:pt x="1" y="17747"/>
                    <a:pt x="927" y="19795"/>
                  </a:cubicBezTo>
                  <a:cubicBezTo>
                    <a:pt x="1853" y="21843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732300" y="1864100"/>
              <a:ext cx="76825" cy="535125"/>
            </a:xfrm>
            <a:custGeom>
              <a:avLst/>
              <a:gdLst/>
              <a:ahLst/>
              <a:cxnLst/>
              <a:rect l="l" t="t" r="r" b="b"/>
              <a:pathLst>
                <a:path w="3073" h="21405" fill="none" extrusionOk="0">
                  <a:moveTo>
                    <a:pt x="1025" y="0"/>
                  </a:moveTo>
                  <a:cubicBezTo>
                    <a:pt x="1317" y="829"/>
                    <a:pt x="2049" y="927"/>
                    <a:pt x="1025" y="2975"/>
                  </a:cubicBezTo>
                  <a:cubicBezTo>
                    <a:pt x="1" y="4974"/>
                    <a:pt x="1366" y="4925"/>
                    <a:pt x="2244" y="5851"/>
                  </a:cubicBezTo>
                  <a:cubicBezTo>
                    <a:pt x="3073" y="6777"/>
                    <a:pt x="1805" y="8191"/>
                    <a:pt x="1025" y="9703"/>
                  </a:cubicBezTo>
                  <a:cubicBezTo>
                    <a:pt x="635" y="10434"/>
                    <a:pt x="2536" y="10629"/>
                    <a:pt x="2195" y="13701"/>
                  </a:cubicBezTo>
                  <a:cubicBezTo>
                    <a:pt x="2049" y="15358"/>
                    <a:pt x="879" y="15358"/>
                    <a:pt x="1025" y="17016"/>
                  </a:cubicBezTo>
                  <a:cubicBezTo>
                    <a:pt x="1122" y="18527"/>
                    <a:pt x="1805" y="20088"/>
                    <a:pt x="1025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6942500" y="2942800"/>
              <a:ext cx="207225" cy="206025"/>
            </a:xfrm>
            <a:custGeom>
              <a:avLst/>
              <a:gdLst/>
              <a:ahLst/>
              <a:cxnLst/>
              <a:rect l="l" t="t" r="r" b="b"/>
              <a:pathLst>
                <a:path w="8289" h="8241" extrusionOk="0">
                  <a:moveTo>
                    <a:pt x="4144" y="1"/>
                  </a:moveTo>
                  <a:cubicBezTo>
                    <a:pt x="1853" y="1"/>
                    <a:pt x="0" y="1854"/>
                    <a:pt x="0" y="4145"/>
                  </a:cubicBezTo>
                  <a:cubicBezTo>
                    <a:pt x="0" y="6388"/>
                    <a:pt x="1853" y="8241"/>
                    <a:pt x="4144" y="8241"/>
                  </a:cubicBezTo>
                  <a:cubicBezTo>
                    <a:pt x="6436" y="8241"/>
                    <a:pt x="8288" y="6388"/>
                    <a:pt x="8288" y="4145"/>
                  </a:cubicBezTo>
                  <a:cubicBezTo>
                    <a:pt x="8288" y="1854"/>
                    <a:pt x="6436" y="1"/>
                    <a:pt x="4144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7088750" y="2479625"/>
              <a:ext cx="175550" cy="470525"/>
            </a:xfrm>
            <a:custGeom>
              <a:avLst/>
              <a:gdLst/>
              <a:ahLst/>
              <a:cxnLst/>
              <a:rect l="l" t="t" r="r" b="b"/>
              <a:pathLst>
                <a:path w="7022" h="18821" fill="none" extrusionOk="0">
                  <a:moveTo>
                    <a:pt x="1" y="18820"/>
                  </a:moveTo>
                  <a:cubicBezTo>
                    <a:pt x="293" y="16334"/>
                    <a:pt x="634" y="15213"/>
                    <a:pt x="1268" y="13799"/>
                  </a:cubicBezTo>
                  <a:cubicBezTo>
                    <a:pt x="1951" y="12190"/>
                    <a:pt x="586" y="10971"/>
                    <a:pt x="1122" y="9459"/>
                  </a:cubicBezTo>
                  <a:cubicBezTo>
                    <a:pt x="1805" y="7704"/>
                    <a:pt x="1366" y="7460"/>
                    <a:pt x="3023" y="6729"/>
                  </a:cubicBezTo>
                  <a:cubicBezTo>
                    <a:pt x="5169" y="5754"/>
                    <a:pt x="3414" y="4681"/>
                    <a:pt x="5169" y="3267"/>
                  </a:cubicBezTo>
                  <a:cubicBezTo>
                    <a:pt x="6826" y="1951"/>
                    <a:pt x="7021" y="1"/>
                    <a:pt x="7021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6953450" y="2463800"/>
              <a:ext cx="87800" cy="481475"/>
            </a:xfrm>
            <a:custGeom>
              <a:avLst/>
              <a:gdLst/>
              <a:ahLst/>
              <a:cxnLst/>
              <a:rect l="l" t="t" r="r" b="b"/>
              <a:pathLst>
                <a:path w="3512" h="19259" fill="none" extrusionOk="0">
                  <a:moveTo>
                    <a:pt x="2634" y="19258"/>
                  </a:moveTo>
                  <a:cubicBezTo>
                    <a:pt x="2341" y="18430"/>
                    <a:pt x="1171" y="18186"/>
                    <a:pt x="1512" y="17113"/>
                  </a:cubicBezTo>
                  <a:cubicBezTo>
                    <a:pt x="2292" y="15017"/>
                    <a:pt x="1" y="12774"/>
                    <a:pt x="732" y="11263"/>
                  </a:cubicBezTo>
                  <a:cubicBezTo>
                    <a:pt x="1659" y="9361"/>
                    <a:pt x="3511" y="10726"/>
                    <a:pt x="3414" y="7655"/>
                  </a:cubicBezTo>
                  <a:cubicBezTo>
                    <a:pt x="3365" y="5461"/>
                    <a:pt x="1268" y="5753"/>
                    <a:pt x="1171" y="4096"/>
                  </a:cubicBezTo>
                  <a:cubicBezTo>
                    <a:pt x="1073" y="2584"/>
                    <a:pt x="683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7143600" y="2976950"/>
              <a:ext cx="158475" cy="158475"/>
            </a:xfrm>
            <a:custGeom>
              <a:avLst/>
              <a:gdLst/>
              <a:ahLst/>
              <a:cxnLst/>
              <a:rect l="l" t="t" r="r" b="b"/>
              <a:pathLst>
                <a:path w="6339" h="6339" extrusionOk="0">
                  <a:moveTo>
                    <a:pt x="3170" y="0"/>
                  </a:moveTo>
                  <a:cubicBezTo>
                    <a:pt x="1415" y="0"/>
                    <a:pt x="1" y="1414"/>
                    <a:pt x="1" y="3169"/>
                  </a:cubicBezTo>
                  <a:cubicBezTo>
                    <a:pt x="1" y="4924"/>
                    <a:pt x="1415" y="6338"/>
                    <a:pt x="3170" y="6338"/>
                  </a:cubicBezTo>
                  <a:cubicBezTo>
                    <a:pt x="4925" y="6338"/>
                    <a:pt x="6339" y="4924"/>
                    <a:pt x="6339" y="3169"/>
                  </a:cubicBezTo>
                  <a:cubicBezTo>
                    <a:pt x="6339" y="1414"/>
                    <a:pt x="4925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7194800" y="2443075"/>
              <a:ext cx="112150" cy="539975"/>
            </a:xfrm>
            <a:custGeom>
              <a:avLst/>
              <a:gdLst/>
              <a:ahLst/>
              <a:cxnLst/>
              <a:rect l="l" t="t" r="r" b="b"/>
              <a:pathLst>
                <a:path w="4486" h="21599" fill="none" extrusionOk="0">
                  <a:moveTo>
                    <a:pt x="2438" y="21599"/>
                  </a:moveTo>
                  <a:cubicBezTo>
                    <a:pt x="2438" y="21599"/>
                    <a:pt x="4340" y="21062"/>
                    <a:pt x="3121" y="19454"/>
                  </a:cubicBezTo>
                  <a:cubicBezTo>
                    <a:pt x="1853" y="17893"/>
                    <a:pt x="3169" y="17308"/>
                    <a:pt x="3218" y="15602"/>
                  </a:cubicBezTo>
                  <a:cubicBezTo>
                    <a:pt x="3267" y="13944"/>
                    <a:pt x="1658" y="15309"/>
                    <a:pt x="2438" y="11994"/>
                  </a:cubicBezTo>
                  <a:cubicBezTo>
                    <a:pt x="2877" y="10141"/>
                    <a:pt x="4096" y="10629"/>
                    <a:pt x="3023" y="8532"/>
                  </a:cubicBezTo>
                  <a:cubicBezTo>
                    <a:pt x="2048" y="6533"/>
                    <a:pt x="4486" y="4534"/>
                    <a:pt x="2438" y="3657"/>
                  </a:cubicBezTo>
                  <a:cubicBezTo>
                    <a:pt x="1122" y="3072"/>
                    <a:pt x="0" y="1073"/>
                    <a:pt x="1804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6970525" y="2489375"/>
              <a:ext cx="241350" cy="488800"/>
            </a:xfrm>
            <a:custGeom>
              <a:avLst/>
              <a:gdLst/>
              <a:ahLst/>
              <a:cxnLst/>
              <a:rect l="l" t="t" r="r" b="b"/>
              <a:pathLst>
                <a:path w="9654" h="19552" fill="none" extrusionOk="0">
                  <a:moveTo>
                    <a:pt x="8630" y="19552"/>
                  </a:moveTo>
                  <a:cubicBezTo>
                    <a:pt x="8289" y="18723"/>
                    <a:pt x="7557" y="18625"/>
                    <a:pt x="8630" y="16578"/>
                  </a:cubicBezTo>
                  <a:cubicBezTo>
                    <a:pt x="9654" y="14579"/>
                    <a:pt x="8240" y="14627"/>
                    <a:pt x="7411" y="13701"/>
                  </a:cubicBezTo>
                  <a:cubicBezTo>
                    <a:pt x="6534" y="12775"/>
                    <a:pt x="8484" y="11556"/>
                    <a:pt x="8630" y="9849"/>
                  </a:cubicBezTo>
                  <a:cubicBezTo>
                    <a:pt x="8776" y="7363"/>
                    <a:pt x="5266" y="8923"/>
                    <a:pt x="5607" y="5852"/>
                  </a:cubicBezTo>
                  <a:cubicBezTo>
                    <a:pt x="5754" y="4194"/>
                    <a:pt x="3218" y="4194"/>
                    <a:pt x="3121" y="2536"/>
                  </a:cubicBezTo>
                  <a:cubicBezTo>
                    <a:pt x="3023" y="1025"/>
                    <a:pt x="1219" y="1"/>
                    <a:pt x="0" y="58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6899825" y="1751975"/>
              <a:ext cx="159700" cy="159675"/>
            </a:xfrm>
            <a:custGeom>
              <a:avLst/>
              <a:gdLst/>
              <a:ahLst/>
              <a:cxnLst/>
              <a:rect l="l" t="t" r="r" b="b"/>
              <a:pathLst>
                <a:path w="6388" h="6387" extrusionOk="0">
                  <a:moveTo>
                    <a:pt x="3170" y="0"/>
                  </a:moveTo>
                  <a:cubicBezTo>
                    <a:pt x="1415" y="0"/>
                    <a:pt x="1" y="1463"/>
                    <a:pt x="1" y="3218"/>
                  </a:cubicBezTo>
                  <a:cubicBezTo>
                    <a:pt x="1" y="4973"/>
                    <a:pt x="1415" y="6387"/>
                    <a:pt x="3170" y="6387"/>
                  </a:cubicBezTo>
                  <a:cubicBezTo>
                    <a:pt x="4974" y="6387"/>
                    <a:pt x="6388" y="4973"/>
                    <a:pt x="6388" y="3218"/>
                  </a:cubicBezTo>
                  <a:cubicBezTo>
                    <a:pt x="6388" y="1463"/>
                    <a:pt x="4974" y="0"/>
                    <a:pt x="3170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6896175" y="1905550"/>
              <a:ext cx="110950" cy="539975"/>
            </a:xfrm>
            <a:custGeom>
              <a:avLst/>
              <a:gdLst/>
              <a:ahLst/>
              <a:cxnLst/>
              <a:rect l="l" t="t" r="r" b="b"/>
              <a:pathLst>
                <a:path w="4438" h="21599" fill="none" extrusionOk="0">
                  <a:moveTo>
                    <a:pt x="2048" y="0"/>
                  </a:moveTo>
                  <a:cubicBezTo>
                    <a:pt x="2048" y="0"/>
                    <a:pt x="98" y="536"/>
                    <a:pt x="1366" y="2145"/>
                  </a:cubicBezTo>
                  <a:cubicBezTo>
                    <a:pt x="2584" y="3706"/>
                    <a:pt x="1268" y="4291"/>
                    <a:pt x="1219" y="5948"/>
                  </a:cubicBezTo>
                  <a:cubicBezTo>
                    <a:pt x="1219" y="7655"/>
                    <a:pt x="2779" y="6290"/>
                    <a:pt x="2048" y="9605"/>
                  </a:cubicBezTo>
                  <a:cubicBezTo>
                    <a:pt x="1609" y="11458"/>
                    <a:pt x="342" y="10921"/>
                    <a:pt x="1414" y="13018"/>
                  </a:cubicBezTo>
                  <a:cubicBezTo>
                    <a:pt x="2438" y="15066"/>
                    <a:pt x="0" y="17064"/>
                    <a:pt x="2048" y="17942"/>
                  </a:cubicBezTo>
                  <a:cubicBezTo>
                    <a:pt x="3316" y="18527"/>
                    <a:pt x="4437" y="20477"/>
                    <a:pt x="2633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6990025" y="1910425"/>
              <a:ext cx="242575" cy="488800"/>
            </a:xfrm>
            <a:custGeom>
              <a:avLst/>
              <a:gdLst/>
              <a:ahLst/>
              <a:cxnLst/>
              <a:rect l="l" t="t" r="r" b="b"/>
              <a:pathLst>
                <a:path w="9703" h="19552" fill="none" extrusionOk="0">
                  <a:moveTo>
                    <a:pt x="1024" y="0"/>
                  </a:moveTo>
                  <a:cubicBezTo>
                    <a:pt x="1366" y="829"/>
                    <a:pt x="2097" y="927"/>
                    <a:pt x="1024" y="2974"/>
                  </a:cubicBezTo>
                  <a:cubicBezTo>
                    <a:pt x="1" y="4973"/>
                    <a:pt x="1414" y="4924"/>
                    <a:pt x="2292" y="5851"/>
                  </a:cubicBezTo>
                  <a:cubicBezTo>
                    <a:pt x="3121" y="6777"/>
                    <a:pt x="1171" y="7996"/>
                    <a:pt x="1024" y="9702"/>
                  </a:cubicBezTo>
                  <a:cubicBezTo>
                    <a:pt x="878" y="12140"/>
                    <a:pt x="4437" y="10629"/>
                    <a:pt x="4096" y="13700"/>
                  </a:cubicBezTo>
                  <a:cubicBezTo>
                    <a:pt x="3901" y="15358"/>
                    <a:pt x="6436" y="15358"/>
                    <a:pt x="6534" y="17016"/>
                  </a:cubicBezTo>
                  <a:cubicBezTo>
                    <a:pt x="6631" y="18527"/>
                    <a:pt x="8435" y="19551"/>
                    <a:pt x="9703" y="18966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6738925" y="1741000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3" y="0"/>
                  </a:moveTo>
                  <a:cubicBezTo>
                    <a:pt x="1707" y="0"/>
                    <a:pt x="1" y="1707"/>
                    <a:pt x="1" y="3852"/>
                  </a:cubicBezTo>
                  <a:cubicBezTo>
                    <a:pt x="1" y="5997"/>
                    <a:pt x="1707" y="7704"/>
                    <a:pt x="3853" y="7704"/>
                  </a:cubicBezTo>
                  <a:cubicBezTo>
                    <a:pt x="5949" y="7704"/>
                    <a:pt x="7704" y="5997"/>
                    <a:pt x="7704" y="3852"/>
                  </a:cubicBezTo>
                  <a:cubicBezTo>
                    <a:pt x="7704" y="1707"/>
                    <a:pt x="5949" y="0"/>
                    <a:pt x="3853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6738925" y="1926275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2146" y="0"/>
                  </a:moveTo>
                  <a:cubicBezTo>
                    <a:pt x="2146" y="0"/>
                    <a:pt x="927" y="1853"/>
                    <a:pt x="2146" y="3413"/>
                  </a:cubicBezTo>
                  <a:cubicBezTo>
                    <a:pt x="3414" y="4973"/>
                    <a:pt x="2439" y="5656"/>
                    <a:pt x="1561" y="7167"/>
                  </a:cubicBezTo>
                  <a:cubicBezTo>
                    <a:pt x="635" y="8678"/>
                    <a:pt x="1317" y="8435"/>
                    <a:pt x="2146" y="10824"/>
                  </a:cubicBezTo>
                  <a:cubicBezTo>
                    <a:pt x="3024" y="13164"/>
                    <a:pt x="2244" y="13261"/>
                    <a:pt x="1561" y="15455"/>
                  </a:cubicBezTo>
                  <a:cubicBezTo>
                    <a:pt x="830" y="17698"/>
                    <a:pt x="1" y="17747"/>
                    <a:pt x="927" y="19795"/>
                  </a:cubicBezTo>
                  <a:cubicBezTo>
                    <a:pt x="1854" y="21842"/>
                    <a:pt x="2780" y="21599"/>
                    <a:pt x="2780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6836450" y="1931150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1024" y="0"/>
                  </a:moveTo>
                  <a:cubicBezTo>
                    <a:pt x="1317" y="829"/>
                    <a:pt x="2097" y="878"/>
                    <a:pt x="1024" y="2974"/>
                  </a:cubicBezTo>
                  <a:cubicBezTo>
                    <a:pt x="0" y="4973"/>
                    <a:pt x="1414" y="4924"/>
                    <a:pt x="2243" y="5851"/>
                  </a:cubicBezTo>
                  <a:cubicBezTo>
                    <a:pt x="3121" y="6777"/>
                    <a:pt x="1804" y="8191"/>
                    <a:pt x="1024" y="9702"/>
                  </a:cubicBezTo>
                  <a:cubicBezTo>
                    <a:pt x="634" y="10434"/>
                    <a:pt x="2584" y="10629"/>
                    <a:pt x="2243" y="13700"/>
                  </a:cubicBezTo>
                  <a:cubicBezTo>
                    <a:pt x="2048" y="15358"/>
                    <a:pt x="927" y="15358"/>
                    <a:pt x="1024" y="17016"/>
                  </a:cubicBezTo>
                  <a:cubicBezTo>
                    <a:pt x="1122" y="18527"/>
                    <a:pt x="1804" y="20087"/>
                    <a:pt x="1024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7043650" y="1739775"/>
              <a:ext cx="206025" cy="206025"/>
            </a:xfrm>
            <a:custGeom>
              <a:avLst/>
              <a:gdLst/>
              <a:ahLst/>
              <a:cxnLst/>
              <a:rect l="l" t="t" r="r" b="b"/>
              <a:pathLst>
                <a:path w="8241" h="8241" extrusionOk="0">
                  <a:moveTo>
                    <a:pt x="4145" y="0"/>
                  </a:moveTo>
                  <a:cubicBezTo>
                    <a:pt x="1853" y="0"/>
                    <a:pt x="1" y="1804"/>
                    <a:pt x="1" y="4096"/>
                  </a:cubicBezTo>
                  <a:cubicBezTo>
                    <a:pt x="1" y="6387"/>
                    <a:pt x="1853" y="8240"/>
                    <a:pt x="4145" y="8240"/>
                  </a:cubicBezTo>
                  <a:cubicBezTo>
                    <a:pt x="6388" y="8240"/>
                    <a:pt x="8240" y="6387"/>
                    <a:pt x="8240" y="4096"/>
                  </a:cubicBezTo>
                  <a:cubicBezTo>
                    <a:pt x="8240" y="1804"/>
                    <a:pt x="6388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6929075" y="1938450"/>
              <a:ext cx="174325" cy="470525"/>
            </a:xfrm>
            <a:custGeom>
              <a:avLst/>
              <a:gdLst/>
              <a:ahLst/>
              <a:cxnLst/>
              <a:rect l="l" t="t" r="r" b="b"/>
              <a:pathLst>
                <a:path w="6973" h="18821" fill="none" extrusionOk="0">
                  <a:moveTo>
                    <a:pt x="6973" y="1"/>
                  </a:moveTo>
                  <a:cubicBezTo>
                    <a:pt x="6729" y="2487"/>
                    <a:pt x="6339" y="3608"/>
                    <a:pt x="5754" y="5022"/>
                  </a:cubicBezTo>
                  <a:cubicBezTo>
                    <a:pt x="5023" y="6631"/>
                    <a:pt x="6436" y="7850"/>
                    <a:pt x="5851" y="9362"/>
                  </a:cubicBezTo>
                  <a:cubicBezTo>
                    <a:pt x="5169" y="11117"/>
                    <a:pt x="5608" y="11361"/>
                    <a:pt x="3950" y="12092"/>
                  </a:cubicBezTo>
                  <a:cubicBezTo>
                    <a:pt x="1805" y="13067"/>
                    <a:pt x="3560" y="14140"/>
                    <a:pt x="1805" y="15505"/>
                  </a:cubicBezTo>
                  <a:cubicBezTo>
                    <a:pt x="147" y="16821"/>
                    <a:pt x="1" y="18820"/>
                    <a:pt x="1" y="1882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7150925" y="1943325"/>
              <a:ext cx="89000" cy="481475"/>
            </a:xfrm>
            <a:custGeom>
              <a:avLst/>
              <a:gdLst/>
              <a:ahLst/>
              <a:cxnLst/>
              <a:rect l="l" t="t" r="r" b="b"/>
              <a:pathLst>
                <a:path w="3560" h="19259" fill="none" extrusionOk="0">
                  <a:moveTo>
                    <a:pt x="878" y="1"/>
                  </a:moveTo>
                  <a:cubicBezTo>
                    <a:pt x="1219" y="829"/>
                    <a:pt x="2389" y="1073"/>
                    <a:pt x="1999" y="2097"/>
                  </a:cubicBezTo>
                  <a:cubicBezTo>
                    <a:pt x="1268" y="4242"/>
                    <a:pt x="3559" y="6436"/>
                    <a:pt x="2779" y="7996"/>
                  </a:cubicBezTo>
                  <a:cubicBezTo>
                    <a:pt x="1902" y="9898"/>
                    <a:pt x="0" y="8533"/>
                    <a:pt x="98" y="11604"/>
                  </a:cubicBezTo>
                  <a:cubicBezTo>
                    <a:pt x="146" y="13798"/>
                    <a:pt x="2243" y="13506"/>
                    <a:pt x="2389" y="15163"/>
                  </a:cubicBezTo>
                  <a:cubicBezTo>
                    <a:pt x="2487" y="16675"/>
                    <a:pt x="2877" y="17943"/>
                    <a:pt x="1658" y="1925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6189225" y="2926975"/>
              <a:ext cx="207225" cy="207225"/>
            </a:xfrm>
            <a:custGeom>
              <a:avLst/>
              <a:gdLst/>
              <a:ahLst/>
              <a:cxnLst/>
              <a:rect l="l" t="t" r="r" b="b"/>
              <a:pathLst>
                <a:path w="8289" h="8289" extrusionOk="0">
                  <a:moveTo>
                    <a:pt x="4145" y="0"/>
                  </a:moveTo>
                  <a:cubicBezTo>
                    <a:pt x="1853" y="0"/>
                    <a:pt x="0" y="1853"/>
                    <a:pt x="0" y="4144"/>
                  </a:cubicBezTo>
                  <a:cubicBezTo>
                    <a:pt x="0" y="6436"/>
                    <a:pt x="1853" y="8288"/>
                    <a:pt x="4145" y="8288"/>
                  </a:cubicBezTo>
                  <a:cubicBezTo>
                    <a:pt x="6436" y="8288"/>
                    <a:pt x="8289" y="6436"/>
                    <a:pt x="8289" y="4144"/>
                  </a:cubicBezTo>
                  <a:cubicBezTo>
                    <a:pt x="8289" y="1853"/>
                    <a:pt x="6436" y="0"/>
                    <a:pt x="4145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6335500" y="2463800"/>
              <a:ext cx="175525" cy="471725"/>
            </a:xfrm>
            <a:custGeom>
              <a:avLst/>
              <a:gdLst/>
              <a:ahLst/>
              <a:cxnLst/>
              <a:rect l="l" t="t" r="r" b="b"/>
              <a:pathLst>
                <a:path w="7021" h="18869" fill="none" extrusionOk="0">
                  <a:moveTo>
                    <a:pt x="0" y="18868"/>
                  </a:moveTo>
                  <a:cubicBezTo>
                    <a:pt x="293" y="16333"/>
                    <a:pt x="634" y="15260"/>
                    <a:pt x="1268" y="13847"/>
                  </a:cubicBezTo>
                  <a:cubicBezTo>
                    <a:pt x="1950" y="12238"/>
                    <a:pt x="585" y="10970"/>
                    <a:pt x="1121" y="9507"/>
                  </a:cubicBezTo>
                  <a:cubicBezTo>
                    <a:pt x="1804" y="7703"/>
                    <a:pt x="1365" y="7460"/>
                    <a:pt x="3023" y="6728"/>
                  </a:cubicBezTo>
                  <a:cubicBezTo>
                    <a:pt x="5168" y="5802"/>
                    <a:pt x="3413" y="4729"/>
                    <a:pt x="5168" y="3315"/>
                  </a:cubicBezTo>
                  <a:cubicBezTo>
                    <a:pt x="6826" y="1999"/>
                    <a:pt x="7021" y="0"/>
                    <a:pt x="7021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6200200" y="2449175"/>
              <a:ext cx="87775" cy="480250"/>
            </a:xfrm>
            <a:custGeom>
              <a:avLst/>
              <a:gdLst/>
              <a:ahLst/>
              <a:cxnLst/>
              <a:rect l="l" t="t" r="r" b="b"/>
              <a:pathLst>
                <a:path w="3511" h="19210" fill="none" extrusionOk="0">
                  <a:moveTo>
                    <a:pt x="2633" y="19210"/>
                  </a:moveTo>
                  <a:cubicBezTo>
                    <a:pt x="2340" y="18381"/>
                    <a:pt x="1170" y="18137"/>
                    <a:pt x="1512" y="17113"/>
                  </a:cubicBezTo>
                  <a:cubicBezTo>
                    <a:pt x="2292" y="14968"/>
                    <a:pt x="0" y="12774"/>
                    <a:pt x="732" y="11262"/>
                  </a:cubicBezTo>
                  <a:cubicBezTo>
                    <a:pt x="1658" y="9361"/>
                    <a:pt x="3511" y="10726"/>
                    <a:pt x="3413" y="7655"/>
                  </a:cubicBezTo>
                  <a:cubicBezTo>
                    <a:pt x="3364" y="5412"/>
                    <a:pt x="1268" y="5753"/>
                    <a:pt x="1170" y="4095"/>
                  </a:cubicBezTo>
                  <a:cubicBezTo>
                    <a:pt x="1073" y="2584"/>
                    <a:pt x="683" y="1268"/>
                    <a:pt x="1902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6367175" y="2934275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1"/>
                  </a:moveTo>
                  <a:cubicBezTo>
                    <a:pt x="1707" y="1"/>
                    <a:pt x="1" y="1756"/>
                    <a:pt x="1" y="3852"/>
                  </a:cubicBezTo>
                  <a:cubicBezTo>
                    <a:pt x="1" y="5997"/>
                    <a:pt x="1707" y="7704"/>
                    <a:pt x="3852" y="7704"/>
                  </a:cubicBezTo>
                  <a:cubicBezTo>
                    <a:pt x="5949" y="7704"/>
                    <a:pt x="7704" y="5997"/>
                    <a:pt x="7704" y="3852"/>
                  </a:cubicBezTo>
                  <a:cubicBezTo>
                    <a:pt x="7704" y="1756"/>
                    <a:pt x="5949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6474450" y="2396750"/>
              <a:ext cx="84125" cy="544875"/>
            </a:xfrm>
            <a:custGeom>
              <a:avLst/>
              <a:gdLst/>
              <a:ahLst/>
              <a:cxnLst/>
              <a:rect l="l" t="t" r="r" b="b"/>
              <a:pathLst>
                <a:path w="3365" h="21795" fill="none" extrusionOk="0">
                  <a:moveTo>
                    <a:pt x="1219" y="21794"/>
                  </a:moveTo>
                  <a:cubicBezTo>
                    <a:pt x="1219" y="21794"/>
                    <a:pt x="2487" y="19990"/>
                    <a:pt x="1219" y="18381"/>
                  </a:cubicBezTo>
                  <a:cubicBezTo>
                    <a:pt x="0" y="16821"/>
                    <a:pt x="926" y="16139"/>
                    <a:pt x="1853" y="14627"/>
                  </a:cubicBezTo>
                  <a:cubicBezTo>
                    <a:pt x="2779" y="13116"/>
                    <a:pt x="2097" y="13359"/>
                    <a:pt x="1219" y="10970"/>
                  </a:cubicBezTo>
                  <a:cubicBezTo>
                    <a:pt x="390" y="8630"/>
                    <a:pt x="1121" y="8581"/>
                    <a:pt x="1853" y="6339"/>
                  </a:cubicBezTo>
                  <a:cubicBezTo>
                    <a:pt x="2584" y="4096"/>
                    <a:pt x="3364" y="4047"/>
                    <a:pt x="2438" y="1999"/>
                  </a:cubicBezTo>
                  <a:cubicBezTo>
                    <a:pt x="1512" y="1"/>
                    <a:pt x="634" y="244"/>
                    <a:pt x="634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6384250" y="2401625"/>
              <a:ext cx="76800" cy="535125"/>
            </a:xfrm>
            <a:custGeom>
              <a:avLst/>
              <a:gdLst/>
              <a:ahLst/>
              <a:cxnLst/>
              <a:rect l="l" t="t" r="r" b="b"/>
              <a:pathLst>
                <a:path w="3072" h="21405" fill="none" extrusionOk="0">
                  <a:moveTo>
                    <a:pt x="2048" y="21404"/>
                  </a:moveTo>
                  <a:cubicBezTo>
                    <a:pt x="1755" y="20575"/>
                    <a:pt x="1024" y="20526"/>
                    <a:pt x="2048" y="18479"/>
                  </a:cubicBezTo>
                  <a:cubicBezTo>
                    <a:pt x="3072" y="16431"/>
                    <a:pt x="1707" y="16480"/>
                    <a:pt x="829" y="15553"/>
                  </a:cubicBezTo>
                  <a:cubicBezTo>
                    <a:pt x="0" y="14676"/>
                    <a:pt x="1268" y="13213"/>
                    <a:pt x="2048" y="11702"/>
                  </a:cubicBezTo>
                  <a:cubicBezTo>
                    <a:pt x="2438" y="11019"/>
                    <a:pt x="537" y="10775"/>
                    <a:pt x="878" y="7753"/>
                  </a:cubicBezTo>
                  <a:cubicBezTo>
                    <a:pt x="1073" y="6046"/>
                    <a:pt x="2194" y="6095"/>
                    <a:pt x="2048" y="4437"/>
                  </a:cubicBezTo>
                  <a:cubicBezTo>
                    <a:pt x="1950" y="2926"/>
                    <a:pt x="1268" y="1317"/>
                    <a:pt x="2048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6526850" y="29550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0"/>
                  </a:moveTo>
                  <a:cubicBezTo>
                    <a:pt x="1756" y="0"/>
                    <a:pt x="1" y="1707"/>
                    <a:pt x="1" y="3852"/>
                  </a:cubicBezTo>
                  <a:cubicBezTo>
                    <a:pt x="1" y="5949"/>
                    <a:pt x="1756" y="7704"/>
                    <a:pt x="3852" y="7704"/>
                  </a:cubicBezTo>
                  <a:cubicBezTo>
                    <a:pt x="5997" y="7704"/>
                    <a:pt x="7704" y="5949"/>
                    <a:pt x="7704" y="3852"/>
                  </a:cubicBezTo>
                  <a:cubicBezTo>
                    <a:pt x="7704" y="1707"/>
                    <a:pt x="5997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6634125" y="2416250"/>
              <a:ext cx="85325" cy="546075"/>
            </a:xfrm>
            <a:custGeom>
              <a:avLst/>
              <a:gdLst/>
              <a:ahLst/>
              <a:cxnLst/>
              <a:rect l="l" t="t" r="r" b="b"/>
              <a:pathLst>
                <a:path w="3413" h="21843" fill="none" extrusionOk="0">
                  <a:moveTo>
                    <a:pt x="1268" y="21843"/>
                  </a:moveTo>
                  <a:cubicBezTo>
                    <a:pt x="1268" y="21843"/>
                    <a:pt x="2487" y="19990"/>
                    <a:pt x="1268" y="18430"/>
                  </a:cubicBezTo>
                  <a:cubicBezTo>
                    <a:pt x="0" y="16870"/>
                    <a:pt x="975" y="16139"/>
                    <a:pt x="1853" y="14627"/>
                  </a:cubicBezTo>
                  <a:cubicBezTo>
                    <a:pt x="2779" y="13116"/>
                    <a:pt x="2096" y="13360"/>
                    <a:pt x="1268" y="11019"/>
                  </a:cubicBezTo>
                  <a:cubicBezTo>
                    <a:pt x="390" y="8630"/>
                    <a:pt x="1170" y="8582"/>
                    <a:pt x="1853" y="6339"/>
                  </a:cubicBezTo>
                  <a:cubicBezTo>
                    <a:pt x="2584" y="4096"/>
                    <a:pt x="3413" y="4096"/>
                    <a:pt x="2487" y="2048"/>
                  </a:cubicBezTo>
                  <a:cubicBezTo>
                    <a:pt x="1560" y="1"/>
                    <a:pt x="634" y="244"/>
                    <a:pt x="634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6543925" y="2422350"/>
              <a:ext cx="78025" cy="535100"/>
            </a:xfrm>
            <a:custGeom>
              <a:avLst/>
              <a:gdLst/>
              <a:ahLst/>
              <a:cxnLst/>
              <a:rect l="l" t="t" r="r" b="b"/>
              <a:pathLst>
                <a:path w="3121" h="21404" fill="none" extrusionOk="0">
                  <a:moveTo>
                    <a:pt x="2097" y="21404"/>
                  </a:moveTo>
                  <a:cubicBezTo>
                    <a:pt x="1755" y="20575"/>
                    <a:pt x="1024" y="20478"/>
                    <a:pt x="2097" y="18430"/>
                  </a:cubicBezTo>
                  <a:cubicBezTo>
                    <a:pt x="3120" y="16431"/>
                    <a:pt x="1707" y="16480"/>
                    <a:pt x="878" y="15553"/>
                  </a:cubicBezTo>
                  <a:cubicBezTo>
                    <a:pt x="0" y="14627"/>
                    <a:pt x="1317" y="13213"/>
                    <a:pt x="2097" y="11702"/>
                  </a:cubicBezTo>
                  <a:cubicBezTo>
                    <a:pt x="2487" y="10970"/>
                    <a:pt x="536" y="10775"/>
                    <a:pt x="878" y="7704"/>
                  </a:cubicBezTo>
                  <a:cubicBezTo>
                    <a:pt x="1073" y="6046"/>
                    <a:pt x="2194" y="6046"/>
                    <a:pt x="2097" y="4388"/>
                  </a:cubicBezTo>
                  <a:cubicBezTo>
                    <a:pt x="1999" y="2877"/>
                    <a:pt x="1317" y="1317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6674325" y="2934275"/>
              <a:ext cx="158500" cy="158475"/>
            </a:xfrm>
            <a:custGeom>
              <a:avLst/>
              <a:gdLst/>
              <a:ahLst/>
              <a:cxnLst/>
              <a:rect l="l" t="t" r="r" b="b"/>
              <a:pathLst>
                <a:path w="6340" h="6339" extrusionOk="0">
                  <a:moveTo>
                    <a:pt x="3170" y="1"/>
                  </a:moveTo>
                  <a:cubicBezTo>
                    <a:pt x="1415" y="1"/>
                    <a:pt x="1" y="1414"/>
                    <a:pt x="1" y="3170"/>
                  </a:cubicBezTo>
                  <a:cubicBezTo>
                    <a:pt x="1" y="4925"/>
                    <a:pt x="1415" y="6339"/>
                    <a:pt x="3170" y="6339"/>
                  </a:cubicBezTo>
                  <a:cubicBezTo>
                    <a:pt x="4925" y="6339"/>
                    <a:pt x="6339" y="4925"/>
                    <a:pt x="6339" y="3170"/>
                  </a:cubicBezTo>
                  <a:cubicBezTo>
                    <a:pt x="6339" y="1414"/>
                    <a:pt x="4925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6726750" y="2400400"/>
              <a:ext cx="110950" cy="540000"/>
            </a:xfrm>
            <a:custGeom>
              <a:avLst/>
              <a:gdLst/>
              <a:ahLst/>
              <a:cxnLst/>
              <a:rect l="l" t="t" r="r" b="b"/>
              <a:pathLst>
                <a:path w="4438" h="21600" fill="none" extrusionOk="0">
                  <a:moveTo>
                    <a:pt x="2389" y="21599"/>
                  </a:moveTo>
                  <a:cubicBezTo>
                    <a:pt x="2389" y="21599"/>
                    <a:pt x="4340" y="21014"/>
                    <a:pt x="3072" y="19454"/>
                  </a:cubicBezTo>
                  <a:cubicBezTo>
                    <a:pt x="1804" y="17894"/>
                    <a:pt x="3169" y="17309"/>
                    <a:pt x="3169" y="15602"/>
                  </a:cubicBezTo>
                  <a:cubicBezTo>
                    <a:pt x="3218" y="13945"/>
                    <a:pt x="1609" y="15261"/>
                    <a:pt x="2389" y="11995"/>
                  </a:cubicBezTo>
                  <a:cubicBezTo>
                    <a:pt x="2828" y="10142"/>
                    <a:pt x="4047" y="10629"/>
                    <a:pt x="3023" y="8533"/>
                  </a:cubicBezTo>
                  <a:cubicBezTo>
                    <a:pt x="1999" y="6534"/>
                    <a:pt x="4437" y="4535"/>
                    <a:pt x="2389" y="3609"/>
                  </a:cubicBezTo>
                  <a:cubicBezTo>
                    <a:pt x="1073" y="3024"/>
                    <a:pt x="0" y="1073"/>
                    <a:pt x="1804" y="1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6501250" y="2445500"/>
              <a:ext cx="241375" cy="488800"/>
            </a:xfrm>
            <a:custGeom>
              <a:avLst/>
              <a:gdLst/>
              <a:ahLst/>
              <a:cxnLst/>
              <a:rect l="l" t="t" r="r" b="b"/>
              <a:pathLst>
                <a:path w="9655" h="19552" fill="none" extrusionOk="0">
                  <a:moveTo>
                    <a:pt x="8630" y="19552"/>
                  </a:moveTo>
                  <a:cubicBezTo>
                    <a:pt x="8338" y="18723"/>
                    <a:pt x="7607" y="18674"/>
                    <a:pt x="8630" y="16626"/>
                  </a:cubicBezTo>
                  <a:cubicBezTo>
                    <a:pt x="9654" y="14579"/>
                    <a:pt x="8289" y="14627"/>
                    <a:pt x="7411" y="13750"/>
                  </a:cubicBezTo>
                  <a:cubicBezTo>
                    <a:pt x="6583" y="12823"/>
                    <a:pt x="8533" y="11604"/>
                    <a:pt x="8630" y="9898"/>
                  </a:cubicBezTo>
                  <a:cubicBezTo>
                    <a:pt x="8825" y="7412"/>
                    <a:pt x="5266" y="8972"/>
                    <a:pt x="5608" y="5900"/>
                  </a:cubicBezTo>
                  <a:cubicBezTo>
                    <a:pt x="5803" y="4242"/>
                    <a:pt x="3267" y="4242"/>
                    <a:pt x="3121" y="2585"/>
                  </a:cubicBezTo>
                  <a:cubicBezTo>
                    <a:pt x="3024" y="1073"/>
                    <a:pt x="1220" y="1"/>
                    <a:pt x="1" y="635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6786475" y="2974500"/>
              <a:ext cx="192600" cy="192600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3852" y="1"/>
                  </a:moveTo>
                  <a:cubicBezTo>
                    <a:pt x="1756" y="1"/>
                    <a:pt x="0" y="1756"/>
                    <a:pt x="0" y="3852"/>
                  </a:cubicBezTo>
                  <a:cubicBezTo>
                    <a:pt x="0" y="5997"/>
                    <a:pt x="1756" y="7704"/>
                    <a:pt x="3852" y="7704"/>
                  </a:cubicBezTo>
                  <a:cubicBezTo>
                    <a:pt x="5997" y="7704"/>
                    <a:pt x="7704" y="5997"/>
                    <a:pt x="7704" y="3852"/>
                  </a:cubicBezTo>
                  <a:cubicBezTo>
                    <a:pt x="7704" y="1756"/>
                    <a:pt x="5997" y="1"/>
                    <a:pt x="3852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6893725" y="2436975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1268" y="21843"/>
                  </a:moveTo>
                  <a:cubicBezTo>
                    <a:pt x="1268" y="21843"/>
                    <a:pt x="2487" y="19990"/>
                    <a:pt x="1268" y="18430"/>
                  </a:cubicBezTo>
                  <a:cubicBezTo>
                    <a:pt x="1" y="16821"/>
                    <a:pt x="927" y="16138"/>
                    <a:pt x="1854" y="14627"/>
                  </a:cubicBezTo>
                  <a:cubicBezTo>
                    <a:pt x="2780" y="13116"/>
                    <a:pt x="2097" y="13359"/>
                    <a:pt x="1268" y="10970"/>
                  </a:cubicBezTo>
                  <a:cubicBezTo>
                    <a:pt x="391" y="8630"/>
                    <a:pt x="1171" y="8581"/>
                    <a:pt x="1854" y="6339"/>
                  </a:cubicBezTo>
                  <a:cubicBezTo>
                    <a:pt x="2585" y="4096"/>
                    <a:pt x="3414" y="4047"/>
                    <a:pt x="2487" y="2048"/>
                  </a:cubicBezTo>
                  <a:cubicBezTo>
                    <a:pt x="1561" y="0"/>
                    <a:pt x="635" y="244"/>
                    <a:pt x="635" y="24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6803525" y="2443075"/>
              <a:ext cx="78050" cy="533900"/>
            </a:xfrm>
            <a:custGeom>
              <a:avLst/>
              <a:gdLst/>
              <a:ahLst/>
              <a:cxnLst/>
              <a:rect l="l" t="t" r="r" b="b"/>
              <a:pathLst>
                <a:path w="3122" h="21356" fill="none" extrusionOk="0">
                  <a:moveTo>
                    <a:pt x="2097" y="21355"/>
                  </a:moveTo>
                  <a:cubicBezTo>
                    <a:pt x="1756" y="20526"/>
                    <a:pt x="1025" y="20477"/>
                    <a:pt x="2097" y="18430"/>
                  </a:cubicBezTo>
                  <a:cubicBezTo>
                    <a:pt x="3121" y="16382"/>
                    <a:pt x="1707" y="16431"/>
                    <a:pt x="879" y="15553"/>
                  </a:cubicBezTo>
                  <a:cubicBezTo>
                    <a:pt x="1" y="14627"/>
                    <a:pt x="1317" y="13213"/>
                    <a:pt x="2097" y="11701"/>
                  </a:cubicBezTo>
                  <a:cubicBezTo>
                    <a:pt x="2487" y="10970"/>
                    <a:pt x="537" y="10726"/>
                    <a:pt x="879" y="7704"/>
                  </a:cubicBezTo>
                  <a:cubicBezTo>
                    <a:pt x="1074" y="6046"/>
                    <a:pt x="2195" y="6046"/>
                    <a:pt x="2097" y="4388"/>
                  </a:cubicBezTo>
                  <a:cubicBezTo>
                    <a:pt x="2000" y="2877"/>
                    <a:pt x="1317" y="1268"/>
                    <a:pt x="2097" y="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6222125" y="1720275"/>
              <a:ext cx="192625" cy="192600"/>
            </a:xfrm>
            <a:custGeom>
              <a:avLst/>
              <a:gdLst/>
              <a:ahLst/>
              <a:cxnLst/>
              <a:rect l="l" t="t" r="r" b="b"/>
              <a:pathLst>
                <a:path w="7705" h="7704" extrusionOk="0">
                  <a:moveTo>
                    <a:pt x="3852" y="0"/>
                  </a:moveTo>
                  <a:cubicBezTo>
                    <a:pt x="1756" y="0"/>
                    <a:pt x="1" y="1756"/>
                    <a:pt x="1" y="3852"/>
                  </a:cubicBezTo>
                  <a:cubicBezTo>
                    <a:pt x="1" y="5997"/>
                    <a:pt x="1756" y="7704"/>
                    <a:pt x="3852" y="7704"/>
                  </a:cubicBezTo>
                  <a:cubicBezTo>
                    <a:pt x="5998" y="7704"/>
                    <a:pt x="7704" y="5997"/>
                    <a:pt x="7704" y="3852"/>
                  </a:cubicBezTo>
                  <a:cubicBezTo>
                    <a:pt x="7704" y="1756"/>
                    <a:pt x="5998" y="0"/>
                    <a:pt x="3852" y="0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6223350" y="1905550"/>
              <a:ext cx="84125" cy="546075"/>
            </a:xfrm>
            <a:custGeom>
              <a:avLst/>
              <a:gdLst/>
              <a:ahLst/>
              <a:cxnLst/>
              <a:rect l="l" t="t" r="r" b="b"/>
              <a:pathLst>
                <a:path w="3365" h="21843" fill="none" extrusionOk="0">
                  <a:moveTo>
                    <a:pt x="2146" y="0"/>
                  </a:moveTo>
                  <a:cubicBezTo>
                    <a:pt x="2146" y="0"/>
                    <a:pt x="878" y="1853"/>
                    <a:pt x="2146" y="3413"/>
                  </a:cubicBezTo>
                  <a:cubicBezTo>
                    <a:pt x="3365" y="4973"/>
                    <a:pt x="2438" y="5705"/>
                    <a:pt x="1512" y="7216"/>
                  </a:cubicBezTo>
                  <a:cubicBezTo>
                    <a:pt x="634" y="8727"/>
                    <a:pt x="1268" y="8484"/>
                    <a:pt x="2146" y="10824"/>
                  </a:cubicBezTo>
                  <a:cubicBezTo>
                    <a:pt x="2975" y="13213"/>
                    <a:pt x="2243" y="13262"/>
                    <a:pt x="1512" y="15504"/>
                  </a:cubicBezTo>
                  <a:cubicBezTo>
                    <a:pt x="829" y="17747"/>
                    <a:pt x="1" y="17747"/>
                    <a:pt x="927" y="19795"/>
                  </a:cubicBezTo>
                  <a:cubicBezTo>
                    <a:pt x="1853" y="21843"/>
                    <a:pt x="2731" y="21599"/>
                    <a:pt x="2731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6320850" y="1910425"/>
              <a:ext cx="76825" cy="535100"/>
            </a:xfrm>
            <a:custGeom>
              <a:avLst/>
              <a:gdLst/>
              <a:ahLst/>
              <a:cxnLst/>
              <a:rect l="l" t="t" r="r" b="b"/>
              <a:pathLst>
                <a:path w="3073" h="21404" fill="none" extrusionOk="0">
                  <a:moveTo>
                    <a:pt x="1025" y="0"/>
                  </a:moveTo>
                  <a:cubicBezTo>
                    <a:pt x="1317" y="878"/>
                    <a:pt x="2049" y="927"/>
                    <a:pt x="1025" y="2974"/>
                  </a:cubicBezTo>
                  <a:cubicBezTo>
                    <a:pt x="1" y="4973"/>
                    <a:pt x="1366" y="4924"/>
                    <a:pt x="2244" y="5851"/>
                  </a:cubicBezTo>
                  <a:cubicBezTo>
                    <a:pt x="3073" y="6777"/>
                    <a:pt x="1805" y="8191"/>
                    <a:pt x="1025" y="9702"/>
                  </a:cubicBezTo>
                  <a:cubicBezTo>
                    <a:pt x="635" y="10434"/>
                    <a:pt x="2536" y="10629"/>
                    <a:pt x="2195" y="13700"/>
                  </a:cubicBezTo>
                  <a:cubicBezTo>
                    <a:pt x="2049" y="15358"/>
                    <a:pt x="879" y="15358"/>
                    <a:pt x="1025" y="17016"/>
                  </a:cubicBezTo>
                  <a:cubicBezTo>
                    <a:pt x="1122" y="18527"/>
                    <a:pt x="1805" y="20087"/>
                    <a:pt x="1025" y="21404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6486625" y="1742200"/>
              <a:ext cx="158475" cy="159700"/>
            </a:xfrm>
            <a:custGeom>
              <a:avLst/>
              <a:gdLst/>
              <a:ahLst/>
              <a:cxnLst/>
              <a:rect l="l" t="t" r="r" b="b"/>
              <a:pathLst>
                <a:path w="6339" h="6388" extrusionOk="0">
                  <a:moveTo>
                    <a:pt x="3170" y="1"/>
                  </a:moveTo>
                  <a:cubicBezTo>
                    <a:pt x="1415" y="1"/>
                    <a:pt x="1" y="1415"/>
                    <a:pt x="1" y="3170"/>
                  </a:cubicBezTo>
                  <a:cubicBezTo>
                    <a:pt x="1" y="4925"/>
                    <a:pt x="1415" y="6388"/>
                    <a:pt x="3170" y="6388"/>
                  </a:cubicBezTo>
                  <a:cubicBezTo>
                    <a:pt x="4925" y="6388"/>
                    <a:pt x="6339" y="4925"/>
                    <a:pt x="6339" y="3170"/>
                  </a:cubicBezTo>
                  <a:cubicBezTo>
                    <a:pt x="6339" y="1415"/>
                    <a:pt x="4925" y="1"/>
                    <a:pt x="3170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6481750" y="1895800"/>
              <a:ext cx="110950" cy="538750"/>
            </a:xfrm>
            <a:custGeom>
              <a:avLst/>
              <a:gdLst/>
              <a:ahLst/>
              <a:cxnLst/>
              <a:rect l="l" t="t" r="r" b="b"/>
              <a:pathLst>
                <a:path w="4438" h="21550" fill="none" extrusionOk="0">
                  <a:moveTo>
                    <a:pt x="2048" y="0"/>
                  </a:moveTo>
                  <a:cubicBezTo>
                    <a:pt x="2048" y="0"/>
                    <a:pt x="98" y="536"/>
                    <a:pt x="1366" y="2097"/>
                  </a:cubicBezTo>
                  <a:cubicBezTo>
                    <a:pt x="2633" y="3706"/>
                    <a:pt x="1268" y="4242"/>
                    <a:pt x="1220" y="5948"/>
                  </a:cubicBezTo>
                  <a:cubicBezTo>
                    <a:pt x="1220" y="7606"/>
                    <a:pt x="2780" y="6290"/>
                    <a:pt x="2048" y="9605"/>
                  </a:cubicBezTo>
                  <a:cubicBezTo>
                    <a:pt x="1610" y="11458"/>
                    <a:pt x="391" y="10921"/>
                    <a:pt x="1415" y="13018"/>
                  </a:cubicBezTo>
                  <a:cubicBezTo>
                    <a:pt x="2438" y="15017"/>
                    <a:pt x="1" y="17016"/>
                    <a:pt x="2048" y="17942"/>
                  </a:cubicBezTo>
                  <a:cubicBezTo>
                    <a:pt x="3365" y="18527"/>
                    <a:pt x="4437" y="20477"/>
                    <a:pt x="2633" y="21550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6576825" y="1900675"/>
              <a:ext cx="241375" cy="488775"/>
            </a:xfrm>
            <a:custGeom>
              <a:avLst/>
              <a:gdLst/>
              <a:ahLst/>
              <a:cxnLst/>
              <a:rect l="l" t="t" r="r" b="b"/>
              <a:pathLst>
                <a:path w="9655" h="19551" fill="none" extrusionOk="0">
                  <a:moveTo>
                    <a:pt x="1024" y="0"/>
                  </a:moveTo>
                  <a:cubicBezTo>
                    <a:pt x="1317" y="829"/>
                    <a:pt x="2048" y="878"/>
                    <a:pt x="1024" y="2925"/>
                  </a:cubicBezTo>
                  <a:cubicBezTo>
                    <a:pt x="1" y="4973"/>
                    <a:pt x="1366" y="4924"/>
                    <a:pt x="2243" y="5851"/>
                  </a:cubicBezTo>
                  <a:cubicBezTo>
                    <a:pt x="3072" y="6728"/>
                    <a:pt x="1122" y="7996"/>
                    <a:pt x="1024" y="9702"/>
                  </a:cubicBezTo>
                  <a:cubicBezTo>
                    <a:pt x="829" y="12140"/>
                    <a:pt x="4388" y="10629"/>
                    <a:pt x="4047" y="13652"/>
                  </a:cubicBezTo>
                  <a:cubicBezTo>
                    <a:pt x="3852" y="15358"/>
                    <a:pt x="6387" y="15309"/>
                    <a:pt x="6534" y="16967"/>
                  </a:cubicBezTo>
                  <a:cubicBezTo>
                    <a:pt x="6631" y="18527"/>
                    <a:pt x="8435" y="19551"/>
                    <a:pt x="9654" y="18917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6355000" y="1737325"/>
              <a:ext cx="158475" cy="159700"/>
            </a:xfrm>
            <a:custGeom>
              <a:avLst/>
              <a:gdLst/>
              <a:ahLst/>
              <a:cxnLst/>
              <a:rect l="l" t="t" r="r" b="b"/>
              <a:pathLst>
                <a:path w="6339" h="6388" extrusionOk="0">
                  <a:moveTo>
                    <a:pt x="3169" y="1"/>
                  </a:moveTo>
                  <a:cubicBezTo>
                    <a:pt x="1414" y="1"/>
                    <a:pt x="0" y="1415"/>
                    <a:pt x="0" y="3170"/>
                  </a:cubicBezTo>
                  <a:cubicBezTo>
                    <a:pt x="0" y="4925"/>
                    <a:pt x="1414" y="6388"/>
                    <a:pt x="3169" y="6388"/>
                  </a:cubicBezTo>
                  <a:cubicBezTo>
                    <a:pt x="4924" y="6388"/>
                    <a:pt x="6338" y="4925"/>
                    <a:pt x="6338" y="3170"/>
                  </a:cubicBezTo>
                  <a:cubicBezTo>
                    <a:pt x="6338" y="1415"/>
                    <a:pt x="4924" y="1"/>
                    <a:pt x="3169" y="1"/>
                  </a:cubicBezTo>
                  <a:close/>
                </a:path>
              </a:pathLst>
            </a:custGeom>
            <a:solidFill>
              <a:srgbClr val="FFFFCC"/>
            </a:solidFill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6350125" y="1889700"/>
              <a:ext cx="112150" cy="539975"/>
            </a:xfrm>
            <a:custGeom>
              <a:avLst/>
              <a:gdLst/>
              <a:ahLst/>
              <a:cxnLst/>
              <a:rect l="l" t="t" r="r" b="b"/>
              <a:pathLst>
                <a:path w="4486" h="21599" fill="none" extrusionOk="0">
                  <a:moveTo>
                    <a:pt x="2048" y="0"/>
                  </a:moveTo>
                  <a:cubicBezTo>
                    <a:pt x="2048" y="0"/>
                    <a:pt x="146" y="585"/>
                    <a:pt x="1365" y="2146"/>
                  </a:cubicBezTo>
                  <a:cubicBezTo>
                    <a:pt x="2633" y="3706"/>
                    <a:pt x="1268" y="4291"/>
                    <a:pt x="1268" y="5997"/>
                  </a:cubicBezTo>
                  <a:cubicBezTo>
                    <a:pt x="1219" y="7655"/>
                    <a:pt x="2828" y="6339"/>
                    <a:pt x="2048" y="9605"/>
                  </a:cubicBezTo>
                  <a:cubicBezTo>
                    <a:pt x="1609" y="11507"/>
                    <a:pt x="390" y="10970"/>
                    <a:pt x="1414" y="13067"/>
                  </a:cubicBezTo>
                  <a:cubicBezTo>
                    <a:pt x="2438" y="15066"/>
                    <a:pt x="0" y="17065"/>
                    <a:pt x="2048" y="17991"/>
                  </a:cubicBezTo>
                  <a:cubicBezTo>
                    <a:pt x="3364" y="18576"/>
                    <a:pt x="4486" y="20526"/>
                    <a:pt x="2682" y="21599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6445175" y="1895800"/>
              <a:ext cx="241375" cy="488775"/>
            </a:xfrm>
            <a:custGeom>
              <a:avLst/>
              <a:gdLst/>
              <a:ahLst/>
              <a:cxnLst/>
              <a:rect l="l" t="t" r="r" b="b"/>
              <a:pathLst>
                <a:path w="9655" h="19551" fill="none" extrusionOk="0">
                  <a:moveTo>
                    <a:pt x="1025" y="0"/>
                  </a:moveTo>
                  <a:cubicBezTo>
                    <a:pt x="1317" y="829"/>
                    <a:pt x="2049" y="878"/>
                    <a:pt x="1025" y="2925"/>
                  </a:cubicBezTo>
                  <a:cubicBezTo>
                    <a:pt x="1" y="4973"/>
                    <a:pt x="1366" y="4924"/>
                    <a:pt x="2244" y="5851"/>
                  </a:cubicBezTo>
                  <a:cubicBezTo>
                    <a:pt x="3073" y="6728"/>
                    <a:pt x="1122" y="7996"/>
                    <a:pt x="1025" y="9654"/>
                  </a:cubicBezTo>
                  <a:cubicBezTo>
                    <a:pt x="830" y="12140"/>
                    <a:pt x="4389" y="10629"/>
                    <a:pt x="4048" y="13652"/>
                  </a:cubicBezTo>
                  <a:cubicBezTo>
                    <a:pt x="3853" y="15309"/>
                    <a:pt x="6388" y="15309"/>
                    <a:pt x="6534" y="16967"/>
                  </a:cubicBezTo>
                  <a:cubicBezTo>
                    <a:pt x="6632" y="18478"/>
                    <a:pt x="8436" y="19551"/>
                    <a:pt x="9654" y="18917"/>
                  </a:cubicBezTo>
                </a:path>
              </a:pathLst>
            </a:custGeom>
            <a:noFill/>
            <a:ln w="23150" cap="rnd" cmpd="sng">
              <a:solidFill>
                <a:srgbClr val="CC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6645075" y="1905550"/>
              <a:ext cx="85350" cy="546075"/>
            </a:xfrm>
            <a:custGeom>
              <a:avLst/>
              <a:gdLst/>
              <a:ahLst/>
              <a:cxnLst/>
              <a:rect l="l" t="t" r="r" b="b"/>
              <a:pathLst>
                <a:path w="3414" h="21843" fill="none" extrusionOk="0">
                  <a:moveTo>
                    <a:pt x="2146" y="0"/>
                  </a:moveTo>
                  <a:cubicBezTo>
                    <a:pt x="2146" y="0"/>
                    <a:pt x="927" y="1853"/>
                    <a:pt x="2146" y="3413"/>
                  </a:cubicBezTo>
                  <a:cubicBezTo>
                    <a:pt x="3414" y="5022"/>
                    <a:pt x="2487" y="5705"/>
                    <a:pt x="1561" y="7216"/>
                  </a:cubicBezTo>
                  <a:cubicBezTo>
                    <a:pt x="635" y="8727"/>
                    <a:pt x="1317" y="8484"/>
                    <a:pt x="2146" y="10824"/>
                  </a:cubicBezTo>
                  <a:cubicBezTo>
                    <a:pt x="3024" y="13213"/>
                    <a:pt x="2244" y="13262"/>
                    <a:pt x="1561" y="15504"/>
                  </a:cubicBezTo>
                  <a:cubicBezTo>
                    <a:pt x="830" y="17747"/>
                    <a:pt x="1" y="17796"/>
                    <a:pt x="927" y="19795"/>
                  </a:cubicBezTo>
                  <a:cubicBezTo>
                    <a:pt x="1854" y="21843"/>
                    <a:pt x="2780" y="21599"/>
                    <a:pt x="2780" y="21599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6742600" y="1911625"/>
              <a:ext cx="78025" cy="533900"/>
            </a:xfrm>
            <a:custGeom>
              <a:avLst/>
              <a:gdLst/>
              <a:ahLst/>
              <a:cxnLst/>
              <a:rect l="l" t="t" r="r" b="b"/>
              <a:pathLst>
                <a:path w="3121" h="21356" fill="none" extrusionOk="0">
                  <a:moveTo>
                    <a:pt x="1024" y="1"/>
                  </a:moveTo>
                  <a:cubicBezTo>
                    <a:pt x="1365" y="830"/>
                    <a:pt x="2097" y="879"/>
                    <a:pt x="1024" y="2926"/>
                  </a:cubicBezTo>
                  <a:cubicBezTo>
                    <a:pt x="0" y="4974"/>
                    <a:pt x="1414" y="4925"/>
                    <a:pt x="2243" y="5803"/>
                  </a:cubicBezTo>
                  <a:cubicBezTo>
                    <a:pt x="3121" y="6729"/>
                    <a:pt x="1804" y="8143"/>
                    <a:pt x="1024" y="9654"/>
                  </a:cubicBezTo>
                  <a:cubicBezTo>
                    <a:pt x="634" y="10386"/>
                    <a:pt x="2584" y="10581"/>
                    <a:pt x="2243" y="13652"/>
                  </a:cubicBezTo>
                  <a:cubicBezTo>
                    <a:pt x="2048" y="15310"/>
                    <a:pt x="927" y="15310"/>
                    <a:pt x="1024" y="16968"/>
                  </a:cubicBezTo>
                  <a:cubicBezTo>
                    <a:pt x="1122" y="18479"/>
                    <a:pt x="1804" y="20039"/>
                    <a:pt x="1024" y="21356"/>
                  </a:cubicBezTo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4442575" y="2916000"/>
              <a:ext cx="207225" cy="263300"/>
            </a:xfrm>
            <a:custGeom>
              <a:avLst/>
              <a:gdLst/>
              <a:ahLst/>
              <a:cxnLst/>
              <a:rect l="l" t="t" r="r" b="b"/>
              <a:pathLst>
                <a:path w="8289" h="10532" extrusionOk="0">
                  <a:moveTo>
                    <a:pt x="4145" y="0"/>
                  </a:moveTo>
                  <a:cubicBezTo>
                    <a:pt x="1853" y="0"/>
                    <a:pt x="0" y="1853"/>
                    <a:pt x="0" y="4144"/>
                  </a:cubicBezTo>
                  <a:cubicBezTo>
                    <a:pt x="0" y="5363"/>
                    <a:pt x="537" y="6485"/>
                    <a:pt x="1414" y="7216"/>
                  </a:cubicBezTo>
                  <a:lnTo>
                    <a:pt x="780" y="8289"/>
                  </a:lnTo>
                  <a:lnTo>
                    <a:pt x="2048" y="10531"/>
                  </a:lnTo>
                  <a:lnTo>
                    <a:pt x="4632" y="10531"/>
                  </a:lnTo>
                  <a:lnTo>
                    <a:pt x="5949" y="8289"/>
                  </a:lnTo>
                  <a:lnTo>
                    <a:pt x="5705" y="7947"/>
                  </a:lnTo>
                  <a:cubicBezTo>
                    <a:pt x="7216" y="7314"/>
                    <a:pt x="8289" y="5851"/>
                    <a:pt x="8289" y="4144"/>
                  </a:cubicBezTo>
                  <a:cubicBezTo>
                    <a:pt x="8289" y="1853"/>
                    <a:pt x="6436" y="0"/>
                    <a:pt x="4145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4442575" y="2916000"/>
              <a:ext cx="207225" cy="263300"/>
            </a:xfrm>
            <a:custGeom>
              <a:avLst/>
              <a:gdLst/>
              <a:ahLst/>
              <a:cxnLst/>
              <a:rect l="l" t="t" r="r" b="b"/>
              <a:pathLst>
                <a:path w="8289" h="10532" fill="none" extrusionOk="0">
                  <a:moveTo>
                    <a:pt x="8289" y="4144"/>
                  </a:moveTo>
                  <a:cubicBezTo>
                    <a:pt x="8289" y="1853"/>
                    <a:pt x="6436" y="0"/>
                    <a:pt x="4145" y="0"/>
                  </a:cubicBezTo>
                  <a:cubicBezTo>
                    <a:pt x="1853" y="0"/>
                    <a:pt x="0" y="1853"/>
                    <a:pt x="0" y="4144"/>
                  </a:cubicBezTo>
                  <a:cubicBezTo>
                    <a:pt x="0" y="5363"/>
                    <a:pt x="537" y="6485"/>
                    <a:pt x="1414" y="7216"/>
                  </a:cubicBezTo>
                  <a:lnTo>
                    <a:pt x="780" y="8289"/>
                  </a:lnTo>
                  <a:lnTo>
                    <a:pt x="2048" y="10531"/>
                  </a:lnTo>
                  <a:lnTo>
                    <a:pt x="4632" y="10531"/>
                  </a:lnTo>
                  <a:lnTo>
                    <a:pt x="5949" y="8289"/>
                  </a:lnTo>
                  <a:lnTo>
                    <a:pt x="5705" y="7947"/>
                  </a:lnTo>
                  <a:cubicBezTo>
                    <a:pt x="7216" y="7314"/>
                    <a:pt x="8289" y="5851"/>
                    <a:pt x="8289" y="4144"/>
                  </a:cubicBezTo>
                  <a:close/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1424625" y="2909900"/>
              <a:ext cx="178000" cy="229175"/>
            </a:xfrm>
            <a:custGeom>
              <a:avLst/>
              <a:gdLst/>
              <a:ahLst/>
              <a:cxnLst/>
              <a:rect l="l" t="t" r="r" b="b"/>
              <a:pathLst>
                <a:path w="7120" h="9167" extrusionOk="0">
                  <a:moveTo>
                    <a:pt x="3901" y="0"/>
                  </a:moveTo>
                  <a:cubicBezTo>
                    <a:pt x="2146" y="0"/>
                    <a:pt x="732" y="1414"/>
                    <a:pt x="732" y="3170"/>
                  </a:cubicBezTo>
                  <a:cubicBezTo>
                    <a:pt x="732" y="3803"/>
                    <a:pt x="927" y="4340"/>
                    <a:pt x="1220" y="4827"/>
                  </a:cubicBezTo>
                  <a:lnTo>
                    <a:pt x="1" y="6924"/>
                  </a:lnTo>
                  <a:lnTo>
                    <a:pt x="1317" y="9166"/>
                  </a:lnTo>
                  <a:lnTo>
                    <a:pt x="3852" y="9166"/>
                  </a:lnTo>
                  <a:lnTo>
                    <a:pt x="5169" y="6924"/>
                  </a:lnTo>
                  <a:lnTo>
                    <a:pt x="4730" y="6241"/>
                  </a:lnTo>
                  <a:cubicBezTo>
                    <a:pt x="6095" y="5851"/>
                    <a:pt x="7119" y="4632"/>
                    <a:pt x="7119" y="3170"/>
                  </a:cubicBezTo>
                  <a:cubicBezTo>
                    <a:pt x="7119" y="1414"/>
                    <a:pt x="5656" y="0"/>
                    <a:pt x="3901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1424625" y="2909900"/>
              <a:ext cx="178000" cy="229175"/>
            </a:xfrm>
            <a:custGeom>
              <a:avLst/>
              <a:gdLst/>
              <a:ahLst/>
              <a:cxnLst/>
              <a:rect l="l" t="t" r="r" b="b"/>
              <a:pathLst>
                <a:path w="7120" h="9167" fill="none" extrusionOk="0">
                  <a:moveTo>
                    <a:pt x="7119" y="3170"/>
                  </a:moveTo>
                  <a:cubicBezTo>
                    <a:pt x="7119" y="1414"/>
                    <a:pt x="5656" y="0"/>
                    <a:pt x="3901" y="0"/>
                  </a:cubicBezTo>
                  <a:cubicBezTo>
                    <a:pt x="2146" y="0"/>
                    <a:pt x="732" y="1414"/>
                    <a:pt x="732" y="3170"/>
                  </a:cubicBezTo>
                  <a:cubicBezTo>
                    <a:pt x="732" y="3803"/>
                    <a:pt x="927" y="4340"/>
                    <a:pt x="1220" y="4827"/>
                  </a:cubicBezTo>
                  <a:lnTo>
                    <a:pt x="1" y="6924"/>
                  </a:lnTo>
                  <a:lnTo>
                    <a:pt x="1317" y="9166"/>
                  </a:lnTo>
                  <a:lnTo>
                    <a:pt x="3852" y="9166"/>
                  </a:lnTo>
                  <a:lnTo>
                    <a:pt x="5169" y="6924"/>
                  </a:lnTo>
                  <a:lnTo>
                    <a:pt x="4730" y="6241"/>
                  </a:lnTo>
                  <a:cubicBezTo>
                    <a:pt x="6095" y="5851"/>
                    <a:pt x="7119" y="4632"/>
                    <a:pt x="7119" y="3170"/>
                  </a:cubicBezTo>
                  <a:close/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4658325" y="3401100"/>
              <a:ext cx="129225" cy="112175"/>
            </a:xfrm>
            <a:custGeom>
              <a:avLst/>
              <a:gdLst/>
              <a:ahLst/>
              <a:cxnLst/>
              <a:rect l="l" t="t" r="r" b="b"/>
              <a:pathLst>
                <a:path w="5169" h="4487" extrusionOk="0">
                  <a:moveTo>
                    <a:pt x="1316" y="1"/>
                  </a:moveTo>
                  <a:lnTo>
                    <a:pt x="0" y="2244"/>
                  </a:lnTo>
                  <a:lnTo>
                    <a:pt x="1316" y="4486"/>
                  </a:lnTo>
                  <a:lnTo>
                    <a:pt x="3900" y="4486"/>
                  </a:lnTo>
                  <a:lnTo>
                    <a:pt x="5168" y="2244"/>
                  </a:lnTo>
                  <a:lnTo>
                    <a:pt x="3900" y="1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4598600" y="3290200"/>
              <a:ext cx="128000" cy="110925"/>
            </a:xfrm>
            <a:custGeom>
              <a:avLst/>
              <a:gdLst/>
              <a:ahLst/>
              <a:cxnLst/>
              <a:rect l="l" t="t" r="r" b="b"/>
              <a:pathLst>
                <a:path w="5120" h="4437" extrusionOk="0">
                  <a:moveTo>
                    <a:pt x="1268" y="0"/>
                  </a:moveTo>
                  <a:lnTo>
                    <a:pt x="0" y="2243"/>
                  </a:lnTo>
                  <a:lnTo>
                    <a:pt x="1268" y="4437"/>
                  </a:lnTo>
                  <a:lnTo>
                    <a:pt x="3852" y="4437"/>
                  </a:lnTo>
                  <a:lnTo>
                    <a:pt x="5119" y="2243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4527900" y="3613200"/>
              <a:ext cx="128000" cy="110925"/>
            </a:xfrm>
            <a:custGeom>
              <a:avLst/>
              <a:gdLst/>
              <a:ahLst/>
              <a:cxnLst/>
              <a:rect l="l" t="t" r="r" b="b"/>
              <a:pathLst>
                <a:path w="5120" h="4437" extrusionOk="0">
                  <a:moveTo>
                    <a:pt x="1268" y="0"/>
                  </a:moveTo>
                  <a:lnTo>
                    <a:pt x="0" y="2243"/>
                  </a:lnTo>
                  <a:lnTo>
                    <a:pt x="1268" y="4437"/>
                  </a:lnTo>
                  <a:lnTo>
                    <a:pt x="3852" y="4437"/>
                  </a:lnTo>
                  <a:lnTo>
                    <a:pt x="5120" y="2243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4593725" y="3507150"/>
              <a:ext cx="128000" cy="110950"/>
            </a:xfrm>
            <a:custGeom>
              <a:avLst/>
              <a:gdLst/>
              <a:ahLst/>
              <a:cxnLst/>
              <a:rect l="l" t="t" r="r" b="b"/>
              <a:pathLst>
                <a:path w="5120" h="4438" extrusionOk="0">
                  <a:moveTo>
                    <a:pt x="1268" y="1"/>
                  </a:moveTo>
                  <a:lnTo>
                    <a:pt x="0" y="2243"/>
                  </a:lnTo>
                  <a:lnTo>
                    <a:pt x="1268" y="4437"/>
                  </a:lnTo>
                  <a:lnTo>
                    <a:pt x="3852" y="4437"/>
                  </a:lnTo>
                  <a:lnTo>
                    <a:pt x="5119" y="2243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4462075" y="3719225"/>
              <a:ext cx="128000" cy="110950"/>
            </a:xfrm>
            <a:custGeom>
              <a:avLst/>
              <a:gdLst/>
              <a:ahLst/>
              <a:cxnLst/>
              <a:rect l="l" t="t" r="r" b="b"/>
              <a:pathLst>
                <a:path w="5120" h="4438" extrusionOk="0">
                  <a:moveTo>
                    <a:pt x="1268" y="1"/>
                  </a:moveTo>
                  <a:lnTo>
                    <a:pt x="0" y="2244"/>
                  </a:lnTo>
                  <a:lnTo>
                    <a:pt x="1268" y="4438"/>
                  </a:lnTo>
                  <a:lnTo>
                    <a:pt x="3852" y="4438"/>
                  </a:lnTo>
                  <a:lnTo>
                    <a:pt x="5120" y="2244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4789950" y="3401100"/>
              <a:ext cx="129225" cy="112175"/>
            </a:xfrm>
            <a:custGeom>
              <a:avLst/>
              <a:gdLst/>
              <a:ahLst/>
              <a:cxnLst/>
              <a:rect l="l" t="t" r="r" b="b"/>
              <a:pathLst>
                <a:path w="5169" h="4487" extrusionOk="0">
                  <a:moveTo>
                    <a:pt x="1268" y="1"/>
                  </a:moveTo>
                  <a:lnTo>
                    <a:pt x="1" y="2244"/>
                  </a:lnTo>
                  <a:lnTo>
                    <a:pt x="1268" y="4486"/>
                  </a:lnTo>
                  <a:lnTo>
                    <a:pt x="3852" y="4486"/>
                  </a:lnTo>
                  <a:lnTo>
                    <a:pt x="5169" y="2244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4532775" y="3179275"/>
              <a:ext cx="128000" cy="110950"/>
            </a:xfrm>
            <a:custGeom>
              <a:avLst/>
              <a:gdLst/>
              <a:ahLst/>
              <a:cxnLst/>
              <a:rect l="l" t="t" r="r" b="b"/>
              <a:pathLst>
                <a:path w="5120" h="4438" extrusionOk="0">
                  <a:moveTo>
                    <a:pt x="1268" y="0"/>
                  </a:moveTo>
                  <a:lnTo>
                    <a:pt x="0" y="2243"/>
                  </a:lnTo>
                  <a:lnTo>
                    <a:pt x="1268" y="4437"/>
                  </a:lnTo>
                  <a:lnTo>
                    <a:pt x="3852" y="4437"/>
                  </a:lnTo>
                  <a:lnTo>
                    <a:pt x="5120" y="2243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6645075" y="1673950"/>
              <a:ext cx="192625" cy="240150"/>
            </a:xfrm>
            <a:custGeom>
              <a:avLst/>
              <a:gdLst/>
              <a:ahLst/>
              <a:cxnLst/>
              <a:rect l="l" t="t" r="r" b="b"/>
              <a:pathLst>
                <a:path w="7705" h="9606" extrusionOk="0">
                  <a:moveTo>
                    <a:pt x="2536" y="1"/>
                  </a:moveTo>
                  <a:lnTo>
                    <a:pt x="1268" y="2243"/>
                  </a:lnTo>
                  <a:lnTo>
                    <a:pt x="1512" y="2682"/>
                  </a:lnTo>
                  <a:cubicBezTo>
                    <a:pt x="586" y="3365"/>
                    <a:pt x="1" y="4486"/>
                    <a:pt x="1" y="5754"/>
                  </a:cubicBezTo>
                  <a:cubicBezTo>
                    <a:pt x="1" y="7850"/>
                    <a:pt x="1707" y="9605"/>
                    <a:pt x="3852" y="9605"/>
                  </a:cubicBezTo>
                  <a:cubicBezTo>
                    <a:pt x="5949" y="9605"/>
                    <a:pt x="7704" y="7850"/>
                    <a:pt x="7704" y="5754"/>
                  </a:cubicBezTo>
                  <a:cubicBezTo>
                    <a:pt x="7704" y="4486"/>
                    <a:pt x="7070" y="3365"/>
                    <a:pt x="6144" y="2633"/>
                  </a:cubicBezTo>
                  <a:lnTo>
                    <a:pt x="6388" y="2243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6645075" y="1673950"/>
              <a:ext cx="192625" cy="240150"/>
            </a:xfrm>
            <a:custGeom>
              <a:avLst/>
              <a:gdLst/>
              <a:ahLst/>
              <a:cxnLst/>
              <a:rect l="l" t="t" r="r" b="b"/>
              <a:pathLst>
                <a:path w="7705" h="9606" fill="none" extrusionOk="0">
                  <a:moveTo>
                    <a:pt x="6144" y="2633"/>
                  </a:moveTo>
                  <a:lnTo>
                    <a:pt x="6388" y="2243"/>
                  </a:lnTo>
                  <a:lnTo>
                    <a:pt x="5120" y="1"/>
                  </a:lnTo>
                  <a:lnTo>
                    <a:pt x="2536" y="1"/>
                  </a:lnTo>
                  <a:lnTo>
                    <a:pt x="1268" y="2243"/>
                  </a:lnTo>
                  <a:lnTo>
                    <a:pt x="1512" y="2682"/>
                  </a:lnTo>
                  <a:cubicBezTo>
                    <a:pt x="586" y="3365"/>
                    <a:pt x="1" y="4486"/>
                    <a:pt x="1" y="5754"/>
                  </a:cubicBezTo>
                  <a:cubicBezTo>
                    <a:pt x="1" y="7850"/>
                    <a:pt x="1707" y="9605"/>
                    <a:pt x="3852" y="9605"/>
                  </a:cubicBezTo>
                  <a:cubicBezTo>
                    <a:pt x="5949" y="9605"/>
                    <a:pt x="7704" y="7850"/>
                    <a:pt x="7704" y="5754"/>
                  </a:cubicBezTo>
                  <a:cubicBezTo>
                    <a:pt x="7704" y="4486"/>
                    <a:pt x="7070" y="3365"/>
                    <a:pt x="6144" y="2633"/>
                  </a:cubicBezTo>
                  <a:close/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2387550" y="1684925"/>
              <a:ext cx="192600" cy="238925"/>
            </a:xfrm>
            <a:custGeom>
              <a:avLst/>
              <a:gdLst/>
              <a:ahLst/>
              <a:cxnLst/>
              <a:rect l="l" t="t" r="r" b="b"/>
              <a:pathLst>
                <a:path w="7704" h="9557" extrusionOk="0">
                  <a:moveTo>
                    <a:pt x="3121" y="0"/>
                  </a:moveTo>
                  <a:lnTo>
                    <a:pt x="1853" y="2243"/>
                  </a:lnTo>
                  <a:lnTo>
                    <a:pt x="1902" y="2341"/>
                  </a:lnTo>
                  <a:cubicBezTo>
                    <a:pt x="780" y="3023"/>
                    <a:pt x="0" y="4291"/>
                    <a:pt x="0" y="5705"/>
                  </a:cubicBezTo>
                  <a:cubicBezTo>
                    <a:pt x="0" y="7801"/>
                    <a:pt x="1707" y="9556"/>
                    <a:pt x="3852" y="9556"/>
                  </a:cubicBezTo>
                  <a:cubicBezTo>
                    <a:pt x="5997" y="9556"/>
                    <a:pt x="7704" y="7801"/>
                    <a:pt x="7704" y="5705"/>
                  </a:cubicBezTo>
                  <a:cubicBezTo>
                    <a:pt x="7704" y="4632"/>
                    <a:pt x="7265" y="3657"/>
                    <a:pt x="6582" y="2975"/>
                  </a:cubicBezTo>
                  <a:lnTo>
                    <a:pt x="7021" y="2243"/>
                  </a:lnTo>
                  <a:lnTo>
                    <a:pt x="5705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2387550" y="1684925"/>
              <a:ext cx="192600" cy="238925"/>
            </a:xfrm>
            <a:custGeom>
              <a:avLst/>
              <a:gdLst/>
              <a:ahLst/>
              <a:cxnLst/>
              <a:rect l="l" t="t" r="r" b="b"/>
              <a:pathLst>
                <a:path w="7704" h="9557" fill="none" extrusionOk="0">
                  <a:moveTo>
                    <a:pt x="6582" y="2975"/>
                  </a:moveTo>
                  <a:lnTo>
                    <a:pt x="7021" y="2243"/>
                  </a:lnTo>
                  <a:lnTo>
                    <a:pt x="5705" y="0"/>
                  </a:lnTo>
                  <a:lnTo>
                    <a:pt x="3121" y="0"/>
                  </a:lnTo>
                  <a:lnTo>
                    <a:pt x="1853" y="2243"/>
                  </a:lnTo>
                  <a:lnTo>
                    <a:pt x="1902" y="2341"/>
                  </a:lnTo>
                  <a:cubicBezTo>
                    <a:pt x="780" y="3023"/>
                    <a:pt x="0" y="4291"/>
                    <a:pt x="0" y="5705"/>
                  </a:cubicBezTo>
                  <a:cubicBezTo>
                    <a:pt x="0" y="7801"/>
                    <a:pt x="1707" y="9556"/>
                    <a:pt x="3852" y="9556"/>
                  </a:cubicBezTo>
                  <a:cubicBezTo>
                    <a:pt x="5997" y="9556"/>
                    <a:pt x="7704" y="7801"/>
                    <a:pt x="7704" y="5705"/>
                  </a:cubicBezTo>
                  <a:cubicBezTo>
                    <a:pt x="7704" y="4632"/>
                    <a:pt x="7265" y="3657"/>
                    <a:pt x="6582" y="2975"/>
                  </a:cubicBezTo>
                  <a:close/>
                </a:path>
              </a:pathLst>
            </a:custGeom>
            <a:noFill/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2494800" y="1574000"/>
              <a:ext cx="128025" cy="112175"/>
            </a:xfrm>
            <a:custGeom>
              <a:avLst/>
              <a:gdLst/>
              <a:ahLst/>
              <a:cxnLst/>
              <a:rect l="l" t="t" r="r" b="b"/>
              <a:pathLst>
                <a:path w="5121" h="4487" extrusionOk="0">
                  <a:moveTo>
                    <a:pt x="1268" y="1"/>
                  </a:moveTo>
                  <a:lnTo>
                    <a:pt x="1" y="2243"/>
                  </a:lnTo>
                  <a:lnTo>
                    <a:pt x="1268" y="4486"/>
                  </a:lnTo>
                  <a:lnTo>
                    <a:pt x="3852" y="4486"/>
                  </a:lnTo>
                  <a:lnTo>
                    <a:pt x="5120" y="2243"/>
                  </a:lnTo>
                  <a:lnTo>
                    <a:pt x="3852" y="1"/>
                  </a:lnTo>
                  <a:close/>
                </a:path>
              </a:pathLst>
            </a:custGeom>
            <a:solidFill>
              <a:srgbClr val="FFCCCC"/>
            </a:solidFill>
            <a:ln w="2315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3115225" y="1870200"/>
              <a:ext cx="56075" cy="92650"/>
            </a:xfrm>
            <a:custGeom>
              <a:avLst/>
              <a:gdLst/>
              <a:ahLst/>
              <a:cxnLst/>
              <a:rect l="l" t="t" r="r" b="b"/>
              <a:pathLst>
                <a:path w="2243" h="3706" extrusionOk="0">
                  <a:moveTo>
                    <a:pt x="0" y="0"/>
                  </a:moveTo>
                  <a:lnTo>
                    <a:pt x="731" y="1804"/>
                  </a:lnTo>
                  <a:cubicBezTo>
                    <a:pt x="829" y="2438"/>
                    <a:pt x="975" y="3072"/>
                    <a:pt x="1121" y="3706"/>
                  </a:cubicBezTo>
                  <a:cubicBezTo>
                    <a:pt x="1268" y="3072"/>
                    <a:pt x="1414" y="2438"/>
                    <a:pt x="1512" y="1804"/>
                  </a:cubicBezTo>
                  <a:lnTo>
                    <a:pt x="2243" y="0"/>
                  </a:lnTo>
                  <a:lnTo>
                    <a:pt x="1121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4145175" y="1800725"/>
              <a:ext cx="56075" cy="92650"/>
            </a:xfrm>
            <a:custGeom>
              <a:avLst/>
              <a:gdLst/>
              <a:ahLst/>
              <a:cxnLst/>
              <a:rect l="l" t="t" r="r" b="b"/>
              <a:pathLst>
                <a:path w="2243" h="3706" extrusionOk="0">
                  <a:moveTo>
                    <a:pt x="0" y="0"/>
                  </a:moveTo>
                  <a:lnTo>
                    <a:pt x="0" y="49"/>
                  </a:lnTo>
                  <a:lnTo>
                    <a:pt x="683" y="1853"/>
                  </a:lnTo>
                  <a:cubicBezTo>
                    <a:pt x="829" y="2487"/>
                    <a:pt x="975" y="3072"/>
                    <a:pt x="1122" y="3706"/>
                  </a:cubicBezTo>
                  <a:cubicBezTo>
                    <a:pt x="1268" y="3072"/>
                    <a:pt x="1365" y="2487"/>
                    <a:pt x="1512" y="1853"/>
                  </a:cubicBezTo>
                  <a:lnTo>
                    <a:pt x="2243" y="49"/>
                  </a:lnTo>
                  <a:lnTo>
                    <a:pt x="2194" y="0"/>
                  </a:lnTo>
                  <a:lnTo>
                    <a:pt x="1122" y="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1466075" y="3087850"/>
              <a:ext cx="57300" cy="92675"/>
            </a:xfrm>
            <a:custGeom>
              <a:avLst/>
              <a:gdLst/>
              <a:ahLst/>
              <a:cxnLst/>
              <a:rect l="l" t="t" r="r" b="b"/>
              <a:pathLst>
                <a:path w="2292" h="3707" extrusionOk="0">
                  <a:moveTo>
                    <a:pt x="1122" y="1"/>
                  </a:moveTo>
                  <a:cubicBezTo>
                    <a:pt x="1024" y="635"/>
                    <a:pt x="878" y="1268"/>
                    <a:pt x="732" y="1902"/>
                  </a:cubicBezTo>
                  <a:lnTo>
                    <a:pt x="0" y="3657"/>
                  </a:lnTo>
                  <a:lnTo>
                    <a:pt x="49" y="3706"/>
                  </a:lnTo>
                  <a:lnTo>
                    <a:pt x="1122" y="3024"/>
                  </a:lnTo>
                  <a:lnTo>
                    <a:pt x="2243" y="3706"/>
                  </a:lnTo>
                  <a:lnTo>
                    <a:pt x="2292" y="3657"/>
                  </a:lnTo>
                  <a:lnTo>
                    <a:pt x="1561" y="1902"/>
                  </a:lnTo>
                  <a:cubicBezTo>
                    <a:pt x="1414" y="1268"/>
                    <a:pt x="1268" y="635"/>
                    <a:pt x="1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1466075" y="3087850"/>
              <a:ext cx="57300" cy="92675"/>
            </a:xfrm>
            <a:custGeom>
              <a:avLst/>
              <a:gdLst/>
              <a:ahLst/>
              <a:cxnLst/>
              <a:rect l="l" t="t" r="r" b="b"/>
              <a:pathLst>
                <a:path w="2292" h="3707" extrusionOk="0">
                  <a:moveTo>
                    <a:pt x="1122" y="1"/>
                  </a:moveTo>
                  <a:cubicBezTo>
                    <a:pt x="1024" y="635"/>
                    <a:pt x="878" y="1268"/>
                    <a:pt x="732" y="1902"/>
                  </a:cubicBezTo>
                  <a:lnTo>
                    <a:pt x="0" y="3657"/>
                  </a:lnTo>
                  <a:lnTo>
                    <a:pt x="49" y="3706"/>
                  </a:lnTo>
                  <a:lnTo>
                    <a:pt x="1122" y="3024"/>
                  </a:lnTo>
                  <a:lnTo>
                    <a:pt x="2243" y="3706"/>
                  </a:lnTo>
                  <a:lnTo>
                    <a:pt x="2292" y="3657"/>
                  </a:lnTo>
                  <a:lnTo>
                    <a:pt x="1561" y="1902"/>
                  </a:lnTo>
                  <a:cubicBezTo>
                    <a:pt x="1414" y="1268"/>
                    <a:pt x="1268" y="635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503" name="Google Shape;2503;p26"/>
          <p:cNvSpPr txBox="1"/>
          <p:nvPr/>
        </p:nvSpPr>
        <p:spPr>
          <a:xfrm>
            <a:off x="5506350" y="2263963"/>
            <a:ext cx="254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Proteins are made 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ribosomes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04" name="Google Shape;2504;p26"/>
          <p:cNvGrpSpPr/>
          <p:nvPr/>
        </p:nvGrpSpPr>
        <p:grpSpPr>
          <a:xfrm>
            <a:off x="1402050" y="779638"/>
            <a:ext cx="3527850" cy="3584225"/>
            <a:chOff x="2531475" y="879463"/>
            <a:chExt cx="3527850" cy="3584225"/>
          </a:xfrm>
        </p:grpSpPr>
        <p:sp>
          <p:nvSpPr>
            <p:cNvPr id="2505" name="Google Shape;2505;p26"/>
            <p:cNvSpPr/>
            <p:nvPr/>
          </p:nvSpPr>
          <p:spPr>
            <a:xfrm>
              <a:off x="3035625" y="884688"/>
              <a:ext cx="3023700" cy="2912625"/>
            </a:xfrm>
            <a:custGeom>
              <a:avLst/>
              <a:gdLst/>
              <a:ahLst/>
              <a:cxnLst/>
              <a:rect l="l" t="t" r="r" b="b"/>
              <a:pathLst>
                <a:path w="120948" h="116505" extrusionOk="0">
                  <a:moveTo>
                    <a:pt x="20021" y="0"/>
                  </a:moveTo>
                  <a:cubicBezTo>
                    <a:pt x="19619" y="0"/>
                    <a:pt x="19234" y="49"/>
                    <a:pt x="18889" y="161"/>
                  </a:cubicBezTo>
                  <a:cubicBezTo>
                    <a:pt x="18889" y="161"/>
                    <a:pt x="16909" y="292"/>
                    <a:pt x="14110" y="2207"/>
                  </a:cubicBezTo>
                  <a:cubicBezTo>
                    <a:pt x="13537" y="2583"/>
                    <a:pt x="12849" y="3598"/>
                    <a:pt x="12489" y="4171"/>
                  </a:cubicBezTo>
                  <a:cubicBezTo>
                    <a:pt x="11180" y="6299"/>
                    <a:pt x="11114" y="7396"/>
                    <a:pt x="10689" y="8623"/>
                  </a:cubicBezTo>
                  <a:cubicBezTo>
                    <a:pt x="10067" y="10424"/>
                    <a:pt x="9821" y="13665"/>
                    <a:pt x="10067" y="16824"/>
                  </a:cubicBezTo>
                  <a:cubicBezTo>
                    <a:pt x="10132" y="17757"/>
                    <a:pt x="10263" y="18674"/>
                    <a:pt x="10394" y="19525"/>
                  </a:cubicBezTo>
                  <a:lnTo>
                    <a:pt x="10460" y="19901"/>
                  </a:lnTo>
                  <a:cubicBezTo>
                    <a:pt x="11196" y="23863"/>
                    <a:pt x="13619" y="28200"/>
                    <a:pt x="11933" y="31539"/>
                  </a:cubicBezTo>
                  <a:cubicBezTo>
                    <a:pt x="10689" y="33995"/>
                    <a:pt x="9216" y="40182"/>
                    <a:pt x="8643" y="45927"/>
                  </a:cubicBezTo>
                  <a:cubicBezTo>
                    <a:pt x="8561" y="47482"/>
                    <a:pt x="8872" y="51067"/>
                    <a:pt x="8872" y="52442"/>
                  </a:cubicBezTo>
                  <a:cubicBezTo>
                    <a:pt x="8872" y="52933"/>
                    <a:pt x="11344" y="63524"/>
                    <a:pt x="10803" y="68254"/>
                  </a:cubicBezTo>
                  <a:cubicBezTo>
                    <a:pt x="9887" y="76389"/>
                    <a:pt x="5795" y="82773"/>
                    <a:pt x="3601" y="86079"/>
                  </a:cubicBezTo>
                  <a:cubicBezTo>
                    <a:pt x="1441" y="89369"/>
                    <a:pt x="0" y="92479"/>
                    <a:pt x="3830" y="97881"/>
                  </a:cubicBezTo>
                  <a:cubicBezTo>
                    <a:pt x="3978" y="98077"/>
                    <a:pt x="4125" y="98274"/>
                    <a:pt x="4256" y="98454"/>
                  </a:cubicBezTo>
                  <a:cubicBezTo>
                    <a:pt x="7051" y="101975"/>
                    <a:pt x="10883" y="103242"/>
                    <a:pt x="14419" y="103242"/>
                  </a:cubicBezTo>
                  <a:cubicBezTo>
                    <a:pt x="15026" y="103242"/>
                    <a:pt x="15623" y="103205"/>
                    <a:pt x="16205" y="103135"/>
                  </a:cubicBezTo>
                  <a:cubicBezTo>
                    <a:pt x="16925" y="103054"/>
                    <a:pt x="17596" y="102906"/>
                    <a:pt x="18251" y="102743"/>
                  </a:cubicBezTo>
                  <a:cubicBezTo>
                    <a:pt x="18578" y="102661"/>
                    <a:pt x="18939" y="102562"/>
                    <a:pt x="19315" y="102448"/>
                  </a:cubicBezTo>
                  <a:cubicBezTo>
                    <a:pt x="22065" y="101597"/>
                    <a:pt x="26337" y="99993"/>
                    <a:pt x="30397" y="98569"/>
                  </a:cubicBezTo>
                  <a:cubicBezTo>
                    <a:pt x="33752" y="97406"/>
                    <a:pt x="36960" y="96359"/>
                    <a:pt x="39088" y="95982"/>
                  </a:cubicBezTo>
                  <a:cubicBezTo>
                    <a:pt x="43012" y="95284"/>
                    <a:pt x="46091" y="93989"/>
                    <a:pt x="49769" y="93989"/>
                  </a:cubicBezTo>
                  <a:cubicBezTo>
                    <a:pt x="51262" y="93989"/>
                    <a:pt x="52852" y="94202"/>
                    <a:pt x="54638" y="94755"/>
                  </a:cubicBezTo>
                  <a:cubicBezTo>
                    <a:pt x="61628" y="96915"/>
                    <a:pt x="64492" y="98077"/>
                    <a:pt x="66129" y="103086"/>
                  </a:cubicBezTo>
                  <a:cubicBezTo>
                    <a:pt x="66506" y="104248"/>
                    <a:pt x="66980" y="105329"/>
                    <a:pt x="67488" y="106425"/>
                  </a:cubicBezTo>
                  <a:cubicBezTo>
                    <a:pt x="68257" y="108095"/>
                    <a:pt x="69206" y="109830"/>
                    <a:pt x="70221" y="111958"/>
                  </a:cubicBezTo>
                  <a:cubicBezTo>
                    <a:pt x="70958" y="113448"/>
                    <a:pt x="71842" y="114839"/>
                    <a:pt x="72758" y="115756"/>
                  </a:cubicBezTo>
                  <a:cubicBezTo>
                    <a:pt x="73284" y="116274"/>
                    <a:pt x="73612" y="116505"/>
                    <a:pt x="73909" y="116505"/>
                  </a:cubicBezTo>
                  <a:cubicBezTo>
                    <a:pt x="74304" y="116505"/>
                    <a:pt x="74645" y="116095"/>
                    <a:pt x="75328" y="115412"/>
                  </a:cubicBezTo>
                  <a:cubicBezTo>
                    <a:pt x="75361" y="115363"/>
                    <a:pt x="75328" y="107064"/>
                    <a:pt x="77636" y="103577"/>
                  </a:cubicBezTo>
                  <a:cubicBezTo>
                    <a:pt x="79682" y="100516"/>
                    <a:pt x="87163" y="96441"/>
                    <a:pt x="87163" y="96441"/>
                  </a:cubicBezTo>
                  <a:cubicBezTo>
                    <a:pt x="87163" y="96441"/>
                    <a:pt x="88685" y="95868"/>
                    <a:pt x="90764" y="94886"/>
                  </a:cubicBezTo>
                  <a:cubicBezTo>
                    <a:pt x="91566" y="94493"/>
                    <a:pt x="92466" y="94067"/>
                    <a:pt x="93383" y="93576"/>
                  </a:cubicBezTo>
                  <a:cubicBezTo>
                    <a:pt x="94496" y="92987"/>
                    <a:pt x="95642" y="92332"/>
                    <a:pt x="96771" y="91612"/>
                  </a:cubicBezTo>
                  <a:cubicBezTo>
                    <a:pt x="101894" y="89075"/>
                    <a:pt x="106477" y="85114"/>
                    <a:pt x="109800" y="81791"/>
                  </a:cubicBezTo>
                  <a:cubicBezTo>
                    <a:pt x="111273" y="80301"/>
                    <a:pt x="112698" y="78763"/>
                    <a:pt x="114040" y="77142"/>
                  </a:cubicBezTo>
                  <a:cubicBezTo>
                    <a:pt x="114727" y="76324"/>
                    <a:pt x="115104" y="75816"/>
                    <a:pt x="115104" y="75816"/>
                  </a:cubicBezTo>
                  <a:cubicBezTo>
                    <a:pt x="115104" y="75816"/>
                    <a:pt x="120947" y="69563"/>
                    <a:pt x="119130" y="65029"/>
                  </a:cubicBezTo>
                  <a:cubicBezTo>
                    <a:pt x="118950" y="64571"/>
                    <a:pt x="118705" y="64080"/>
                    <a:pt x="118296" y="63671"/>
                  </a:cubicBezTo>
                  <a:cubicBezTo>
                    <a:pt x="115885" y="61270"/>
                    <a:pt x="113805" y="60265"/>
                    <a:pt x="111644" y="60265"/>
                  </a:cubicBezTo>
                  <a:cubicBezTo>
                    <a:pt x="110211" y="60265"/>
                    <a:pt x="108741" y="60707"/>
                    <a:pt x="107116" y="61477"/>
                  </a:cubicBezTo>
                  <a:cubicBezTo>
                    <a:pt x="105039" y="62444"/>
                    <a:pt x="101425" y="67628"/>
                    <a:pt x="98110" y="67628"/>
                  </a:cubicBezTo>
                  <a:cubicBezTo>
                    <a:pt x="97662" y="67628"/>
                    <a:pt x="97220" y="67533"/>
                    <a:pt x="96787" y="67321"/>
                  </a:cubicBezTo>
                  <a:cubicBezTo>
                    <a:pt x="92842" y="65390"/>
                    <a:pt x="92957" y="56010"/>
                    <a:pt x="94774" y="49414"/>
                  </a:cubicBezTo>
                  <a:cubicBezTo>
                    <a:pt x="96034" y="44880"/>
                    <a:pt x="96231" y="41344"/>
                    <a:pt x="95560" y="37792"/>
                  </a:cubicBezTo>
                  <a:cubicBezTo>
                    <a:pt x="95298" y="36352"/>
                    <a:pt x="94889" y="34895"/>
                    <a:pt x="94332" y="33389"/>
                  </a:cubicBezTo>
                  <a:cubicBezTo>
                    <a:pt x="93121" y="29984"/>
                    <a:pt x="90665" y="27758"/>
                    <a:pt x="87686" y="24894"/>
                  </a:cubicBezTo>
                  <a:cubicBezTo>
                    <a:pt x="86066" y="23339"/>
                    <a:pt x="83627" y="21964"/>
                    <a:pt x="82399" y="21309"/>
                  </a:cubicBezTo>
                  <a:cubicBezTo>
                    <a:pt x="81925" y="21064"/>
                    <a:pt x="81646" y="20916"/>
                    <a:pt x="81646" y="20916"/>
                  </a:cubicBezTo>
                  <a:cubicBezTo>
                    <a:pt x="81646" y="20916"/>
                    <a:pt x="78048" y="19190"/>
                    <a:pt x="73728" y="19190"/>
                  </a:cubicBezTo>
                  <a:cubicBezTo>
                    <a:pt x="72251" y="19190"/>
                    <a:pt x="70688" y="19392"/>
                    <a:pt x="69157" y="19934"/>
                  </a:cubicBezTo>
                  <a:cubicBezTo>
                    <a:pt x="67684" y="20458"/>
                    <a:pt x="66113" y="21129"/>
                    <a:pt x="64525" y="21898"/>
                  </a:cubicBezTo>
                  <a:cubicBezTo>
                    <a:pt x="59533" y="24304"/>
                    <a:pt x="55326" y="26056"/>
                    <a:pt x="49973" y="29870"/>
                  </a:cubicBezTo>
                  <a:cubicBezTo>
                    <a:pt x="45456" y="33094"/>
                    <a:pt x="42067" y="36466"/>
                    <a:pt x="39399" y="36515"/>
                  </a:cubicBezTo>
                  <a:cubicBezTo>
                    <a:pt x="39379" y="36516"/>
                    <a:pt x="39359" y="36516"/>
                    <a:pt x="39338" y="36516"/>
                  </a:cubicBezTo>
                  <a:cubicBezTo>
                    <a:pt x="35138" y="36516"/>
                    <a:pt x="31204" y="29800"/>
                    <a:pt x="29022" y="22095"/>
                  </a:cubicBezTo>
                  <a:cubicBezTo>
                    <a:pt x="26828" y="14336"/>
                    <a:pt x="29676" y="11815"/>
                    <a:pt x="28220" y="7543"/>
                  </a:cubicBezTo>
                  <a:cubicBezTo>
                    <a:pt x="28105" y="7167"/>
                    <a:pt x="26976" y="4630"/>
                    <a:pt x="26468" y="3844"/>
                  </a:cubicBezTo>
                  <a:cubicBezTo>
                    <a:pt x="25846" y="2894"/>
                    <a:pt x="25175" y="2092"/>
                    <a:pt x="24455" y="1503"/>
                  </a:cubicBezTo>
                  <a:cubicBezTo>
                    <a:pt x="23651" y="831"/>
                    <a:pt x="21681" y="0"/>
                    <a:pt x="20021" y="0"/>
                  </a:cubicBezTo>
                  <a:close/>
                </a:path>
              </a:pathLst>
            </a:custGeom>
            <a:solidFill>
              <a:srgbClr val="17A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6"/>
            <p:cNvSpPr/>
            <p:nvPr/>
          </p:nvSpPr>
          <p:spPr>
            <a:xfrm>
              <a:off x="3044200" y="879463"/>
              <a:ext cx="3006125" cy="2924925"/>
            </a:xfrm>
            <a:custGeom>
              <a:avLst/>
              <a:gdLst/>
              <a:ahLst/>
              <a:cxnLst/>
              <a:rect l="l" t="t" r="r" b="b"/>
              <a:pathLst>
                <a:path w="120245" h="116997" extrusionOk="0">
                  <a:moveTo>
                    <a:pt x="20079" y="504"/>
                  </a:moveTo>
                  <a:cubicBezTo>
                    <a:pt x="23510" y="504"/>
                    <a:pt x="25773" y="3646"/>
                    <a:pt x="27074" y="6574"/>
                  </a:cubicBezTo>
                  <a:cubicBezTo>
                    <a:pt x="27615" y="7752"/>
                    <a:pt x="28024" y="8898"/>
                    <a:pt x="28040" y="10224"/>
                  </a:cubicBezTo>
                  <a:cubicBezTo>
                    <a:pt x="28057" y="11517"/>
                    <a:pt x="27844" y="12794"/>
                    <a:pt x="27696" y="14054"/>
                  </a:cubicBezTo>
                  <a:cubicBezTo>
                    <a:pt x="27271" y="17917"/>
                    <a:pt x="28040" y="21567"/>
                    <a:pt x="29317" y="25201"/>
                  </a:cubicBezTo>
                  <a:cubicBezTo>
                    <a:pt x="30561" y="28753"/>
                    <a:pt x="32214" y="32567"/>
                    <a:pt x="35013" y="35169"/>
                  </a:cubicBezTo>
                  <a:cubicBezTo>
                    <a:pt x="35979" y="36053"/>
                    <a:pt x="37125" y="36806"/>
                    <a:pt x="38434" y="37019"/>
                  </a:cubicBezTo>
                  <a:cubicBezTo>
                    <a:pt x="38616" y="37045"/>
                    <a:pt x="38797" y="37058"/>
                    <a:pt x="38977" y="37058"/>
                  </a:cubicBezTo>
                  <a:cubicBezTo>
                    <a:pt x="40025" y="37058"/>
                    <a:pt x="41031" y="36638"/>
                    <a:pt x="41953" y="36135"/>
                  </a:cubicBezTo>
                  <a:cubicBezTo>
                    <a:pt x="43607" y="35219"/>
                    <a:pt x="45080" y="33991"/>
                    <a:pt x="46553" y="32829"/>
                  </a:cubicBezTo>
                  <a:cubicBezTo>
                    <a:pt x="48583" y="31257"/>
                    <a:pt x="50629" y="29751"/>
                    <a:pt x="52822" y="28376"/>
                  </a:cubicBezTo>
                  <a:cubicBezTo>
                    <a:pt x="56407" y="26118"/>
                    <a:pt x="60253" y="24366"/>
                    <a:pt x="64051" y="22566"/>
                  </a:cubicBezTo>
                  <a:cubicBezTo>
                    <a:pt x="66163" y="21567"/>
                    <a:pt x="68356" y="20470"/>
                    <a:pt x="70647" y="20029"/>
                  </a:cubicBezTo>
                  <a:cubicBezTo>
                    <a:pt x="71570" y="19848"/>
                    <a:pt x="72511" y="19765"/>
                    <a:pt x="73454" y="19765"/>
                  </a:cubicBezTo>
                  <a:cubicBezTo>
                    <a:pt x="74736" y="19765"/>
                    <a:pt x="76023" y="19919"/>
                    <a:pt x="77277" y="20192"/>
                  </a:cubicBezTo>
                  <a:cubicBezTo>
                    <a:pt x="79699" y="20716"/>
                    <a:pt x="81811" y="21665"/>
                    <a:pt x="83939" y="22958"/>
                  </a:cubicBezTo>
                  <a:cubicBezTo>
                    <a:pt x="85821" y="24104"/>
                    <a:pt x="87376" y="25528"/>
                    <a:pt x="88931" y="27067"/>
                  </a:cubicBezTo>
                  <a:cubicBezTo>
                    <a:pt x="90453" y="28540"/>
                    <a:pt x="91927" y="30095"/>
                    <a:pt x="92941" y="31961"/>
                  </a:cubicBezTo>
                  <a:cubicBezTo>
                    <a:pt x="95053" y="35775"/>
                    <a:pt x="95691" y="40669"/>
                    <a:pt x="95135" y="44974"/>
                  </a:cubicBezTo>
                  <a:cubicBezTo>
                    <a:pt x="94840" y="47200"/>
                    <a:pt x="94169" y="49312"/>
                    <a:pt x="93727" y="51505"/>
                  </a:cubicBezTo>
                  <a:cubicBezTo>
                    <a:pt x="93334" y="53306"/>
                    <a:pt x="93089" y="55139"/>
                    <a:pt x="93007" y="56956"/>
                  </a:cubicBezTo>
                  <a:cubicBezTo>
                    <a:pt x="92843" y="59919"/>
                    <a:pt x="92909" y="63503"/>
                    <a:pt x="94513" y="66106"/>
                  </a:cubicBezTo>
                  <a:cubicBezTo>
                    <a:pt x="95361" y="67463"/>
                    <a:pt x="96563" y="68109"/>
                    <a:pt x="97869" y="68109"/>
                  </a:cubicBezTo>
                  <a:cubicBezTo>
                    <a:pt x="98704" y="68109"/>
                    <a:pt x="99582" y="67845"/>
                    <a:pt x="100438" y="67334"/>
                  </a:cubicBezTo>
                  <a:cubicBezTo>
                    <a:pt x="101748" y="66548"/>
                    <a:pt x="102894" y="65484"/>
                    <a:pt x="103990" y="64453"/>
                  </a:cubicBezTo>
                  <a:cubicBezTo>
                    <a:pt x="104907" y="63585"/>
                    <a:pt x="105840" y="62570"/>
                    <a:pt x="106953" y="61965"/>
                  </a:cubicBezTo>
                  <a:cubicBezTo>
                    <a:pt x="108284" y="61299"/>
                    <a:pt x="109815" y="60814"/>
                    <a:pt x="111328" y="60814"/>
                  </a:cubicBezTo>
                  <a:cubicBezTo>
                    <a:pt x="111750" y="60814"/>
                    <a:pt x="112170" y="60851"/>
                    <a:pt x="112584" y="60933"/>
                  </a:cubicBezTo>
                  <a:cubicBezTo>
                    <a:pt x="114630" y="61343"/>
                    <a:pt x="117101" y="62914"/>
                    <a:pt x="118214" y="64698"/>
                  </a:cubicBezTo>
                  <a:cubicBezTo>
                    <a:pt x="119999" y="67595"/>
                    <a:pt x="117903" y="71344"/>
                    <a:pt x="116201" y="73750"/>
                  </a:cubicBezTo>
                  <a:cubicBezTo>
                    <a:pt x="114810" y="75714"/>
                    <a:pt x="113173" y="77597"/>
                    <a:pt x="111569" y="79364"/>
                  </a:cubicBezTo>
                  <a:cubicBezTo>
                    <a:pt x="108541" y="82704"/>
                    <a:pt x="105201" y="85814"/>
                    <a:pt x="101519" y="88400"/>
                  </a:cubicBezTo>
                  <a:cubicBezTo>
                    <a:pt x="99636" y="89742"/>
                    <a:pt x="97590" y="90757"/>
                    <a:pt x="95626" y="91968"/>
                  </a:cubicBezTo>
                  <a:cubicBezTo>
                    <a:pt x="93580" y="93229"/>
                    <a:pt x="91452" y="94325"/>
                    <a:pt x="89259" y="95307"/>
                  </a:cubicBezTo>
                  <a:cubicBezTo>
                    <a:pt x="87393" y="96142"/>
                    <a:pt x="85723" y="96895"/>
                    <a:pt x="83988" y="97975"/>
                  </a:cubicBezTo>
                  <a:cubicBezTo>
                    <a:pt x="81631" y="99449"/>
                    <a:pt x="78963" y="101069"/>
                    <a:pt x="77277" y="103328"/>
                  </a:cubicBezTo>
                  <a:cubicBezTo>
                    <a:pt x="75558" y="105620"/>
                    <a:pt x="75198" y="108910"/>
                    <a:pt x="74936" y="111676"/>
                  </a:cubicBezTo>
                  <a:cubicBezTo>
                    <a:pt x="74838" y="112789"/>
                    <a:pt x="74772" y="113902"/>
                    <a:pt x="74740" y="115031"/>
                  </a:cubicBezTo>
                  <a:cubicBezTo>
                    <a:pt x="74740" y="115146"/>
                    <a:pt x="74756" y="115326"/>
                    <a:pt x="74707" y="115457"/>
                  </a:cubicBezTo>
                  <a:cubicBezTo>
                    <a:pt x="74674" y="115604"/>
                    <a:pt x="74609" y="115539"/>
                    <a:pt x="74527" y="115654"/>
                  </a:cubicBezTo>
                  <a:cubicBezTo>
                    <a:pt x="74261" y="116053"/>
                    <a:pt x="73937" y="116298"/>
                    <a:pt x="73588" y="116298"/>
                  </a:cubicBezTo>
                  <a:cubicBezTo>
                    <a:pt x="73379" y="116298"/>
                    <a:pt x="73160" y="116210"/>
                    <a:pt x="72939" y="116014"/>
                  </a:cubicBezTo>
                  <a:cubicBezTo>
                    <a:pt x="72464" y="115604"/>
                    <a:pt x="72055" y="115081"/>
                    <a:pt x="71679" y="114573"/>
                  </a:cubicBezTo>
                  <a:cubicBezTo>
                    <a:pt x="70320" y="112674"/>
                    <a:pt x="69387" y="110416"/>
                    <a:pt x="68356" y="108353"/>
                  </a:cubicBezTo>
                  <a:cubicBezTo>
                    <a:pt x="67374" y="106389"/>
                    <a:pt x="66604" y="104392"/>
                    <a:pt x="65786" y="102346"/>
                  </a:cubicBezTo>
                  <a:cubicBezTo>
                    <a:pt x="64853" y="99972"/>
                    <a:pt x="63233" y="98221"/>
                    <a:pt x="60941" y="97075"/>
                  </a:cubicBezTo>
                  <a:cubicBezTo>
                    <a:pt x="59484" y="96339"/>
                    <a:pt x="57929" y="95815"/>
                    <a:pt x="56407" y="95324"/>
                  </a:cubicBezTo>
                  <a:cubicBezTo>
                    <a:pt x="54361" y="94653"/>
                    <a:pt x="52315" y="94014"/>
                    <a:pt x="50138" y="93932"/>
                  </a:cubicBezTo>
                  <a:cubicBezTo>
                    <a:pt x="49909" y="93922"/>
                    <a:pt x="49680" y="93917"/>
                    <a:pt x="49452" y="93917"/>
                  </a:cubicBezTo>
                  <a:cubicBezTo>
                    <a:pt x="45785" y="93917"/>
                    <a:pt x="42239" y="95220"/>
                    <a:pt x="38680" y="95913"/>
                  </a:cubicBezTo>
                  <a:cubicBezTo>
                    <a:pt x="34244" y="96781"/>
                    <a:pt x="29923" y="98516"/>
                    <a:pt x="25683" y="100054"/>
                  </a:cubicBezTo>
                  <a:cubicBezTo>
                    <a:pt x="21968" y="101399"/>
                    <a:pt x="18049" y="103183"/>
                    <a:pt x="14003" y="103183"/>
                  </a:cubicBezTo>
                  <a:cubicBezTo>
                    <a:pt x="13913" y="103183"/>
                    <a:pt x="13824" y="103182"/>
                    <a:pt x="13734" y="103181"/>
                  </a:cubicBezTo>
                  <a:cubicBezTo>
                    <a:pt x="9266" y="103082"/>
                    <a:pt x="5468" y="100791"/>
                    <a:pt x="3127" y="96993"/>
                  </a:cubicBezTo>
                  <a:cubicBezTo>
                    <a:pt x="2096" y="95357"/>
                    <a:pt x="1294" y="93507"/>
                    <a:pt x="1425" y="91543"/>
                  </a:cubicBezTo>
                  <a:cubicBezTo>
                    <a:pt x="1523" y="89988"/>
                    <a:pt x="2194" y="88564"/>
                    <a:pt x="3013" y="87254"/>
                  </a:cubicBezTo>
                  <a:cubicBezTo>
                    <a:pt x="4682" y="84553"/>
                    <a:pt x="6417" y="81983"/>
                    <a:pt x="7727" y="79103"/>
                  </a:cubicBezTo>
                  <a:cubicBezTo>
                    <a:pt x="9347" y="75551"/>
                    <a:pt x="10624" y="71655"/>
                    <a:pt x="10837" y="67743"/>
                  </a:cubicBezTo>
                  <a:cubicBezTo>
                    <a:pt x="10984" y="64666"/>
                    <a:pt x="10444" y="61539"/>
                    <a:pt x="9937" y="58527"/>
                  </a:cubicBezTo>
                  <a:cubicBezTo>
                    <a:pt x="9707" y="57218"/>
                    <a:pt x="9462" y="55908"/>
                    <a:pt x="9200" y="54582"/>
                  </a:cubicBezTo>
                  <a:cubicBezTo>
                    <a:pt x="9069" y="53977"/>
                    <a:pt x="8873" y="53257"/>
                    <a:pt x="8824" y="52667"/>
                  </a:cubicBezTo>
                  <a:cubicBezTo>
                    <a:pt x="8823" y="52666"/>
                    <a:pt x="8823" y="52664"/>
                    <a:pt x="8823" y="52663"/>
                  </a:cubicBezTo>
                  <a:lnTo>
                    <a:pt x="8823" y="52663"/>
                  </a:lnTo>
                  <a:cubicBezTo>
                    <a:pt x="8823" y="52659"/>
                    <a:pt x="8824" y="52655"/>
                    <a:pt x="8824" y="52651"/>
                  </a:cubicBezTo>
                  <a:cubicBezTo>
                    <a:pt x="8807" y="51031"/>
                    <a:pt x="8660" y="49426"/>
                    <a:pt x="8644" y="47822"/>
                  </a:cubicBezTo>
                  <a:cubicBezTo>
                    <a:pt x="8611" y="45694"/>
                    <a:pt x="8971" y="43550"/>
                    <a:pt x="9315" y="41471"/>
                  </a:cubicBezTo>
                  <a:cubicBezTo>
                    <a:pt x="9691" y="39360"/>
                    <a:pt x="10133" y="37281"/>
                    <a:pt x="10739" y="35235"/>
                  </a:cubicBezTo>
                  <a:cubicBezTo>
                    <a:pt x="10951" y="34466"/>
                    <a:pt x="11181" y="33713"/>
                    <a:pt x="11475" y="32976"/>
                  </a:cubicBezTo>
                  <a:cubicBezTo>
                    <a:pt x="11754" y="32223"/>
                    <a:pt x="12163" y="31519"/>
                    <a:pt x="12376" y="30750"/>
                  </a:cubicBezTo>
                  <a:cubicBezTo>
                    <a:pt x="12817" y="28884"/>
                    <a:pt x="12376" y="26936"/>
                    <a:pt x="11884" y="25152"/>
                  </a:cubicBezTo>
                  <a:cubicBezTo>
                    <a:pt x="11246" y="22860"/>
                    <a:pt x="10510" y="20618"/>
                    <a:pt x="10215" y="18244"/>
                  </a:cubicBezTo>
                  <a:cubicBezTo>
                    <a:pt x="9789" y="14349"/>
                    <a:pt x="10018" y="10420"/>
                    <a:pt x="11410" y="6705"/>
                  </a:cubicBezTo>
                  <a:cubicBezTo>
                    <a:pt x="11770" y="5755"/>
                    <a:pt x="12294" y="4855"/>
                    <a:pt x="12867" y="3987"/>
                  </a:cubicBezTo>
                  <a:cubicBezTo>
                    <a:pt x="13603" y="2907"/>
                    <a:pt x="14536" y="2269"/>
                    <a:pt x="15698" y="1679"/>
                  </a:cubicBezTo>
                  <a:cubicBezTo>
                    <a:pt x="16730" y="1172"/>
                    <a:pt x="17810" y="812"/>
                    <a:pt x="18939" y="615"/>
                  </a:cubicBezTo>
                  <a:cubicBezTo>
                    <a:pt x="19333" y="540"/>
                    <a:pt x="19713" y="504"/>
                    <a:pt x="20079" y="504"/>
                  </a:cubicBezTo>
                  <a:close/>
                  <a:moveTo>
                    <a:pt x="19821" y="0"/>
                  </a:moveTo>
                  <a:cubicBezTo>
                    <a:pt x="19328" y="0"/>
                    <a:pt x="18825" y="51"/>
                    <a:pt x="18317" y="157"/>
                  </a:cubicBezTo>
                  <a:cubicBezTo>
                    <a:pt x="16795" y="484"/>
                    <a:pt x="15338" y="1123"/>
                    <a:pt x="14029" y="1974"/>
                  </a:cubicBezTo>
                  <a:cubicBezTo>
                    <a:pt x="12572" y="2923"/>
                    <a:pt x="11606" y="4658"/>
                    <a:pt x="10984" y="6213"/>
                  </a:cubicBezTo>
                  <a:cubicBezTo>
                    <a:pt x="9511" y="9798"/>
                    <a:pt x="9216" y="13678"/>
                    <a:pt x="9544" y="17508"/>
                  </a:cubicBezTo>
                  <a:cubicBezTo>
                    <a:pt x="9757" y="19816"/>
                    <a:pt x="10297" y="21993"/>
                    <a:pt x="10951" y="24202"/>
                  </a:cubicBezTo>
                  <a:cubicBezTo>
                    <a:pt x="11590" y="26314"/>
                    <a:pt x="12392" y="28720"/>
                    <a:pt x="11721" y="30914"/>
                  </a:cubicBezTo>
                  <a:cubicBezTo>
                    <a:pt x="11508" y="31585"/>
                    <a:pt x="11148" y="32207"/>
                    <a:pt x="10902" y="32861"/>
                  </a:cubicBezTo>
                  <a:cubicBezTo>
                    <a:pt x="10542" y="33778"/>
                    <a:pt x="10264" y="34711"/>
                    <a:pt x="10002" y="35677"/>
                  </a:cubicBezTo>
                  <a:cubicBezTo>
                    <a:pt x="9396" y="37854"/>
                    <a:pt x="8955" y="40064"/>
                    <a:pt x="8611" y="42273"/>
                  </a:cubicBezTo>
                  <a:cubicBezTo>
                    <a:pt x="8300" y="44123"/>
                    <a:pt x="8005" y="45989"/>
                    <a:pt x="8054" y="47871"/>
                  </a:cubicBezTo>
                  <a:cubicBezTo>
                    <a:pt x="8054" y="49419"/>
                    <a:pt x="8200" y="51015"/>
                    <a:pt x="8218" y="52628"/>
                  </a:cubicBezTo>
                  <a:lnTo>
                    <a:pt x="8218" y="52628"/>
                  </a:lnTo>
                  <a:cubicBezTo>
                    <a:pt x="8218" y="52635"/>
                    <a:pt x="8218" y="52643"/>
                    <a:pt x="8218" y="52651"/>
                  </a:cubicBezTo>
                  <a:cubicBezTo>
                    <a:pt x="8218" y="52651"/>
                    <a:pt x="8218" y="52651"/>
                    <a:pt x="8218" y="52651"/>
                  </a:cubicBezTo>
                  <a:lnTo>
                    <a:pt x="8218" y="52651"/>
                  </a:lnTo>
                  <a:cubicBezTo>
                    <a:pt x="8218" y="52664"/>
                    <a:pt x="8219" y="52677"/>
                    <a:pt x="8220" y="52690"/>
                  </a:cubicBezTo>
                  <a:lnTo>
                    <a:pt x="8220" y="52690"/>
                  </a:lnTo>
                  <a:cubicBezTo>
                    <a:pt x="8259" y="53300"/>
                    <a:pt x="8449" y="53941"/>
                    <a:pt x="8562" y="54566"/>
                  </a:cubicBezTo>
                  <a:cubicBezTo>
                    <a:pt x="8840" y="55974"/>
                    <a:pt x="9118" y="57398"/>
                    <a:pt x="9347" y="58806"/>
                  </a:cubicBezTo>
                  <a:cubicBezTo>
                    <a:pt x="9871" y="61916"/>
                    <a:pt x="10460" y="65206"/>
                    <a:pt x="10133" y="68381"/>
                  </a:cubicBezTo>
                  <a:cubicBezTo>
                    <a:pt x="9691" y="72801"/>
                    <a:pt x="8136" y="77073"/>
                    <a:pt x="6090" y="80985"/>
                  </a:cubicBezTo>
                  <a:cubicBezTo>
                    <a:pt x="5321" y="82409"/>
                    <a:pt x="4486" y="83800"/>
                    <a:pt x="3602" y="85175"/>
                  </a:cubicBezTo>
                  <a:cubicBezTo>
                    <a:pt x="2833" y="86354"/>
                    <a:pt x="2014" y="87532"/>
                    <a:pt x="1458" y="88842"/>
                  </a:cubicBezTo>
                  <a:cubicBezTo>
                    <a:pt x="1" y="92214"/>
                    <a:pt x="1229" y="95569"/>
                    <a:pt x="3324" y="98385"/>
                  </a:cubicBezTo>
                  <a:cubicBezTo>
                    <a:pt x="5550" y="101446"/>
                    <a:pt x="8873" y="103328"/>
                    <a:pt x="12637" y="103688"/>
                  </a:cubicBezTo>
                  <a:cubicBezTo>
                    <a:pt x="13075" y="103732"/>
                    <a:pt x="13509" y="103752"/>
                    <a:pt x="13942" y="103752"/>
                  </a:cubicBezTo>
                  <a:cubicBezTo>
                    <a:pt x="17577" y="103752"/>
                    <a:pt x="21060" y="102314"/>
                    <a:pt x="24439" y="101086"/>
                  </a:cubicBezTo>
                  <a:cubicBezTo>
                    <a:pt x="28842" y="99514"/>
                    <a:pt x="33262" y="97730"/>
                    <a:pt x="37812" y="96666"/>
                  </a:cubicBezTo>
                  <a:cubicBezTo>
                    <a:pt x="39826" y="96208"/>
                    <a:pt x="41855" y="95798"/>
                    <a:pt x="43852" y="95307"/>
                  </a:cubicBezTo>
                  <a:cubicBezTo>
                    <a:pt x="45693" y="94840"/>
                    <a:pt x="47560" y="94490"/>
                    <a:pt x="49453" y="94490"/>
                  </a:cubicBezTo>
                  <a:cubicBezTo>
                    <a:pt x="49681" y="94490"/>
                    <a:pt x="49909" y="94495"/>
                    <a:pt x="50138" y="94505"/>
                  </a:cubicBezTo>
                  <a:cubicBezTo>
                    <a:pt x="52495" y="94604"/>
                    <a:pt x="54737" y="95357"/>
                    <a:pt x="56947" y="96126"/>
                  </a:cubicBezTo>
                  <a:cubicBezTo>
                    <a:pt x="58502" y="96650"/>
                    <a:pt x="60073" y="97206"/>
                    <a:pt x="61497" y="98057"/>
                  </a:cubicBezTo>
                  <a:cubicBezTo>
                    <a:pt x="62709" y="98778"/>
                    <a:pt x="63707" y="99743"/>
                    <a:pt x="64444" y="100922"/>
                  </a:cubicBezTo>
                  <a:cubicBezTo>
                    <a:pt x="65360" y="102444"/>
                    <a:pt x="65770" y="104196"/>
                    <a:pt x="66457" y="105800"/>
                  </a:cubicBezTo>
                  <a:cubicBezTo>
                    <a:pt x="67390" y="107911"/>
                    <a:pt x="68470" y="109908"/>
                    <a:pt x="69485" y="111971"/>
                  </a:cubicBezTo>
                  <a:cubicBezTo>
                    <a:pt x="70025" y="113035"/>
                    <a:pt x="70549" y="114066"/>
                    <a:pt x="71253" y="115031"/>
                  </a:cubicBezTo>
                  <a:cubicBezTo>
                    <a:pt x="71744" y="115703"/>
                    <a:pt x="72383" y="116603"/>
                    <a:pt x="73201" y="116930"/>
                  </a:cubicBezTo>
                  <a:cubicBezTo>
                    <a:pt x="73311" y="116976"/>
                    <a:pt x="73428" y="116997"/>
                    <a:pt x="73549" y="116997"/>
                  </a:cubicBezTo>
                  <a:cubicBezTo>
                    <a:pt x="74296" y="116997"/>
                    <a:pt x="75190" y="116205"/>
                    <a:pt x="75345" y="115572"/>
                  </a:cubicBezTo>
                  <a:cubicBezTo>
                    <a:pt x="75525" y="114819"/>
                    <a:pt x="75411" y="113886"/>
                    <a:pt x="75460" y="113100"/>
                  </a:cubicBezTo>
                  <a:cubicBezTo>
                    <a:pt x="75673" y="110137"/>
                    <a:pt x="75918" y="106520"/>
                    <a:pt x="77620" y="103983"/>
                  </a:cubicBezTo>
                  <a:cubicBezTo>
                    <a:pt x="79306" y="101446"/>
                    <a:pt x="82449" y="99661"/>
                    <a:pt x="85019" y="98123"/>
                  </a:cubicBezTo>
                  <a:cubicBezTo>
                    <a:pt x="86983" y="96944"/>
                    <a:pt x="88784" y="96290"/>
                    <a:pt x="90944" y="95258"/>
                  </a:cubicBezTo>
                  <a:cubicBezTo>
                    <a:pt x="93236" y="94178"/>
                    <a:pt x="95364" y="92819"/>
                    <a:pt x="97590" y="91641"/>
                  </a:cubicBezTo>
                  <a:cubicBezTo>
                    <a:pt x="99685" y="90511"/>
                    <a:pt x="101649" y="89186"/>
                    <a:pt x="103548" y="87729"/>
                  </a:cubicBezTo>
                  <a:cubicBezTo>
                    <a:pt x="107084" y="85012"/>
                    <a:pt x="110308" y="81852"/>
                    <a:pt x="113238" y="78464"/>
                  </a:cubicBezTo>
                  <a:cubicBezTo>
                    <a:pt x="114646" y="76827"/>
                    <a:pt x="116021" y="75272"/>
                    <a:pt x="117232" y="73406"/>
                  </a:cubicBezTo>
                  <a:cubicBezTo>
                    <a:pt x="118738" y="71082"/>
                    <a:pt x="120244" y="67923"/>
                    <a:pt x="119115" y="65140"/>
                  </a:cubicBezTo>
                  <a:cubicBezTo>
                    <a:pt x="118378" y="63323"/>
                    <a:pt x="116365" y="61866"/>
                    <a:pt x="114646" y="61032"/>
                  </a:cubicBezTo>
                  <a:cubicBezTo>
                    <a:pt x="113568" y="60518"/>
                    <a:pt x="112432" y="60253"/>
                    <a:pt x="111268" y="60253"/>
                  </a:cubicBezTo>
                  <a:cubicBezTo>
                    <a:pt x="110912" y="60253"/>
                    <a:pt x="110554" y="60278"/>
                    <a:pt x="110194" y="60328"/>
                  </a:cubicBezTo>
                  <a:cubicBezTo>
                    <a:pt x="108721" y="60557"/>
                    <a:pt x="107100" y="61097"/>
                    <a:pt x="105889" y="61997"/>
                  </a:cubicBezTo>
                  <a:cubicBezTo>
                    <a:pt x="104743" y="62849"/>
                    <a:pt x="103745" y="63929"/>
                    <a:pt x="102681" y="64895"/>
                  </a:cubicBezTo>
                  <a:cubicBezTo>
                    <a:pt x="101519" y="65959"/>
                    <a:pt x="100144" y="67170"/>
                    <a:pt x="98556" y="67530"/>
                  </a:cubicBezTo>
                  <a:cubicBezTo>
                    <a:pt x="98327" y="67583"/>
                    <a:pt x="98104" y="67608"/>
                    <a:pt x="97888" y="67608"/>
                  </a:cubicBezTo>
                  <a:cubicBezTo>
                    <a:pt x="96636" y="67608"/>
                    <a:pt x="95613" y="66769"/>
                    <a:pt x="94971" y="65680"/>
                  </a:cubicBezTo>
                  <a:cubicBezTo>
                    <a:pt x="93252" y="62701"/>
                    <a:pt x="93432" y="58658"/>
                    <a:pt x="93760" y="55385"/>
                  </a:cubicBezTo>
                  <a:cubicBezTo>
                    <a:pt x="94185" y="51080"/>
                    <a:pt x="95822" y="47053"/>
                    <a:pt x="95953" y="42715"/>
                  </a:cubicBezTo>
                  <a:cubicBezTo>
                    <a:pt x="96068" y="38623"/>
                    <a:pt x="95118" y="33942"/>
                    <a:pt x="92778" y="30521"/>
                  </a:cubicBezTo>
                  <a:cubicBezTo>
                    <a:pt x="91648" y="28868"/>
                    <a:pt x="90224" y="27460"/>
                    <a:pt x="88767" y="26068"/>
                  </a:cubicBezTo>
                  <a:cubicBezTo>
                    <a:pt x="87278" y="24628"/>
                    <a:pt x="85788" y="23368"/>
                    <a:pt x="84004" y="22304"/>
                  </a:cubicBezTo>
                  <a:cubicBezTo>
                    <a:pt x="81893" y="21027"/>
                    <a:pt x="79748" y="20110"/>
                    <a:pt x="77309" y="19603"/>
                  </a:cubicBezTo>
                  <a:cubicBezTo>
                    <a:pt x="76024" y="19337"/>
                    <a:pt x="74708" y="19176"/>
                    <a:pt x="73393" y="19176"/>
                  </a:cubicBezTo>
                  <a:cubicBezTo>
                    <a:pt x="72766" y="19176"/>
                    <a:pt x="72139" y="19213"/>
                    <a:pt x="71515" y="19292"/>
                  </a:cubicBezTo>
                  <a:cubicBezTo>
                    <a:pt x="69338" y="19570"/>
                    <a:pt x="67259" y="20454"/>
                    <a:pt x="65279" y="21354"/>
                  </a:cubicBezTo>
                  <a:cubicBezTo>
                    <a:pt x="61317" y="23139"/>
                    <a:pt x="57324" y="25005"/>
                    <a:pt x="53591" y="27231"/>
                  </a:cubicBezTo>
                  <a:cubicBezTo>
                    <a:pt x="51431" y="28524"/>
                    <a:pt x="49385" y="29964"/>
                    <a:pt x="47371" y="31486"/>
                  </a:cubicBezTo>
                  <a:cubicBezTo>
                    <a:pt x="45653" y="32796"/>
                    <a:pt x="43983" y="34220"/>
                    <a:pt x="42117" y="35349"/>
                  </a:cubicBezTo>
                  <a:cubicBezTo>
                    <a:pt x="41107" y="35955"/>
                    <a:pt x="40055" y="36449"/>
                    <a:pt x="38946" y="36449"/>
                  </a:cubicBezTo>
                  <a:cubicBezTo>
                    <a:pt x="38527" y="36449"/>
                    <a:pt x="38100" y="36379"/>
                    <a:pt x="37665" y="36217"/>
                  </a:cubicBezTo>
                  <a:cubicBezTo>
                    <a:pt x="36044" y="35611"/>
                    <a:pt x="34768" y="34187"/>
                    <a:pt x="33769" y="32812"/>
                  </a:cubicBezTo>
                  <a:cubicBezTo>
                    <a:pt x="31134" y="29179"/>
                    <a:pt x="29366" y="24530"/>
                    <a:pt x="28515" y="20127"/>
                  </a:cubicBezTo>
                  <a:cubicBezTo>
                    <a:pt x="28171" y="18261"/>
                    <a:pt x="28089" y="16411"/>
                    <a:pt x="28269" y="14529"/>
                  </a:cubicBezTo>
                  <a:cubicBezTo>
                    <a:pt x="28384" y="13186"/>
                    <a:pt x="28662" y="11877"/>
                    <a:pt x="28679" y="10551"/>
                  </a:cubicBezTo>
                  <a:cubicBezTo>
                    <a:pt x="28695" y="8063"/>
                    <a:pt x="27484" y="5362"/>
                    <a:pt x="26043" y="3349"/>
                  </a:cubicBezTo>
                  <a:cubicBezTo>
                    <a:pt x="24541" y="1287"/>
                    <a:pt x="22300" y="0"/>
                    <a:pt x="19821" y="0"/>
                  </a:cubicBezTo>
                  <a:close/>
                </a:path>
              </a:pathLst>
            </a:custGeom>
            <a:solidFill>
              <a:srgbClr val="264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6"/>
            <p:cNvSpPr/>
            <p:nvPr/>
          </p:nvSpPr>
          <p:spPr>
            <a:xfrm>
              <a:off x="4607000" y="2748563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extrusionOk="0">
                  <a:moveTo>
                    <a:pt x="3520" y="1"/>
                  </a:moveTo>
                  <a:cubicBezTo>
                    <a:pt x="1588" y="1"/>
                    <a:pt x="0" y="1572"/>
                    <a:pt x="0" y="3520"/>
                  </a:cubicBezTo>
                  <a:cubicBezTo>
                    <a:pt x="0" y="5452"/>
                    <a:pt x="1588" y="7039"/>
                    <a:pt x="3520" y="7039"/>
                  </a:cubicBezTo>
                  <a:cubicBezTo>
                    <a:pt x="5467" y="7039"/>
                    <a:pt x="7039" y="5452"/>
                    <a:pt x="7039" y="3520"/>
                  </a:cubicBezTo>
                  <a:cubicBezTo>
                    <a:pt x="7039" y="1572"/>
                    <a:pt x="5467" y="1"/>
                    <a:pt x="3520" y="1"/>
                  </a:cubicBezTo>
                  <a:close/>
                </a:path>
              </a:pathLst>
            </a:custGeom>
            <a:solidFill>
              <a:srgbClr val="769762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6"/>
            <p:cNvSpPr/>
            <p:nvPr/>
          </p:nvSpPr>
          <p:spPr>
            <a:xfrm>
              <a:off x="4942550" y="234836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88" y="0"/>
                    <a:pt x="1" y="1588"/>
                    <a:pt x="1" y="3520"/>
                  </a:cubicBezTo>
                  <a:cubicBezTo>
                    <a:pt x="1" y="5468"/>
                    <a:pt x="1588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88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B2E394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6"/>
            <p:cNvSpPr/>
            <p:nvPr/>
          </p:nvSpPr>
          <p:spPr>
            <a:xfrm>
              <a:off x="4758000" y="265036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72" y="0"/>
                    <a:pt x="0" y="1572"/>
                    <a:pt x="0" y="3520"/>
                  </a:cubicBezTo>
                  <a:cubicBezTo>
                    <a:pt x="0" y="5451"/>
                    <a:pt x="1572" y="7039"/>
                    <a:pt x="3520" y="7039"/>
                  </a:cubicBezTo>
                  <a:cubicBezTo>
                    <a:pt x="5467" y="7039"/>
                    <a:pt x="7039" y="5451"/>
                    <a:pt x="7039" y="3520"/>
                  </a:cubicBezTo>
                  <a:cubicBezTo>
                    <a:pt x="7039" y="1572"/>
                    <a:pt x="5467" y="0"/>
                    <a:pt x="3520" y="0"/>
                  </a:cubicBezTo>
                  <a:close/>
                </a:path>
              </a:pathLst>
            </a:custGeom>
            <a:solidFill>
              <a:srgbClr val="4FA800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6"/>
            <p:cNvSpPr/>
            <p:nvPr/>
          </p:nvSpPr>
          <p:spPr>
            <a:xfrm>
              <a:off x="4845975" y="2500188"/>
              <a:ext cx="176000" cy="176400"/>
            </a:xfrm>
            <a:custGeom>
              <a:avLst/>
              <a:gdLst/>
              <a:ahLst/>
              <a:cxnLst/>
              <a:rect l="l" t="t" r="r" b="b"/>
              <a:pathLst>
                <a:path w="7040" h="7056" extrusionOk="0">
                  <a:moveTo>
                    <a:pt x="3520" y="0"/>
                  </a:moveTo>
                  <a:cubicBezTo>
                    <a:pt x="1572" y="0"/>
                    <a:pt x="1" y="1588"/>
                    <a:pt x="1" y="3536"/>
                  </a:cubicBezTo>
                  <a:cubicBezTo>
                    <a:pt x="1" y="5467"/>
                    <a:pt x="1572" y="7055"/>
                    <a:pt x="3520" y="7055"/>
                  </a:cubicBezTo>
                  <a:cubicBezTo>
                    <a:pt x="5468" y="7055"/>
                    <a:pt x="7039" y="5467"/>
                    <a:pt x="7039" y="3536"/>
                  </a:cubicBezTo>
                  <a:cubicBezTo>
                    <a:pt x="7039" y="1588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6"/>
            <p:cNvSpPr/>
            <p:nvPr/>
          </p:nvSpPr>
          <p:spPr>
            <a:xfrm>
              <a:off x="5099275" y="2260388"/>
              <a:ext cx="176000" cy="175975"/>
            </a:xfrm>
            <a:custGeom>
              <a:avLst/>
              <a:gdLst/>
              <a:ahLst/>
              <a:cxnLst/>
              <a:rect l="l" t="t" r="r" b="b"/>
              <a:pathLst>
                <a:path w="7040" h="7039" extrusionOk="0">
                  <a:moveTo>
                    <a:pt x="3520" y="0"/>
                  </a:moveTo>
                  <a:cubicBezTo>
                    <a:pt x="1572" y="0"/>
                    <a:pt x="1" y="1588"/>
                    <a:pt x="1" y="3519"/>
                  </a:cubicBezTo>
                  <a:cubicBezTo>
                    <a:pt x="1" y="5467"/>
                    <a:pt x="1572" y="7039"/>
                    <a:pt x="3520" y="7039"/>
                  </a:cubicBezTo>
                  <a:cubicBezTo>
                    <a:pt x="5451" y="7039"/>
                    <a:pt x="7039" y="5467"/>
                    <a:pt x="7039" y="3519"/>
                  </a:cubicBezTo>
                  <a:cubicBezTo>
                    <a:pt x="7039" y="1588"/>
                    <a:pt x="5451" y="0"/>
                    <a:pt x="3520" y="0"/>
                  </a:cubicBezTo>
                  <a:close/>
                </a:path>
              </a:pathLst>
            </a:custGeom>
            <a:solidFill>
              <a:srgbClr val="769762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6"/>
            <p:cNvSpPr/>
            <p:nvPr/>
          </p:nvSpPr>
          <p:spPr>
            <a:xfrm>
              <a:off x="5251925" y="2172388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extrusionOk="0">
                  <a:moveTo>
                    <a:pt x="3519" y="1"/>
                  </a:moveTo>
                  <a:cubicBezTo>
                    <a:pt x="1588" y="1"/>
                    <a:pt x="0" y="1589"/>
                    <a:pt x="0" y="3520"/>
                  </a:cubicBezTo>
                  <a:cubicBezTo>
                    <a:pt x="0" y="5468"/>
                    <a:pt x="1588" y="7039"/>
                    <a:pt x="3519" y="7039"/>
                  </a:cubicBezTo>
                  <a:cubicBezTo>
                    <a:pt x="5467" y="7039"/>
                    <a:pt x="7039" y="5468"/>
                    <a:pt x="7039" y="3520"/>
                  </a:cubicBezTo>
                  <a:cubicBezTo>
                    <a:pt x="7039" y="1589"/>
                    <a:pt x="5467" y="1"/>
                    <a:pt x="3519" y="1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6"/>
            <p:cNvSpPr/>
            <p:nvPr/>
          </p:nvSpPr>
          <p:spPr>
            <a:xfrm>
              <a:off x="5406600" y="2084013"/>
              <a:ext cx="175975" cy="175975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3520" y="0"/>
                  </a:moveTo>
                  <a:cubicBezTo>
                    <a:pt x="1572" y="0"/>
                    <a:pt x="0" y="1572"/>
                    <a:pt x="0" y="3520"/>
                  </a:cubicBezTo>
                  <a:cubicBezTo>
                    <a:pt x="0" y="5467"/>
                    <a:pt x="1572" y="7039"/>
                    <a:pt x="3520" y="7039"/>
                  </a:cubicBezTo>
                  <a:cubicBezTo>
                    <a:pt x="5468" y="7039"/>
                    <a:pt x="7039" y="5467"/>
                    <a:pt x="7039" y="3520"/>
                  </a:cubicBezTo>
                  <a:cubicBezTo>
                    <a:pt x="7039" y="1572"/>
                    <a:pt x="5468" y="0"/>
                    <a:pt x="3520" y="0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6"/>
            <p:cNvSpPr/>
            <p:nvPr/>
          </p:nvSpPr>
          <p:spPr>
            <a:xfrm>
              <a:off x="5528125" y="1957563"/>
              <a:ext cx="176000" cy="175975"/>
            </a:xfrm>
            <a:custGeom>
              <a:avLst/>
              <a:gdLst/>
              <a:ahLst/>
              <a:cxnLst/>
              <a:rect l="l" t="t" r="r" b="b"/>
              <a:pathLst>
                <a:path w="7040" h="7039" extrusionOk="0">
                  <a:moveTo>
                    <a:pt x="3520" y="1"/>
                  </a:moveTo>
                  <a:cubicBezTo>
                    <a:pt x="1589" y="1"/>
                    <a:pt x="1" y="1588"/>
                    <a:pt x="1" y="3520"/>
                  </a:cubicBezTo>
                  <a:cubicBezTo>
                    <a:pt x="1" y="5468"/>
                    <a:pt x="1589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88"/>
                    <a:pt x="5468" y="1"/>
                    <a:pt x="3520" y="1"/>
                  </a:cubicBezTo>
                  <a:close/>
                </a:path>
              </a:pathLst>
            </a:custGeom>
            <a:solidFill>
              <a:srgbClr val="B2E394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6"/>
            <p:cNvSpPr/>
            <p:nvPr/>
          </p:nvSpPr>
          <p:spPr>
            <a:xfrm>
              <a:off x="2571150" y="1932188"/>
              <a:ext cx="113800" cy="74500"/>
            </a:xfrm>
            <a:custGeom>
              <a:avLst/>
              <a:gdLst/>
              <a:ahLst/>
              <a:cxnLst/>
              <a:rect l="l" t="t" r="r" b="b"/>
              <a:pathLst>
                <a:path w="4552" h="2980" extrusionOk="0">
                  <a:moveTo>
                    <a:pt x="4028" y="1"/>
                  </a:moveTo>
                  <a:lnTo>
                    <a:pt x="1" y="1834"/>
                  </a:lnTo>
                  <a:lnTo>
                    <a:pt x="525" y="2980"/>
                  </a:lnTo>
                  <a:lnTo>
                    <a:pt x="4551" y="1163"/>
                  </a:lnTo>
                  <a:lnTo>
                    <a:pt x="4028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6"/>
            <p:cNvSpPr/>
            <p:nvPr/>
          </p:nvSpPr>
          <p:spPr>
            <a:xfrm>
              <a:off x="2554800" y="1884713"/>
              <a:ext cx="113775" cy="74500"/>
            </a:xfrm>
            <a:custGeom>
              <a:avLst/>
              <a:gdLst/>
              <a:ahLst/>
              <a:cxnLst/>
              <a:rect l="l" t="t" r="r" b="b"/>
              <a:pathLst>
                <a:path w="4551" h="2980" extrusionOk="0">
                  <a:moveTo>
                    <a:pt x="4027" y="1"/>
                  </a:moveTo>
                  <a:lnTo>
                    <a:pt x="0" y="1834"/>
                  </a:lnTo>
                  <a:lnTo>
                    <a:pt x="524" y="2980"/>
                  </a:lnTo>
                  <a:lnTo>
                    <a:pt x="4551" y="116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6"/>
            <p:cNvSpPr/>
            <p:nvPr/>
          </p:nvSpPr>
          <p:spPr>
            <a:xfrm>
              <a:off x="5645575" y="3777738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0" y="1"/>
                  </a:moveTo>
                  <a:lnTo>
                    <a:pt x="1" y="3815"/>
                  </a:lnTo>
                  <a:lnTo>
                    <a:pt x="1097" y="4453"/>
                  </a:lnTo>
                  <a:lnTo>
                    <a:pt x="3307" y="62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6"/>
            <p:cNvSpPr/>
            <p:nvPr/>
          </p:nvSpPr>
          <p:spPr>
            <a:xfrm>
              <a:off x="5694675" y="3804338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1"/>
                  </a:moveTo>
                  <a:lnTo>
                    <a:pt x="1" y="3815"/>
                  </a:lnTo>
                  <a:lnTo>
                    <a:pt x="1098" y="4453"/>
                  </a:lnTo>
                  <a:lnTo>
                    <a:pt x="3307" y="62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6"/>
            <p:cNvSpPr/>
            <p:nvPr/>
          </p:nvSpPr>
          <p:spPr>
            <a:xfrm>
              <a:off x="5592375" y="3751563"/>
              <a:ext cx="88825" cy="123600"/>
            </a:xfrm>
            <a:custGeom>
              <a:avLst/>
              <a:gdLst/>
              <a:ahLst/>
              <a:cxnLst/>
              <a:rect l="l" t="t" r="r" b="b"/>
              <a:pathLst>
                <a:path w="3553" h="4944" extrusionOk="0">
                  <a:moveTo>
                    <a:pt x="2505" y="0"/>
                  </a:moveTo>
                  <a:lnTo>
                    <a:pt x="1" y="4338"/>
                  </a:lnTo>
                  <a:lnTo>
                    <a:pt x="1048" y="4943"/>
                  </a:lnTo>
                  <a:lnTo>
                    <a:pt x="3553" y="589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6"/>
            <p:cNvSpPr/>
            <p:nvPr/>
          </p:nvSpPr>
          <p:spPr>
            <a:xfrm>
              <a:off x="5550650" y="3728238"/>
              <a:ext cx="77350" cy="112950"/>
            </a:xfrm>
            <a:custGeom>
              <a:avLst/>
              <a:gdLst/>
              <a:ahLst/>
              <a:cxnLst/>
              <a:rect l="l" t="t" r="r" b="b"/>
              <a:pathLst>
                <a:path w="3094" h="4518" extrusionOk="0">
                  <a:moveTo>
                    <a:pt x="1964" y="0"/>
                  </a:moveTo>
                  <a:lnTo>
                    <a:pt x="0" y="3961"/>
                  </a:lnTo>
                  <a:lnTo>
                    <a:pt x="1130" y="4518"/>
                  </a:lnTo>
                  <a:lnTo>
                    <a:pt x="3094" y="573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6"/>
            <p:cNvSpPr/>
            <p:nvPr/>
          </p:nvSpPr>
          <p:spPr>
            <a:xfrm>
              <a:off x="5498675" y="370653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81" y="1"/>
                  </a:moveTo>
                  <a:lnTo>
                    <a:pt x="0" y="3962"/>
                  </a:lnTo>
                  <a:lnTo>
                    <a:pt x="1130" y="4518"/>
                  </a:lnTo>
                  <a:lnTo>
                    <a:pt x="3110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6"/>
            <p:cNvSpPr/>
            <p:nvPr/>
          </p:nvSpPr>
          <p:spPr>
            <a:xfrm>
              <a:off x="5443425" y="3677888"/>
              <a:ext cx="77775" cy="113375"/>
            </a:xfrm>
            <a:custGeom>
              <a:avLst/>
              <a:gdLst/>
              <a:ahLst/>
              <a:cxnLst/>
              <a:rect l="l" t="t" r="r" b="b"/>
              <a:pathLst>
                <a:path w="3111" h="4535" extrusionOk="0">
                  <a:moveTo>
                    <a:pt x="1981" y="1"/>
                  </a:moveTo>
                  <a:lnTo>
                    <a:pt x="1" y="3962"/>
                  </a:lnTo>
                  <a:lnTo>
                    <a:pt x="1146" y="4535"/>
                  </a:lnTo>
                  <a:lnTo>
                    <a:pt x="3111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6"/>
            <p:cNvSpPr/>
            <p:nvPr/>
          </p:nvSpPr>
          <p:spPr>
            <a:xfrm>
              <a:off x="5389400" y="3654988"/>
              <a:ext cx="77775" cy="112950"/>
            </a:xfrm>
            <a:custGeom>
              <a:avLst/>
              <a:gdLst/>
              <a:ahLst/>
              <a:cxnLst/>
              <a:rect l="l" t="t" r="r" b="b"/>
              <a:pathLst>
                <a:path w="3111" h="4518" extrusionOk="0">
                  <a:moveTo>
                    <a:pt x="1965" y="0"/>
                  </a:moveTo>
                  <a:lnTo>
                    <a:pt x="1" y="3961"/>
                  </a:lnTo>
                  <a:lnTo>
                    <a:pt x="1130" y="4518"/>
                  </a:lnTo>
                  <a:lnTo>
                    <a:pt x="3111" y="573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6"/>
            <p:cNvSpPr/>
            <p:nvPr/>
          </p:nvSpPr>
          <p:spPr>
            <a:xfrm>
              <a:off x="5329675" y="3625938"/>
              <a:ext cx="77775" cy="112950"/>
            </a:xfrm>
            <a:custGeom>
              <a:avLst/>
              <a:gdLst/>
              <a:ahLst/>
              <a:cxnLst/>
              <a:rect l="l" t="t" r="r" b="b"/>
              <a:pathLst>
                <a:path w="3111" h="4518" extrusionOk="0">
                  <a:moveTo>
                    <a:pt x="1981" y="0"/>
                  </a:moveTo>
                  <a:lnTo>
                    <a:pt x="0" y="3945"/>
                  </a:lnTo>
                  <a:lnTo>
                    <a:pt x="1146" y="4518"/>
                  </a:lnTo>
                  <a:lnTo>
                    <a:pt x="3110" y="557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6"/>
            <p:cNvSpPr/>
            <p:nvPr/>
          </p:nvSpPr>
          <p:spPr>
            <a:xfrm>
              <a:off x="5278525" y="3602613"/>
              <a:ext cx="77775" cy="113375"/>
            </a:xfrm>
            <a:custGeom>
              <a:avLst/>
              <a:gdLst/>
              <a:ahLst/>
              <a:cxnLst/>
              <a:rect l="l" t="t" r="r" b="b"/>
              <a:pathLst>
                <a:path w="3111" h="4535" extrusionOk="0">
                  <a:moveTo>
                    <a:pt x="1964" y="0"/>
                  </a:moveTo>
                  <a:lnTo>
                    <a:pt x="0" y="3961"/>
                  </a:lnTo>
                  <a:lnTo>
                    <a:pt x="1130" y="4534"/>
                  </a:lnTo>
                  <a:lnTo>
                    <a:pt x="3110" y="573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6"/>
            <p:cNvSpPr/>
            <p:nvPr/>
          </p:nvSpPr>
          <p:spPr>
            <a:xfrm>
              <a:off x="5229825" y="358008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64" y="1"/>
                  </a:moveTo>
                  <a:lnTo>
                    <a:pt x="0" y="3962"/>
                  </a:lnTo>
                  <a:lnTo>
                    <a:pt x="1130" y="4518"/>
                  </a:lnTo>
                  <a:lnTo>
                    <a:pt x="3110" y="574"/>
                  </a:lnTo>
                  <a:lnTo>
                    <a:pt x="1964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6"/>
            <p:cNvSpPr/>
            <p:nvPr/>
          </p:nvSpPr>
          <p:spPr>
            <a:xfrm>
              <a:off x="5179475" y="3557188"/>
              <a:ext cx="74100" cy="113775"/>
            </a:xfrm>
            <a:custGeom>
              <a:avLst/>
              <a:gdLst/>
              <a:ahLst/>
              <a:cxnLst/>
              <a:rect l="l" t="t" r="r" b="b"/>
              <a:pathLst>
                <a:path w="2964" h="4551" extrusionOk="0">
                  <a:moveTo>
                    <a:pt x="1801" y="0"/>
                  </a:moveTo>
                  <a:lnTo>
                    <a:pt x="1" y="4043"/>
                  </a:lnTo>
                  <a:lnTo>
                    <a:pt x="1163" y="4551"/>
                  </a:lnTo>
                  <a:lnTo>
                    <a:pt x="2964" y="508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6"/>
            <p:cNvSpPr/>
            <p:nvPr/>
          </p:nvSpPr>
          <p:spPr>
            <a:xfrm>
              <a:off x="5125475" y="3537938"/>
              <a:ext cx="73675" cy="113800"/>
            </a:xfrm>
            <a:custGeom>
              <a:avLst/>
              <a:gdLst/>
              <a:ahLst/>
              <a:cxnLst/>
              <a:rect l="l" t="t" r="r" b="b"/>
              <a:pathLst>
                <a:path w="2947" h="4552" extrusionOk="0">
                  <a:moveTo>
                    <a:pt x="1784" y="1"/>
                  </a:moveTo>
                  <a:lnTo>
                    <a:pt x="0" y="4027"/>
                  </a:lnTo>
                  <a:lnTo>
                    <a:pt x="1162" y="4551"/>
                  </a:lnTo>
                  <a:lnTo>
                    <a:pt x="2947" y="508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6"/>
            <p:cNvSpPr/>
            <p:nvPr/>
          </p:nvSpPr>
          <p:spPr>
            <a:xfrm>
              <a:off x="5076375" y="351626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0"/>
                  </a:moveTo>
                  <a:lnTo>
                    <a:pt x="0" y="4142"/>
                  </a:lnTo>
                  <a:lnTo>
                    <a:pt x="1179" y="4583"/>
                  </a:lnTo>
                  <a:lnTo>
                    <a:pt x="2734" y="459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6"/>
            <p:cNvSpPr/>
            <p:nvPr/>
          </p:nvSpPr>
          <p:spPr>
            <a:xfrm>
              <a:off x="5023575" y="3494988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0"/>
                  </a:moveTo>
                  <a:lnTo>
                    <a:pt x="1" y="4141"/>
                  </a:lnTo>
                  <a:lnTo>
                    <a:pt x="1179" y="4583"/>
                  </a:lnTo>
                  <a:lnTo>
                    <a:pt x="2734" y="442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6"/>
            <p:cNvSpPr/>
            <p:nvPr/>
          </p:nvSpPr>
          <p:spPr>
            <a:xfrm>
              <a:off x="4973650" y="3475738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1"/>
                  </a:moveTo>
                  <a:lnTo>
                    <a:pt x="1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6"/>
            <p:cNvSpPr/>
            <p:nvPr/>
          </p:nvSpPr>
          <p:spPr>
            <a:xfrm>
              <a:off x="4919625" y="34573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6" y="0"/>
                  </a:moveTo>
                  <a:lnTo>
                    <a:pt x="1" y="4141"/>
                  </a:lnTo>
                  <a:lnTo>
                    <a:pt x="1196" y="4583"/>
                  </a:lnTo>
                  <a:lnTo>
                    <a:pt x="2751" y="459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6"/>
            <p:cNvSpPr/>
            <p:nvPr/>
          </p:nvSpPr>
          <p:spPr>
            <a:xfrm>
              <a:off x="4870125" y="343891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6"/>
            <p:cNvSpPr/>
            <p:nvPr/>
          </p:nvSpPr>
          <p:spPr>
            <a:xfrm>
              <a:off x="4814050" y="34250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23"/>
                  </a:lnTo>
                  <a:lnTo>
                    <a:pt x="1212" y="4600"/>
                  </a:lnTo>
                  <a:lnTo>
                    <a:pt x="2554" y="39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6"/>
            <p:cNvSpPr/>
            <p:nvPr/>
          </p:nvSpPr>
          <p:spPr>
            <a:xfrm>
              <a:off x="4762500" y="3410263"/>
              <a:ext cx="63450" cy="115025"/>
            </a:xfrm>
            <a:custGeom>
              <a:avLst/>
              <a:gdLst/>
              <a:ahLst/>
              <a:cxnLst/>
              <a:rect l="l" t="t" r="r" b="b"/>
              <a:pathLst>
                <a:path w="2538" h="4601" extrusionOk="0">
                  <a:moveTo>
                    <a:pt x="1343" y="1"/>
                  </a:moveTo>
                  <a:lnTo>
                    <a:pt x="0" y="4208"/>
                  </a:lnTo>
                  <a:lnTo>
                    <a:pt x="1195" y="4600"/>
                  </a:lnTo>
                  <a:lnTo>
                    <a:pt x="2538" y="394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6"/>
            <p:cNvSpPr/>
            <p:nvPr/>
          </p:nvSpPr>
          <p:spPr>
            <a:xfrm>
              <a:off x="4712175" y="3391438"/>
              <a:ext cx="63850" cy="115025"/>
            </a:xfrm>
            <a:custGeom>
              <a:avLst/>
              <a:gdLst/>
              <a:ahLst/>
              <a:cxnLst/>
              <a:rect l="l" t="t" r="r" b="b"/>
              <a:pathLst>
                <a:path w="2554" h="4601" extrusionOk="0">
                  <a:moveTo>
                    <a:pt x="1342" y="1"/>
                  </a:moveTo>
                  <a:lnTo>
                    <a:pt x="0" y="4208"/>
                  </a:lnTo>
                  <a:lnTo>
                    <a:pt x="1211" y="4600"/>
                  </a:lnTo>
                  <a:lnTo>
                    <a:pt x="2554" y="377"/>
                  </a:lnTo>
                  <a:lnTo>
                    <a:pt x="1342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6"/>
            <p:cNvSpPr/>
            <p:nvPr/>
          </p:nvSpPr>
          <p:spPr>
            <a:xfrm>
              <a:off x="4656100" y="33763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23"/>
                  </a:lnTo>
                  <a:lnTo>
                    <a:pt x="1212" y="4600"/>
                  </a:lnTo>
                  <a:lnTo>
                    <a:pt x="2554" y="393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6"/>
            <p:cNvSpPr/>
            <p:nvPr/>
          </p:nvSpPr>
          <p:spPr>
            <a:xfrm>
              <a:off x="4596350" y="33558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6" y="1"/>
                  </a:moveTo>
                  <a:lnTo>
                    <a:pt x="1" y="4126"/>
                  </a:lnTo>
                  <a:lnTo>
                    <a:pt x="1196" y="4584"/>
                  </a:lnTo>
                  <a:lnTo>
                    <a:pt x="2751" y="443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6"/>
            <p:cNvSpPr/>
            <p:nvPr/>
          </p:nvSpPr>
          <p:spPr>
            <a:xfrm>
              <a:off x="4544800" y="333578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6"/>
            <p:cNvSpPr/>
            <p:nvPr/>
          </p:nvSpPr>
          <p:spPr>
            <a:xfrm>
              <a:off x="4489550" y="3314113"/>
              <a:ext cx="63875" cy="115000"/>
            </a:xfrm>
            <a:custGeom>
              <a:avLst/>
              <a:gdLst/>
              <a:ahLst/>
              <a:cxnLst/>
              <a:rect l="l" t="t" r="r" b="b"/>
              <a:pathLst>
                <a:path w="2555" h="4600" extrusionOk="0">
                  <a:moveTo>
                    <a:pt x="1343" y="0"/>
                  </a:moveTo>
                  <a:lnTo>
                    <a:pt x="1" y="4207"/>
                  </a:lnTo>
                  <a:lnTo>
                    <a:pt x="1212" y="4600"/>
                  </a:lnTo>
                  <a:lnTo>
                    <a:pt x="2554" y="377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6"/>
            <p:cNvSpPr/>
            <p:nvPr/>
          </p:nvSpPr>
          <p:spPr>
            <a:xfrm>
              <a:off x="4428175" y="3293638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6"/>
            <p:cNvSpPr/>
            <p:nvPr/>
          </p:nvSpPr>
          <p:spPr>
            <a:xfrm>
              <a:off x="4368825" y="3271138"/>
              <a:ext cx="73700" cy="114200"/>
            </a:xfrm>
            <a:custGeom>
              <a:avLst/>
              <a:gdLst/>
              <a:ahLst/>
              <a:cxnLst/>
              <a:rect l="l" t="t" r="r" b="b"/>
              <a:pathLst>
                <a:path w="2948" h="4568" extrusionOk="0">
                  <a:moveTo>
                    <a:pt x="1785" y="1"/>
                  </a:moveTo>
                  <a:lnTo>
                    <a:pt x="1" y="4044"/>
                  </a:lnTo>
                  <a:lnTo>
                    <a:pt x="1163" y="4567"/>
                  </a:lnTo>
                  <a:lnTo>
                    <a:pt x="2947" y="52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6"/>
            <p:cNvSpPr/>
            <p:nvPr/>
          </p:nvSpPr>
          <p:spPr>
            <a:xfrm>
              <a:off x="4316050" y="3251488"/>
              <a:ext cx="68775" cy="114625"/>
            </a:xfrm>
            <a:custGeom>
              <a:avLst/>
              <a:gdLst/>
              <a:ahLst/>
              <a:cxnLst/>
              <a:rect l="l" t="t" r="r" b="b"/>
              <a:pathLst>
                <a:path w="2751" h="4585" extrusionOk="0">
                  <a:moveTo>
                    <a:pt x="1555" y="1"/>
                  </a:moveTo>
                  <a:lnTo>
                    <a:pt x="0" y="4126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6"/>
            <p:cNvSpPr/>
            <p:nvPr/>
          </p:nvSpPr>
          <p:spPr>
            <a:xfrm>
              <a:off x="4255900" y="3228988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25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6"/>
            <p:cNvSpPr/>
            <p:nvPr/>
          </p:nvSpPr>
          <p:spPr>
            <a:xfrm>
              <a:off x="4196975" y="3205663"/>
              <a:ext cx="73675" cy="114200"/>
            </a:xfrm>
            <a:custGeom>
              <a:avLst/>
              <a:gdLst/>
              <a:ahLst/>
              <a:cxnLst/>
              <a:rect l="l" t="t" r="r" b="b"/>
              <a:pathLst>
                <a:path w="2947" h="4568" extrusionOk="0">
                  <a:moveTo>
                    <a:pt x="1801" y="1"/>
                  </a:moveTo>
                  <a:lnTo>
                    <a:pt x="0" y="4044"/>
                  </a:lnTo>
                  <a:lnTo>
                    <a:pt x="1162" y="4567"/>
                  </a:lnTo>
                  <a:lnTo>
                    <a:pt x="2946" y="524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6"/>
            <p:cNvSpPr/>
            <p:nvPr/>
          </p:nvSpPr>
          <p:spPr>
            <a:xfrm>
              <a:off x="4152350" y="3188063"/>
              <a:ext cx="68375" cy="114600"/>
            </a:xfrm>
            <a:custGeom>
              <a:avLst/>
              <a:gdLst/>
              <a:ahLst/>
              <a:cxnLst/>
              <a:rect l="l" t="t" r="r" b="b"/>
              <a:pathLst>
                <a:path w="2735" h="4584" extrusionOk="0">
                  <a:moveTo>
                    <a:pt x="1556" y="1"/>
                  </a:moveTo>
                  <a:lnTo>
                    <a:pt x="1" y="4142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6"/>
            <p:cNvSpPr/>
            <p:nvPr/>
          </p:nvSpPr>
          <p:spPr>
            <a:xfrm>
              <a:off x="4099575" y="3168013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95" y="4584"/>
                  </a:lnTo>
                  <a:lnTo>
                    <a:pt x="2750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6"/>
            <p:cNvSpPr/>
            <p:nvPr/>
          </p:nvSpPr>
          <p:spPr>
            <a:xfrm>
              <a:off x="4047200" y="3147963"/>
              <a:ext cx="68350" cy="114600"/>
            </a:xfrm>
            <a:custGeom>
              <a:avLst/>
              <a:gdLst/>
              <a:ahLst/>
              <a:cxnLst/>
              <a:rect l="l" t="t" r="r" b="b"/>
              <a:pathLst>
                <a:path w="2734" h="4584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43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6"/>
            <p:cNvSpPr/>
            <p:nvPr/>
          </p:nvSpPr>
          <p:spPr>
            <a:xfrm>
              <a:off x="3995225" y="3128738"/>
              <a:ext cx="68775" cy="114600"/>
            </a:xfrm>
            <a:custGeom>
              <a:avLst/>
              <a:gdLst/>
              <a:ahLst/>
              <a:cxnLst/>
              <a:rect l="l" t="t" r="r" b="b"/>
              <a:pathLst>
                <a:path w="2751" h="4584" extrusionOk="0">
                  <a:moveTo>
                    <a:pt x="1555" y="0"/>
                  </a:moveTo>
                  <a:lnTo>
                    <a:pt x="0" y="4142"/>
                  </a:lnTo>
                  <a:lnTo>
                    <a:pt x="1195" y="4583"/>
                  </a:lnTo>
                  <a:lnTo>
                    <a:pt x="2750" y="44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6"/>
            <p:cNvSpPr/>
            <p:nvPr/>
          </p:nvSpPr>
          <p:spPr>
            <a:xfrm>
              <a:off x="3944900" y="3109488"/>
              <a:ext cx="68350" cy="114625"/>
            </a:xfrm>
            <a:custGeom>
              <a:avLst/>
              <a:gdLst/>
              <a:ahLst/>
              <a:cxnLst/>
              <a:rect l="l" t="t" r="r" b="b"/>
              <a:pathLst>
                <a:path w="2734" h="4585" extrusionOk="0">
                  <a:moveTo>
                    <a:pt x="1555" y="1"/>
                  </a:moveTo>
                  <a:lnTo>
                    <a:pt x="0" y="4142"/>
                  </a:lnTo>
                  <a:lnTo>
                    <a:pt x="1179" y="4584"/>
                  </a:lnTo>
                  <a:lnTo>
                    <a:pt x="2734" y="459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6"/>
            <p:cNvSpPr/>
            <p:nvPr/>
          </p:nvSpPr>
          <p:spPr>
            <a:xfrm>
              <a:off x="3890475" y="3090663"/>
              <a:ext cx="74075" cy="113800"/>
            </a:xfrm>
            <a:custGeom>
              <a:avLst/>
              <a:gdLst/>
              <a:ahLst/>
              <a:cxnLst/>
              <a:rect l="l" t="t" r="r" b="b"/>
              <a:pathLst>
                <a:path w="2963" h="4552" extrusionOk="0">
                  <a:moveTo>
                    <a:pt x="1801" y="1"/>
                  </a:moveTo>
                  <a:lnTo>
                    <a:pt x="0" y="4044"/>
                  </a:lnTo>
                  <a:lnTo>
                    <a:pt x="1162" y="4551"/>
                  </a:lnTo>
                  <a:lnTo>
                    <a:pt x="2963" y="525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6"/>
            <p:cNvSpPr/>
            <p:nvPr/>
          </p:nvSpPr>
          <p:spPr>
            <a:xfrm>
              <a:off x="3838500" y="3065313"/>
              <a:ext cx="78175" cy="112950"/>
            </a:xfrm>
            <a:custGeom>
              <a:avLst/>
              <a:gdLst/>
              <a:ahLst/>
              <a:cxnLst/>
              <a:rect l="l" t="t" r="r" b="b"/>
              <a:pathLst>
                <a:path w="3127" h="4518" extrusionOk="0">
                  <a:moveTo>
                    <a:pt x="1997" y="0"/>
                  </a:moveTo>
                  <a:lnTo>
                    <a:pt x="0" y="3945"/>
                  </a:lnTo>
                  <a:lnTo>
                    <a:pt x="1146" y="4518"/>
                  </a:lnTo>
                  <a:lnTo>
                    <a:pt x="3127" y="573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6"/>
            <p:cNvSpPr/>
            <p:nvPr/>
          </p:nvSpPr>
          <p:spPr>
            <a:xfrm>
              <a:off x="3792650" y="3041988"/>
              <a:ext cx="78200" cy="112950"/>
            </a:xfrm>
            <a:custGeom>
              <a:avLst/>
              <a:gdLst/>
              <a:ahLst/>
              <a:cxnLst/>
              <a:rect l="l" t="t" r="r" b="b"/>
              <a:pathLst>
                <a:path w="3128" h="4518" extrusionOk="0">
                  <a:moveTo>
                    <a:pt x="1998" y="0"/>
                  </a:moveTo>
                  <a:lnTo>
                    <a:pt x="1" y="3945"/>
                  </a:lnTo>
                  <a:lnTo>
                    <a:pt x="1130" y="4518"/>
                  </a:lnTo>
                  <a:lnTo>
                    <a:pt x="3127" y="573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6"/>
            <p:cNvSpPr/>
            <p:nvPr/>
          </p:nvSpPr>
          <p:spPr>
            <a:xfrm>
              <a:off x="3739475" y="3019063"/>
              <a:ext cx="78175" cy="112975"/>
            </a:xfrm>
            <a:custGeom>
              <a:avLst/>
              <a:gdLst/>
              <a:ahLst/>
              <a:cxnLst/>
              <a:rect l="l" t="t" r="r" b="b"/>
              <a:pathLst>
                <a:path w="3127" h="4519" extrusionOk="0">
                  <a:moveTo>
                    <a:pt x="1997" y="0"/>
                  </a:moveTo>
                  <a:lnTo>
                    <a:pt x="0" y="3962"/>
                  </a:lnTo>
                  <a:lnTo>
                    <a:pt x="1129" y="4518"/>
                  </a:lnTo>
                  <a:lnTo>
                    <a:pt x="3126" y="573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6"/>
            <p:cNvSpPr/>
            <p:nvPr/>
          </p:nvSpPr>
          <p:spPr>
            <a:xfrm>
              <a:off x="3692000" y="2991638"/>
              <a:ext cx="77775" cy="112975"/>
            </a:xfrm>
            <a:custGeom>
              <a:avLst/>
              <a:gdLst/>
              <a:ahLst/>
              <a:cxnLst/>
              <a:rect l="l" t="t" r="r" b="b"/>
              <a:pathLst>
                <a:path w="3111" h="4519" extrusionOk="0">
                  <a:moveTo>
                    <a:pt x="1981" y="1"/>
                  </a:moveTo>
                  <a:lnTo>
                    <a:pt x="0" y="3946"/>
                  </a:lnTo>
                  <a:lnTo>
                    <a:pt x="1130" y="4519"/>
                  </a:lnTo>
                  <a:lnTo>
                    <a:pt x="3110" y="574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6"/>
            <p:cNvSpPr/>
            <p:nvPr/>
          </p:nvSpPr>
          <p:spPr>
            <a:xfrm>
              <a:off x="3640850" y="2965038"/>
              <a:ext cx="78175" cy="112975"/>
            </a:xfrm>
            <a:custGeom>
              <a:avLst/>
              <a:gdLst/>
              <a:ahLst/>
              <a:cxnLst/>
              <a:rect l="l" t="t" r="r" b="b"/>
              <a:pathLst>
                <a:path w="3127" h="4519" extrusionOk="0">
                  <a:moveTo>
                    <a:pt x="1997" y="1"/>
                  </a:moveTo>
                  <a:lnTo>
                    <a:pt x="0" y="3946"/>
                  </a:lnTo>
                  <a:lnTo>
                    <a:pt x="1130" y="4519"/>
                  </a:lnTo>
                  <a:lnTo>
                    <a:pt x="3127" y="574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6"/>
            <p:cNvSpPr/>
            <p:nvPr/>
          </p:nvSpPr>
          <p:spPr>
            <a:xfrm>
              <a:off x="3593375" y="2939263"/>
              <a:ext cx="73675" cy="113800"/>
            </a:xfrm>
            <a:custGeom>
              <a:avLst/>
              <a:gdLst/>
              <a:ahLst/>
              <a:cxnLst/>
              <a:rect l="l" t="t" r="r" b="b"/>
              <a:pathLst>
                <a:path w="2947" h="4552" extrusionOk="0">
                  <a:moveTo>
                    <a:pt x="1801" y="1"/>
                  </a:moveTo>
                  <a:lnTo>
                    <a:pt x="0" y="4044"/>
                  </a:lnTo>
                  <a:lnTo>
                    <a:pt x="1163" y="4551"/>
                  </a:lnTo>
                  <a:lnTo>
                    <a:pt x="2947" y="50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4D4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6"/>
            <p:cNvSpPr/>
            <p:nvPr/>
          </p:nvSpPr>
          <p:spPr>
            <a:xfrm>
              <a:off x="3538550" y="2914713"/>
              <a:ext cx="78175" cy="112550"/>
            </a:xfrm>
            <a:custGeom>
              <a:avLst/>
              <a:gdLst/>
              <a:ahLst/>
              <a:cxnLst/>
              <a:rect l="l" t="t" r="r" b="b"/>
              <a:pathLst>
                <a:path w="3127" h="4502" extrusionOk="0">
                  <a:moveTo>
                    <a:pt x="1981" y="1"/>
                  </a:moveTo>
                  <a:lnTo>
                    <a:pt x="0" y="3945"/>
                  </a:lnTo>
                  <a:lnTo>
                    <a:pt x="1130" y="4502"/>
                  </a:lnTo>
                  <a:lnTo>
                    <a:pt x="3126" y="557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6"/>
            <p:cNvSpPr/>
            <p:nvPr/>
          </p:nvSpPr>
          <p:spPr>
            <a:xfrm>
              <a:off x="3489025" y="2890563"/>
              <a:ext cx="82675" cy="111750"/>
            </a:xfrm>
            <a:custGeom>
              <a:avLst/>
              <a:gdLst/>
              <a:ahLst/>
              <a:cxnLst/>
              <a:rect l="l" t="t" r="r" b="b"/>
              <a:pathLst>
                <a:path w="3307" h="4470" extrusionOk="0">
                  <a:moveTo>
                    <a:pt x="2210" y="1"/>
                  </a:moveTo>
                  <a:lnTo>
                    <a:pt x="1" y="3831"/>
                  </a:lnTo>
                  <a:lnTo>
                    <a:pt x="1097" y="4469"/>
                  </a:lnTo>
                  <a:lnTo>
                    <a:pt x="3307" y="63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6"/>
            <p:cNvSpPr/>
            <p:nvPr/>
          </p:nvSpPr>
          <p:spPr>
            <a:xfrm>
              <a:off x="3440325" y="2859063"/>
              <a:ext cx="83100" cy="111325"/>
            </a:xfrm>
            <a:custGeom>
              <a:avLst/>
              <a:gdLst/>
              <a:ahLst/>
              <a:cxnLst/>
              <a:rect l="l" t="t" r="r" b="b"/>
              <a:pathLst>
                <a:path w="3324" h="4453" extrusionOk="0">
                  <a:moveTo>
                    <a:pt x="2210" y="0"/>
                  </a:moveTo>
                  <a:lnTo>
                    <a:pt x="1" y="3814"/>
                  </a:lnTo>
                  <a:lnTo>
                    <a:pt x="1114" y="4453"/>
                  </a:lnTo>
                  <a:lnTo>
                    <a:pt x="3323" y="622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8C8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6"/>
            <p:cNvSpPr/>
            <p:nvPr/>
          </p:nvSpPr>
          <p:spPr>
            <a:xfrm>
              <a:off x="3391625" y="2832463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0"/>
                  </a:moveTo>
                  <a:lnTo>
                    <a:pt x="1" y="3831"/>
                  </a:lnTo>
                  <a:lnTo>
                    <a:pt x="1097" y="4453"/>
                  </a:lnTo>
                  <a:lnTo>
                    <a:pt x="3307" y="63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6"/>
            <p:cNvSpPr/>
            <p:nvPr/>
          </p:nvSpPr>
          <p:spPr>
            <a:xfrm>
              <a:off x="3333525" y="2801763"/>
              <a:ext cx="82675" cy="111350"/>
            </a:xfrm>
            <a:custGeom>
              <a:avLst/>
              <a:gdLst/>
              <a:ahLst/>
              <a:cxnLst/>
              <a:rect l="l" t="t" r="r" b="b"/>
              <a:pathLst>
                <a:path w="3307" h="4454" extrusionOk="0">
                  <a:moveTo>
                    <a:pt x="2210" y="1"/>
                  </a:moveTo>
                  <a:lnTo>
                    <a:pt x="0" y="3815"/>
                  </a:lnTo>
                  <a:lnTo>
                    <a:pt x="1097" y="4453"/>
                  </a:lnTo>
                  <a:lnTo>
                    <a:pt x="3307" y="623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6"/>
            <p:cNvSpPr/>
            <p:nvPr/>
          </p:nvSpPr>
          <p:spPr>
            <a:xfrm>
              <a:off x="3282775" y="2763713"/>
              <a:ext cx="82700" cy="111325"/>
            </a:xfrm>
            <a:custGeom>
              <a:avLst/>
              <a:gdLst/>
              <a:ahLst/>
              <a:cxnLst/>
              <a:rect l="l" t="t" r="r" b="b"/>
              <a:pathLst>
                <a:path w="3308" h="4453" extrusionOk="0">
                  <a:moveTo>
                    <a:pt x="2211" y="1"/>
                  </a:moveTo>
                  <a:lnTo>
                    <a:pt x="1" y="3831"/>
                  </a:lnTo>
                  <a:lnTo>
                    <a:pt x="1097" y="4453"/>
                  </a:lnTo>
                  <a:lnTo>
                    <a:pt x="3307" y="639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CCC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6"/>
            <p:cNvSpPr/>
            <p:nvPr/>
          </p:nvSpPr>
          <p:spPr>
            <a:xfrm>
              <a:off x="3235325" y="2728938"/>
              <a:ext cx="87575" cy="109675"/>
            </a:xfrm>
            <a:custGeom>
              <a:avLst/>
              <a:gdLst/>
              <a:ahLst/>
              <a:cxnLst/>
              <a:rect l="l" t="t" r="r" b="b"/>
              <a:pathLst>
                <a:path w="3503" h="4387" extrusionOk="0">
                  <a:moveTo>
                    <a:pt x="2439" y="0"/>
                  </a:moveTo>
                  <a:lnTo>
                    <a:pt x="0" y="3683"/>
                  </a:lnTo>
                  <a:lnTo>
                    <a:pt x="1064" y="4387"/>
                  </a:lnTo>
                  <a:lnTo>
                    <a:pt x="3503" y="704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6"/>
            <p:cNvSpPr/>
            <p:nvPr/>
          </p:nvSpPr>
          <p:spPr>
            <a:xfrm>
              <a:off x="3191525" y="2694963"/>
              <a:ext cx="87200" cy="109700"/>
            </a:xfrm>
            <a:custGeom>
              <a:avLst/>
              <a:gdLst/>
              <a:ahLst/>
              <a:cxnLst/>
              <a:rect l="l" t="t" r="r" b="b"/>
              <a:pathLst>
                <a:path w="3488" h="4388" extrusionOk="0">
                  <a:moveTo>
                    <a:pt x="2440" y="1"/>
                  </a:moveTo>
                  <a:lnTo>
                    <a:pt x="1" y="3684"/>
                  </a:lnTo>
                  <a:lnTo>
                    <a:pt x="1065" y="4387"/>
                  </a:lnTo>
                  <a:lnTo>
                    <a:pt x="3487" y="704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6"/>
            <p:cNvSpPr/>
            <p:nvPr/>
          </p:nvSpPr>
          <p:spPr>
            <a:xfrm>
              <a:off x="3142000" y="2665913"/>
              <a:ext cx="93750" cy="106000"/>
            </a:xfrm>
            <a:custGeom>
              <a:avLst/>
              <a:gdLst/>
              <a:ahLst/>
              <a:cxnLst/>
              <a:rect l="l" t="t" r="r" b="b"/>
              <a:pathLst>
                <a:path w="3750" h="4240" extrusionOk="0">
                  <a:moveTo>
                    <a:pt x="2767" y="0"/>
                  </a:moveTo>
                  <a:lnTo>
                    <a:pt x="1" y="3438"/>
                  </a:lnTo>
                  <a:lnTo>
                    <a:pt x="983" y="4240"/>
                  </a:lnTo>
                  <a:lnTo>
                    <a:pt x="3749" y="786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403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6"/>
            <p:cNvSpPr/>
            <p:nvPr/>
          </p:nvSpPr>
          <p:spPr>
            <a:xfrm>
              <a:off x="3101100" y="2627438"/>
              <a:ext cx="94125" cy="106025"/>
            </a:xfrm>
            <a:custGeom>
              <a:avLst/>
              <a:gdLst/>
              <a:ahLst/>
              <a:cxnLst/>
              <a:rect l="l" t="t" r="r" b="b"/>
              <a:pathLst>
                <a:path w="3765" h="4241" extrusionOk="0">
                  <a:moveTo>
                    <a:pt x="2766" y="1"/>
                  </a:moveTo>
                  <a:lnTo>
                    <a:pt x="0" y="3455"/>
                  </a:lnTo>
                  <a:lnTo>
                    <a:pt x="999" y="4240"/>
                  </a:lnTo>
                  <a:lnTo>
                    <a:pt x="3765" y="803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6"/>
            <p:cNvSpPr/>
            <p:nvPr/>
          </p:nvSpPr>
          <p:spPr>
            <a:xfrm>
              <a:off x="3057300" y="2594288"/>
              <a:ext cx="93750" cy="106025"/>
            </a:xfrm>
            <a:custGeom>
              <a:avLst/>
              <a:gdLst/>
              <a:ahLst/>
              <a:cxnLst/>
              <a:rect l="l" t="t" r="r" b="b"/>
              <a:pathLst>
                <a:path w="3750" h="4241" extrusionOk="0">
                  <a:moveTo>
                    <a:pt x="2767" y="1"/>
                  </a:moveTo>
                  <a:lnTo>
                    <a:pt x="1" y="3455"/>
                  </a:lnTo>
                  <a:lnTo>
                    <a:pt x="983" y="4240"/>
                  </a:lnTo>
                  <a:lnTo>
                    <a:pt x="3749" y="803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6"/>
            <p:cNvSpPr/>
            <p:nvPr/>
          </p:nvSpPr>
          <p:spPr>
            <a:xfrm>
              <a:off x="3015975" y="2555013"/>
              <a:ext cx="93725" cy="106025"/>
            </a:xfrm>
            <a:custGeom>
              <a:avLst/>
              <a:gdLst/>
              <a:ahLst/>
              <a:cxnLst/>
              <a:rect l="l" t="t" r="r" b="b"/>
              <a:pathLst>
                <a:path w="3749" h="4241" extrusionOk="0">
                  <a:moveTo>
                    <a:pt x="2767" y="1"/>
                  </a:moveTo>
                  <a:lnTo>
                    <a:pt x="0" y="3438"/>
                  </a:lnTo>
                  <a:lnTo>
                    <a:pt x="983" y="4240"/>
                  </a:lnTo>
                  <a:lnTo>
                    <a:pt x="3749" y="786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6"/>
            <p:cNvSpPr/>
            <p:nvPr/>
          </p:nvSpPr>
          <p:spPr>
            <a:xfrm>
              <a:off x="2965650" y="2517788"/>
              <a:ext cx="100675" cy="100275"/>
            </a:xfrm>
            <a:custGeom>
              <a:avLst/>
              <a:gdLst/>
              <a:ahLst/>
              <a:cxnLst/>
              <a:rect l="l" t="t" r="r" b="b"/>
              <a:pathLst>
                <a:path w="4027" h="4011" extrusionOk="0">
                  <a:moveTo>
                    <a:pt x="3127" y="0"/>
                  </a:moveTo>
                  <a:lnTo>
                    <a:pt x="0" y="3126"/>
                  </a:lnTo>
                  <a:lnTo>
                    <a:pt x="900" y="4010"/>
                  </a:lnTo>
                  <a:lnTo>
                    <a:pt x="4027" y="884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6"/>
            <p:cNvSpPr/>
            <p:nvPr/>
          </p:nvSpPr>
          <p:spPr>
            <a:xfrm>
              <a:off x="2925550" y="2478088"/>
              <a:ext cx="97400" cy="103150"/>
            </a:xfrm>
            <a:custGeom>
              <a:avLst/>
              <a:gdLst/>
              <a:ahLst/>
              <a:cxnLst/>
              <a:rect l="l" t="t" r="r" b="b"/>
              <a:pathLst>
                <a:path w="3896" h="4126" extrusionOk="0">
                  <a:moveTo>
                    <a:pt x="2963" y="0"/>
                  </a:moveTo>
                  <a:lnTo>
                    <a:pt x="0" y="3274"/>
                  </a:lnTo>
                  <a:lnTo>
                    <a:pt x="933" y="4125"/>
                  </a:lnTo>
                  <a:lnTo>
                    <a:pt x="3896" y="851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6"/>
            <p:cNvSpPr/>
            <p:nvPr/>
          </p:nvSpPr>
          <p:spPr>
            <a:xfrm>
              <a:off x="2873150" y="2433063"/>
              <a:ext cx="100300" cy="100700"/>
            </a:xfrm>
            <a:custGeom>
              <a:avLst/>
              <a:gdLst/>
              <a:ahLst/>
              <a:cxnLst/>
              <a:rect l="l" t="t" r="r" b="b"/>
              <a:pathLst>
                <a:path w="4012" h="4028" extrusionOk="0">
                  <a:moveTo>
                    <a:pt x="3111" y="1"/>
                  </a:moveTo>
                  <a:lnTo>
                    <a:pt x="1" y="3127"/>
                  </a:lnTo>
                  <a:lnTo>
                    <a:pt x="885" y="4027"/>
                  </a:lnTo>
                  <a:lnTo>
                    <a:pt x="4011" y="901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6"/>
            <p:cNvSpPr/>
            <p:nvPr/>
          </p:nvSpPr>
          <p:spPr>
            <a:xfrm>
              <a:off x="2824475" y="2387638"/>
              <a:ext cx="102725" cy="98250"/>
            </a:xfrm>
            <a:custGeom>
              <a:avLst/>
              <a:gdLst/>
              <a:ahLst/>
              <a:cxnLst/>
              <a:rect l="l" t="t" r="r" b="b"/>
              <a:pathLst>
                <a:path w="4109" h="3930" extrusionOk="0">
                  <a:moveTo>
                    <a:pt x="3241" y="1"/>
                  </a:moveTo>
                  <a:lnTo>
                    <a:pt x="0" y="2996"/>
                  </a:lnTo>
                  <a:lnTo>
                    <a:pt x="851" y="3929"/>
                  </a:lnTo>
                  <a:lnTo>
                    <a:pt x="4109" y="934"/>
                  </a:lnTo>
                  <a:lnTo>
                    <a:pt x="324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6"/>
            <p:cNvSpPr/>
            <p:nvPr/>
          </p:nvSpPr>
          <p:spPr>
            <a:xfrm>
              <a:off x="2775350" y="2337313"/>
              <a:ext cx="120750" cy="98225"/>
            </a:xfrm>
            <a:custGeom>
              <a:avLst/>
              <a:gdLst/>
              <a:ahLst/>
              <a:cxnLst/>
              <a:rect l="l" t="t" r="r" b="b"/>
              <a:pathLst>
                <a:path w="4830" h="3929" extrusionOk="0">
                  <a:moveTo>
                    <a:pt x="4011" y="1"/>
                  </a:moveTo>
                  <a:lnTo>
                    <a:pt x="1" y="2718"/>
                  </a:lnTo>
                  <a:lnTo>
                    <a:pt x="819" y="3929"/>
                  </a:lnTo>
                  <a:lnTo>
                    <a:pt x="4830" y="1195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6"/>
            <p:cNvSpPr/>
            <p:nvPr/>
          </p:nvSpPr>
          <p:spPr>
            <a:xfrm>
              <a:off x="2746700" y="2283713"/>
              <a:ext cx="109300" cy="88400"/>
            </a:xfrm>
            <a:custGeom>
              <a:avLst/>
              <a:gdLst/>
              <a:ahLst/>
              <a:cxnLst/>
              <a:rect l="l" t="t" r="r" b="b"/>
              <a:pathLst>
                <a:path w="4372" h="3536" extrusionOk="0">
                  <a:moveTo>
                    <a:pt x="3668" y="0"/>
                  </a:moveTo>
                  <a:lnTo>
                    <a:pt x="1" y="2488"/>
                  </a:lnTo>
                  <a:lnTo>
                    <a:pt x="721" y="3536"/>
                  </a:lnTo>
                  <a:lnTo>
                    <a:pt x="4371" y="1048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6"/>
            <p:cNvSpPr/>
            <p:nvPr/>
          </p:nvSpPr>
          <p:spPr>
            <a:xfrm>
              <a:off x="2713575" y="2230088"/>
              <a:ext cx="111725" cy="82700"/>
            </a:xfrm>
            <a:custGeom>
              <a:avLst/>
              <a:gdLst/>
              <a:ahLst/>
              <a:cxnLst/>
              <a:rect l="l" t="t" r="r" b="b"/>
              <a:pathLst>
                <a:path w="4469" h="3308" extrusionOk="0">
                  <a:moveTo>
                    <a:pt x="3830" y="1"/>
                  </a:moveTo>
                  <a:lnTo>
                    <a:pt x="0" y="2211"/>
                  </a:lnTo>
                  <a:lnTo>
                    <a:pt x="639" y="3307"/>
                  </a:lnTo>
                  <a:lnTo>
                    <a:pt x="4469" y="1098"/>
                  </a:lnTo>
                  <a:lnTo>
                    <a:pt x="3830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6"/>
            <p:cNvSpPr/>
            <p:nvPr/>
          </p:nvSpPr>
          <p:spPr>
            <a:xfrm>
              <a:off x="2686150" y="2178138"/>
              <a:ext cx="112975" cy="78175"/>
            </a:xfrm>
            <a:custGeom>
              <a:avLst/>
              <a:gdLst/>
              <a:ahLst/>
              <a:cxnLst/>
              <a:rect l="l" t="t" r="r" b="b"/>
              <a:pathLst>
                <a:path w="4519" h="3127" extrusionOk="0">
                  <a:moveTo>
                    <a:pt x="3945" y="0"/>
                  </a:moveTo>
                  <a:lnTo>
                    <a:pt x="0" y="1997"/>
                  </a:lnTo>
                  <a:lnTo>
                    <a:pt x="573" y="3127"/>
                  </a:lnTo>
                  <a:lnTo>
                    <a:pt x="4518" y="1130"/>
                  </a:lnTo>
                  <a:lnTo>
                    <a:pt x="39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6"/>
            <p:cNvSpPr/>
            <p:nvPr/>
          </p:nvSpPr>
          <p:spPr>
            <a:xfrm>
              <a:off x="2655875" y="2127788"/>
              <a:ext cx="113775" cy="74500"/>
            </a:xfrm>
            <a:custGeom>
              <a:avLst/>
              <a:gdLst/>
              <a:ahLst/>
              <a:cxnLst/>
              <a:rect l="l" t="t" r="r" b="b"/>
              <a:pathLst>
                <a:path w="4551" h="2980" extrusionOk="0">
                  <a:moveTo>
                    <a:pt x="4027" y="1"/>
                  </a:moveTo>
                  <a:lnTo>
                    <a:pt x="0" y="1834"/>
                  </a:lnTo>
                  <a:lnTo>
                    <a:pt x="524" y="2980"/>
                  </a:lnTo>
                  <a:lnTo>
                    <a:pt x="4551" y="1147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6"/>
            <p:cNvSpPr/>
            <p:nvPr/>
          </p:nvSpPr>
          <p:spPr>
            <a:xfrm>
              <a:off x="2634175" y="2077863"/>
              <a:ext cx="113800" cy="74500"/>
            </a:xfrm>
            <a:custGeom>
              <a:avLst/>
              <a:gdLst/>
              <a:ahLst/>
              <a:cxnLst/>
              <a:rect l="l" t="t" r="r" b="b"/>
              <a:pathLst>
                <a:path w="4552" h="2980" extrusionOk="0">
                  <a:moveTo>
                    <a:pt x="4011" y="1"/>
                  </a:moveTo>
                  <a:lnTo>
                    <a:pt x="1" y="1818"/>
                  </a:lnTo>
                  <a:lnTo>
                    <a:pt x="524" y="2980"/>
                  </a:lnTo>
                  <a:lnTo>
                    <a:pt x="4551" y="1147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6"/>
            <p:cNvSpPr/>
            <p:nvPr/>
          </p:nvSpPr>
          <p:spPr>
            <a:xfrm>
              <a:off x="2612500" y="2029988"/>
              <a:ext cx="113375" cy="74500"/>
            </a:xfrm>
            <a:custGeom>
              <a:avLst/>
              <a:gdLst/>
              <a:ahLst/>
              <a:cxnLst/>
              <a:rect l="l" t="t" r="r" b="b"/>
              <a:pathLst>
                <a:path w="4535" h="2980" extrusionOk="0">
                  <a:moveTo>
                    <a:pt x="4010" y="1"/>
                  </a:moveTo>
                  <a:lnTo>
                    <a:pt x="0" y="1818"/>
                  </a:lnTo>
                  <a:lnTo>
                    <a:pt x="524" y="2980"/>
                  </a:lnTo>
                  <a:lnTo>
                    <a:pt x="4534" y="1147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2589975" y="1977213"/>
              <a:ext cx="113800" cy="74900"/>
            </a:xfrm>
            <a:custGeom>
              <a:avLst/>
              <a:gdLst/>
              <a:ahLst/>
              <a:cxnLst/>
              <a:rect l="l" t="t" r="r" b="b"/>
              <a:pathLst>
                <a:path w="4552" h="2996" extrusionOk="0">
                  <a:moveTo>
                    <a:pt x="4028" y="0"/>
                  </a:moveTo>
                  <a:lnTo>
                    <a:pt x="1" y="1833"/>
                  </a:lnTo>
                  <a:lnTo>
                    <a:pt x="525" y="2996"/>
                  </a:lnTo>
                  <a:lnTo>
                    <a:pt x="4551" y="1162"/>
                  </a:lnTo>
                  <a:lnTo>
                    <a:pt x="402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3491900" y="28611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2953775" y="24338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2637450" y="18298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0225" cap="flat" cmpd="sng">
              <a:solidFill>
                <a:srgbClr val="4C4C4C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2531475" y="1874913"/>
              <a:ext cx="3222975" cy="2064500"/>
            </a:xfrm>
            <a:custGeom>
              <a:avLst/>
              <a:gdLst/>
              <a:ahLst/>
              <a:cxnLst/>
              <a:rect l="l" t="t" r="r" b="b"/>
              <a:pathLst>
                <a:path w="128919" h="82580" fill="none" extrusionOk="0">
                  <a:moveTo>
                    <a:pt x="0" y="0"/>
                  </a:moveTo>
                  <a:cubicBezTo>
                    <a:pt x="0" y="0"/>
                    <a:pt x="6744" y="18922"/>
                    <a:pt x="12882" y="24913"/>
                  </a:cubicBezTo>
                  <a:cubicBezTo>
                    <a:pt x="19020" y="30920"/>
                    <a:pt x="28842" y="39219"/>
                    <a:pt x="34783" y="42542"/>
                  </a:cubicBezTo>
                  <a:cubicBezTo>
                    <a:pt x="40709" y="45848"/>
                    <a:pt x="52167" y="51659"/>
                    <a:pt x="52167" y="51659"/>
                  </a:cubicBezTo>
                  <a:cubicBezTo>
                    <a:pt x="52167" y="51659"/>
                    <a:pt x="78504" y="62790"/>
                    <a:pt x="90109" y="65834"/>
                  </a:cubicBezTo>
                  <a:cubicBezTo>
                    <a:pt x="101714" y="68895"/>
                    <a:pt x="123190" y="79257"/>
                    <a:pt x="128919" y="82579"/>
                  </a:cubicBezTo>
                </a:path>
              </a:pathLst>
            </a:custGeom>
            <a:noFill/>
            <a:ln w="10225" cap="flat" cmpd="sng">
              <a:solidFill>
                <a:srgbClr val="FFFFFF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4356550" y="2885438"/>
              <a:ext cx="389200" cy="426600"/>
            </a:xfrm>
            <a:custGeom>
              <a:avLst/>
              <a:gdLst/>
              <a:ahLst/>
              <a:cxnLst/>
              <a:rect l="l" t="t" r="r" b="b"/>
              <a:pathLst>
                <a:path w="15568" h="17064" extrusionOk="0">
                  <a:moveTo>
                    <a:pt x="8170" y="0"/>
                  </a:moveTo>
                  <a:cubicBezTo>
                    <a:pt x="7505" y="0"/>
                    <a:pt x="6866" y="335"/>
                    <a:pt x="6499" y="942"/>
                  </a:cubicBezTo>
                  <a:lnTo>
                    <a:pt x="3913" y="4920"/>
                  </a:lnTo>
                  <a:lnTo>
                    <a:pt x="1408" y="8767"/>
                  </a:lnTo>
                  <a:cubicBezTo>
                    <a:pt x="1" y="10927"/>
                    <a:pt x="836" y="13857"/>
                    <a:pt x="3193" y="14937"/>
                  </a:cubicBezTo>
                  <a:lnTo>
                    <a:pt x="6941" y="16656"/>
                  </a:lnTo>
                  <a:cubicBezTo>
                    <a:pt x="7551" y="16934"/>
                    <a:pt x="8186" y="17064"/>
                    <a:pt x="8807" y="17064"/>
                  </a:cubicBezTo>
                  <a:cubicBezTo>
                    <a:pt x="10787" y="17064"/>
                    <a:pt x="12634" y="15745"/>
                    <a:pt x="13145" y="13677"/>
                  </a:cubicBezTo>
                  <a:lnTo>
                    <a:pt x="14307" y="9094"/>
                  </a:lnTo>
                  <a:lnTo>
                    <a:pt x="15338" y="4920"/>
                  </a:lnTo>
                  <a:cubicBezTo>
                    <a:pt x="15567" y="3971"/>
                    <a:pt x="15093" y="2988"/>
                    <a:pt x="14225" y="2579"/>
                  </a:cubicBezTo>
                  <a:lnTo>
                    <a:pt x="9020" y="189"/>
                  </a:lnTo>
                  <a:cubicBezTo>
                    <a:pt x="8745" y="62"/>
                    <a:pt x="8455" y="0"/>
                    <a:pt x="8170" y="0"/>
                  </a:cubicBezTo>
                  <a:close/>
                </a:path>
              </a:pathLst>
            </a:custGeom>
            <a:solidFill>
              <a:srgbClr val="E77B72"/>
            </a:solidFill>
            <a:ln w="5325" cap="flat" cmpd="sng">
              <a:solidFill>
                <a:srgbClr val="E23A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2705800" y="2789638"/>
              <a:ext cx="2459375" cy="1674050"/>
            </a:xfrm>
            <a:custGeom>
              <a:avLst/>
              <a:gdLst/>
              <a:ahLst/>
              <a:cxnLst/>
              <a:rect l="l" t="t" r="r" b="b"/>
              <a:pathLst>
                <a:path w="98375" h="66962" extrusionOk="0">
                  <a:moveTo>
                    <a:pt x="12170" y="0"/>
                  </a:moveTo>
                  <a:cubicBezTo>
                    <a:pt x="10997" y="0"/>
                    <a:pt x="9790" y="385"/>
                    <a:pt x="8610" y="1042"/>
                  </a:cubicBezTo>
                  <a:cubicBezTo>
                    <a:pt x="8053" y="1337"/>
                    <a:pt x="7513" y="1713"/>
                    <a:pt x="6973" y="2139"/>
                  </a:cubicBezTo>
                  <a:cubicBezTo>
                    <a:pt x="4501" y="4087"/>
                    <a:pt x="2357" y="7066"/>
                    <a:pt x="1310" y="9881"/>
                  </a:cubicBezTo>
                  <a:cubicBezTo>
                    <a:pt x="671" y="11551"/>
                    <a:pt x="246" y="13613"/>
                    <a:pt x="98" y="15823"/>
                  </a:cubicBezTo>
                  <a:cubicBezTo>
                    <a:pt x="0" y="17460"/>
                    <a:pt x="66" y="19179"/>
                    <a:pt x="328" y="20865"/>
                  </a:cubicBezTo>
                  <a:cubicBezTo>
                    <a:pt x="737" y="23385"/>
                    <a:pt x="1621" y="25775"/>
                    <a:pt x="3110" y="27690"/>
                  </a:cubicBezTo>
                  <a:cubicBezTo>
                    <a:pt x="5042" y="30146"/>
                    <a:pt x="9003" y="34287"/>
                    <a:pt x="14863" y="37872"/>
                  </a:cubicBezTo>
                  <a:cubicBezTo>
                    <a:pt x="15959" y="38543"/>
                    <a:pt x="23342" y="42422"/>
                    <a:pt x="27843" y="43895"/>
                  </a:cubicBezTo>
                  <a:cubicBezTo>
                    <a:pt x="32377" y="45368"/>
                    <a:pt x="34309" y="45990"/>
                    <a:pt x="39465" y="46874"/>
                  </a:cubicBezTo>
                  <a:cubicBezTo>
                    <a:pt x="43590" y="47562"/>
                    <a:pt x="47453" y="47889"/>
                    <a:pt x="51561" y="50197"/>
                  </a:cubicBezTo>
                  <a:cubicBezTo>
                    <a:pt x="56783" y="53143"/>
                    <a:pt x="61448" y="59642"/>
                    <a:pt x="66113" y="63194"/>
                  </a:cubicBezTo>
                  <a:cubicBezTo>
                    <a:pt x="67177" y="64012"/>
                    <a:pt x="68224" y="64667"/>
                    <a:pt x="69288" y="65092"/>
                  </a:cubicBezTo>
                  <a:cubicBezTo>
                    <a:pt x="72279" y="66311"/>
                    <a:pt x="75770" y="66961"/>
                    <a:pt x="79043" y="66961"/>
                  </a:cubicBezTo>
                  <a:cubicBezTo>
                    <a:pt x="82057" y="66961"/>
                    <a:pt x="84886" y="66409"/>
                    <a:pt x="86966" y="65240"/>
                  </a:cubicBezTo>
                  <a:cubicBezTo>
                    <a:pt x="90747" y="63112"/>
                    <a:pt x="96411" y="58283"/>
                    <a:pt x="97900" y="52358"/>
                  </a:cubicBezTo>
                  <a:cubicBezTo>
                    <a:pt x="98113" y="51507"/>
                    <a:pt x="98260" y="50639"/>
                    <a:pt x="98277" y="49755"/>
                  </a:cubicBezTo>
                  <a:cubicBezTo>
                    <a:pt x="98375" y="46236"/>
                    <a:pt x="97622" y="43159"/>
                    <a:pt x="96591" y="40687"/>
                  </a:cubicBezTo>
                  <a:cubicBezTo>
                    <a:pt x="96214" y="39721"/>
                    <a:pt x="95756" y="38854"/>
                    <a:pt x="95330" y="38084"/>
                  </a:cubicBezTo>
                  <a:cubicBezTo>
                    <a:pt x="94610" y="36840"/>
                    <a:pt x="93890" y="35858"/>
                    <a:pt x="93317" y="35203"/>
                  </a:cubicBezTo>
                  <a:cubicBezTo>
                    <a:pt x="93317" y="35203"/>
                    <a:pt x="91156" y="31979"/>
                    <a:pt x="89749" y="31422"/>
                  </a:cubicBezTo>
                  <a:cubicBezTo>
                    <a:pt x="89590" y="31356"/>
                    <a:pt x="89406" y="31302"/>
                    <a:pt x="89257" y="31302"/>
                  </a:cubicBezTo>
                  <a:cubicBezTo>
                    <a:pt x="89114" y="31302"/>
                    <a:pt x="89004" y="31351"/>
                    <a:pt x="88979" y="31488"/>
                  </a:cubicBezTo>
                  <a:cubicBezTo>
                    <a:pt x="88554" y="33796"/>
                    <a:pt x="89209" y="37659"/>
                    <a:pt x="88636" y="39099"/>
                  </a:cubicBezTo>
                  <a:cubicBezTo>
                    <a:pt x="88401" y="39666"/>
                    <a:pt x="88175" y="40093"/>
                    <a:pt x="87774" y="40093"/>
                  </a:cubicBezTo>
                  <a:cubicBezTo>
                    <a:pt x="87168" y="40093"/>
                    <a:pt x="86164" y="39116"/>
                    <a:pt x="84134" y="36169"/>
                  </a:cubicBezTo>
                  <a:cubicBezTo>
                    <a:pt x="80762" y="31275"/>
                    <a:pt x="82187" y="31864"/>
                    <a:pt x="78651" y="25759"/>
                  </a:cubicBezTo>
                  <a:cubicBezTo>
                    <a:pt x="75246" y="19883"/>
                    <a:pt x="73004" y="19408"/>
                    <a:pt x="71269" y="18982"/>
                  </a:cubicBezTo>
                  <a:cubicBezTo>
                    <a:pt x="71269" y="18982"/>
                    <a:pt x="71236" y="18982"/>
                    <a:pt x="71220" y="18966"/>
                  </a:cubicBezTo>
                  <a:cubicBezTo>
                    <a:pt x="70663" y="18835"/>
                    <a:pt x="65540" y="17706"/>
                    <a:pt x="65507" y="17706"/>
                  </a:cubicBezTo>
                  <a:cubicBezTo>
                    <a:pt x="64594" y="17685"/>
                    <a:pt x="63802" y="17658"/>
                    <a:pt x="63031" y="17658"/>
                  </a:cubicBezTo>
                  <a:cubicBezTo>
                    <a:pt x="60731" y="17658"/>
                    <a:pt x="58613" y="17896"/>
                    <a:pt x="54016" y="19244"/>
                  </a:cubicBezTo>
                  <a:cubicBezTo>
                    <a:pt x="47289" y="21208"/>
                    <a:pt x="43720" y="22763"/>
                    <a:pt x="41265" y="23549"/>
                  </a:cubicBezTo>
                  <a:cubicBezTo>
                    <a:pt x="39180" y="24202"/>
                    <a:pt x="31667" y="26708"/>
                    <a:pt x="26682" y="26708"/>
                  </a:cubicBezTo>
                  <a:cubicBezTo>
                    <a:pt x="25795" y="26708"/>
                    <a:pt x="24989" y="26629"/>
                    <a:pt x="24307" y="26446"/>
                  </a:cubicBezTo>
                  <a:cubicBezTo>
                    <a:pt x="19675" y="25202"/>
                    <a:pt x="16303" y="21503"/>
                    <a:pt x="15387" y="18000"/>
                  </a:cubicBezTo>
                  <a:cubicBezTo>
                    <a:pt x="14715" y="15447"/>
                    <a:pt x="14634" y="13450"/>
                    <a:pt x="16876" y="9750"/>
                  </a:cubicBezTo>
                  <a:cubicBezTo>
                    <a:pt x="17760" y="8326"/>
                    <a:pt x="19266" y="5429"/>
                    <a:pt x="18939" y="4480"/>
                  </a:cubicBezTo>
                  <a:cubicBezTo>
                    <a:pt x="18578" y="3383"/>
                    <a:pt x="17711" y="2483"/>
                    <a:pt x="16778" y="1582"/>
                  </a:cubicBezTo>
                  <a:cubicBezTo>
                    <a:pt x="16189" y="1091"/>
                    <a:pt x="15468" y="731"/>
                    <a:pt x="14732" y="469"/>
                  </a:cubicBezTo>
                  <a:cubicBezTo>
                    <a:pt x="14257" y="306"/>
                    <a:pt x="13766" y="175"/>
                    <a:pt x="13291" y="93"/>
                  </a:cubicBezTo>
                  <a:cubicBezTo>
                    <a:pt x="13029" y="60"/>
                    <a:pt x="12768" y="11"/>
                    <a:pt x="12506" y="11"/>
                  </a:cubicBezTo>
                  <a:cubicBezTo>
                    <a:pt x="12394" y="4"/>
                    <a:pt x="12282" y="0"/>
                    <a:pt x="12170" y="0"/>
                  </a:cubicBezTo>
                  <a:close/>
                </a:path>
              </a:pathLst>
            </a:custGeom>
            <a:solidFill>
              <a:srgbClr val="264680"/>
            </a:solidFill>
            <a:ln w="15550" cap="flat" cmpd="sng">
              <a:solidFill>
                <a:srgbClr val="22636F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3044200" y="879463"/>
              <a:ext cx="3006125" cy="2924925"/>
            </a:xfrm>
            <a:custGeom>
              <a:avLst/>
              <a:gdLst/>
              <a:ahLst/>
              <a:cxnLst/>
              <a:rect l="l" t="t" r="r" b="b"/>
              <a:pathLst>
                <a:path w="120245" h="116997" extrusionOk="0">
                  <a:moveTo>
                    <a:pt x="20079" y="504"/>
                  </a:moveTo>
                  <a:cubicBezTo>
                    <a:pt x="23510" y="504"/>
                    <a:pt x="25773" y="3646"/>
                    <a:pt x="27074" y="6574"/>
                  </a:cubicBezTo>
                  <a:cubicBezTo>
                    <a:pt x="27615" y="7752"/>
                    <a:pt x="28024" y="8898"/>
                    <a:pt x="28040" y="10224"/>
                  </a:cubicBezTo>
                  <a:cubicBezTo>
                    <a:pt x="28057" y="11517"/>
                    <a:pt x="27844" y="12794"/>
                    <a:pt x="27696" y="14054"/>
                  </a:cubicBezTo>
                  <a:cubicBezTo>
                    <a:pt x="27271" y="17917"/>
                    <a:pt x="28040" y="21567"/>
                    <a:pt x="29317" y="25201"/>
                  </a:cubicBezTo>
                  <a:cubicBezTo>
                    <a:pt x="30561" y="28753"/>
                    <a:pt x="32214" y="32567"/>
                    <a:pt x="35013" y="35169"/>
                  </a:cubicBezTo>
                  <a:cubicBezTo>
                    <a:pt x="35979" y="36053"/>
                    <a:pt x="37125" y="36806"/>
                    <a:pt x="38434" y="37019"/>
                  </a:cubicBezTo>
                  <a:cubicBezTo>
                    <a:pt x="38616" y="37045"/>
                    <a:pt x="38797" y="37058"/>
                    <a:pt x="38977" y="37058"/>
                  </a:cubicBezTo>
                  <a:cubicBezTo>
                    <a:pt x="40025" y="37058"/>
                    <a:pt x="41031" y="36638"/>
                    <a:pt x="41953" y="36135"/>
                  </a:cubicBezTo>
                  <a:cubicBezTo>
                    <a:pt x="43607" y="35219"/>
                    <a:pt x="45080" y="33991"/>
                    <a:pt x="46553" y="32829"/>
                  </a:cubicBezTo>
                  <a:cubicBezTo>
                    <a:pt x="48583" y="31257"/>
                    <a:pt x="50629" y="29751"/>
                    <a:pt x="52822" y="28376"/>
                  </a:cubicBezTo>
                  <a:cubicBezTo>
                    <a:pt x="56407" y="26118"/>
                    <a:pt x="60253" y="24366"/>
                    <a:pt x="64051" y="22566"/>
                  </a:cubicBezTo>
                  <a:cubicBezTo>
                    <a:pt x="66163" y="21567"/>
                    <a:pt x="68356" y="20470"/>
                    <a:pt x="70647" y="20029"/>
                  </a:cubicBezTo>
                  <a:cubicBezTo>
                    <a:pt x="71570" y="19848"/>
                    <a:pt x="72511" y="19765"/>
                    <a:pt x="73454" y="19765"/>
                  </a:cubicBezTo>
                  <a:cubicBezTo>
                    <a:pt x="74736" y="19765"/>
                    <a:pt x="76023" y="19919"/>
                    <a:pt x="77277" y="20192"/>
                  </a:cubicBezTo>
                  <a:cubicBezTo>
                    <a:pt x="79699" y="20716"/>
                    <a:pt x="81811" y="21665"/>
                    <a:pt x="83939" y="22958"/>
                  </a:cubicBezTo>
                  <a:cubicBezTo>
                    <a:pt x="85821" y="24104"/>
                    <a:pt x="87376" y="25528"/>
                    <a:pt x="88931" y="27067"/>
                  </a:cubicBezTo>
                  <a:cubicBezTo>
                    <a:pt x="90453" y="28540"/>
                    <a:pt x="91927" y="30095"/>
                    <a:pt x="92941" y="31961"/>
                  </a:cubicBezTo>
                  <a:cubicBezTo>
                    <a:pt x="95053" y="35775"/>
                    <a:pt x="95691" y="40669"/>
                    <a:pt x="95135" y="44974"/>
                  </a:cubicBezTo>
                  <a:cubicBezTo>
                    <a:pt x="94840" y="47200"/>
                    <a:pt x="94169" y="49312"/>
                    <a:pt x="93727" y="51505"/>
                  </a:cubicBezTo>
                  <a:cubicBezTo>
                    <a:pt x="93334" y="53306"/>
                    <a:pt x="93089" y="55139"/>
                    <a:pt x="93007" y="56956"/>
                  </a:cubicBezTo>
                  <a:cubicBezTo>
                    <a:pt x="92843" y="59919"/>
                    <a:pt x="92909" y="63503"/>
                    <a:pt x="94513" y="66106"/>
                  </a:cubicBezTo>
                  <a:cubicBezTo>
                    <a:pt x="95361" y="67463"/>
                    <a:pt x="96563" y="68109"/>
                    <a:pt x="97869" y="68109"/>
                  </a:cubicBezTo>
                  <a:cubicBezTo>
                    <a:pt x="98704" y="68109"/>
                    <a:pt x="99582" y="67845"/>
                    <a:pt x="100438" y="67334"/>
                  </a:cubicBezTo>
                  <a:cubicBezTo>
                    <a:pt x="101748" y="66548"/>
                    <a:pt x="102894" y="65484"/>
                    <a:pt x="103990" y="64453"/>
                  </a:cubicBezTo>
                  <a:cubicBezTo>
                    <a:pt x="104907" y="63585"/>
                    <a:pt x="105840" y="62570"/>
                    <a:pt x="106953" y="61965"/>
                  </a:cubicBezTo>
                  <a:cubicBezTo>
                    <a:pt x="108284" y="61299"/>
                    <a:pt x="109815" y="60814"/>
                    <a:pt x="111328" y="60814"/>
                  </a:cubicBezTo>
                  <a:cubicBezTo>
                    <a:pt x="111750" y="60814"/>
                    <a:pt x="112170" y="60851"/>
                    <a:pt x="112584" y="60933"/>
                  </a:cubicBezTo>
                  <a:cubicBezTo>
                    <a:pt x="114630" y="61343"/>
                    <a:pt x="117101" y="62914"/>
                    <a:pt x="118214" y="64698"/>
                  </a:cubicBezTo>
                  <a:cubicBezTo>
                    <a:pt x="119999" y="67595"/>
                    <a:pt x="117903" y="71344"/>
                    <a:pt x="116201" y="73750"/>
                  </a:cubicBezTo>
                  <a:cubicBezTo>
                    <a:pt x="114810" y="75714"/>
                    <a:pt x="113173" y="77597"/>
                    <a:pt x="111569" y="79364"/>
                  </a:cubicBezTo>
                  <a:cubicBezTo>
                    <a:pt x="108541" y="82704"/>
                    <a:pt x="105201" y="85814"/>
                    <a:pt x="101519" y="88400"/>
                  </a:cubicBezTo>
                  <a:cubicBezTo>
                    <a:pt x="99636" y="89742"/>
                    <a:pt x="97590" y="90757"/>
                    <a:pt x="95626" y="91968"/>
                  </a:cubicBezTo>
                  <a:cubicBezTo>
                    <a:pt x="93580" y="93229"/>
                    <a:pt x="91452" y="94325"/>
                    <a:pt x="89259" y="95307"/>
                  </a:cubicBezTo>
                  <a:cubicBezTo>
                    <a:pt x="87393" y="96142"/>
                    <a:pt x="85723" y="96895"/>
                    <a:pt x="83988" y="97975"/>
                  </a:cubicBezTo>
                  <a:cubicBezTo>
                    <a:pt x="81631" y="99449"/>
                    <a:pt x="78963" y="101069"/>
                    <a:pt x="77277" y="103328"/>
                  </a:cubicBezTo>
                  <a:cubicBezTo>
                    <a:pt x="75558" y="105620"/>
                    <a:pt x="75198" y="108910"/>
                    <a:pt x="74936" y="111676"/>
                  </a:cubicBezTo>
                  <a:cubicBezTo>
                    <a:pt x="74838" y="112789"/>
                    <a:pt x="74772" y="113902"/>
                    <a:pt x="74740" y="115031"/>
                  </a:cubicBezTo>
                  <a:cubicBezTo>
                    <a:pt x="74740" y="115146"/>
                    <a:pt x="74756" y="115326"/>
                    <a:pt x="74707" y="115457"/>
                  </a:cubicBezTo>
                  <a:cubicBezTo>
                    <a:pt x="74674" y="115604"/>
                    <a:pt x="74609" y="115539"/>
                    <a:pt x="74527" y="115654"/>
                  </a:cubicBezTo>
                  <a:cubicBezTo>
                    <a:pt x="74261" y="116053"/>
                    <a:pt x="73937" y="116298"/>
                    <a:pt x="73588" y="116298"/>
                  </a:cubicBezTo>
                  <a:cubicBezTo>
                    <a:pt x="73379" y="116298"/>
                    <a:pt x="73160" y="116210"/>
                    <a:pt x="72939" y="116014"/>
                  </a:cubicBezTo>
                  <a:cubicBezTo>
                    <a:pt x="72464" y="115604"/>
                    <a:pt x="72055" y="115081"/>
                    <a:pt x="71679" y="114573"/>
                  </a:cubicBezTo>
                  <a:cubicBezTo>
                    <a:pt x="70320" y="112674"/>
                    <a:pt x="69387" y="110416"/>
                    <a:pt x="68356" y="108353"/>
                  </a:cubicBezTo>
                  <a:cubicBezTo>
                    <a:pt x="67374" y="106389"/>
                    <a:pt x="66604" y="104392"/>
                    <a:pt x="65786" y="102346"/>
                  </a:cubicBezTo>
                  <a:cubicBezTo>
                    <a:pt x="64853" y="99972"/>
                    <a:pt x="63233" y="98221"/>
                    <a:pt x="60941" y="97075"/>
                  </a:cubicBezTo>
                  <a:cubicBezTo>
                    <a:pt x="59484" y="96339"/>
                    <a:pt x="57929" y="95815"/>
                    <a:pt x="56407" y="95324"/>
                  </a:cubicBezTo>
                  <a:cubicBezTo>
                    <a:pt x="54361" y="94653"/>
                    <a:pt x="52315" y="94014"/>
                    <a:pt x="50138" y="93932"/>
                  </a:cubicBezTo>
                  <a:cubicBezTo>
                    <a:pt x="49909" y="93922"/>
                    <a:pt x="49680" y="93917"/>
                    <a:pt x="49452" y="93917"/>
                  </a:cubicBezTo>
                  <a:cubicBezTo>
                    <a:pt x="45785" y="93917"/>
                    <a:pt x="42239" y="95220"/>
                    <a:pt x="38680" y="95913"/>
                  </a:cubicBezTo>
                  <a:cubicBezTo>
                    <a:pt x="34244" y="96781"/>
                    <a:pt x="29923" y="98516"/>
                    <a:pt x="25683" y="100054"/>
                  </a:cubicBezTo>
                  <a:cubicBezTo>
                    <a:pt x="21968" y="101399"/>
                    <a:pt x="18049" y="103183"/>
                    <a:pt x="14003" y="103183"/>
                  </a:cubicBezTo>
                  <a:cubicBezTo>
                    <a:pt x="13913" y="103183"/>
                    <a:pt x="13824" y="103182"/>
                    <a:pt x="13734" y="103181"/>
                  </a:cubicBezTo>
                  <a:cubicBezTo>
                    <a:pt x="9266" y="103082"/>
                    <a:pt x="5468" y="100791"/>
                    <a:pt x="3127" y="96993"/>
                  </a:cubicBezTo>
                  <a:cubicBezTo>
                    <a:pt x="2096" y="95357"/>
                    <a:pt x="1294" y="93507"/>
                    <a:pt x="1425" y="91543"/>
                  </a:cubicBezTo>
                  <a:cubicBezTo>
                    <a:pt x="1523" y="89988"/>
                    <a:pt x="2194" y="88564"/>
                    <a:pt x="3013" y="87254"/>
                  </a:cubicBezTo>
                  <a:cubicBezTo>
                    <a:pt x="4682" y="84553"/>
                    <a:pt x="6417" y="81983"/>
                    <a:pt x="7727" y="79103"/>
                  </a:cubicBezTo>
                  <a:cubicBezTo>
                    <a:pt x="9347" y="75551"/>
                    <a:pt x="10624" y="71655"/>
                    <a:pt x="10837" y="67743"/>
                  </a:cubicBezTo>
                  <a:cubicBezTo>
                    <a:pt x="10984" y="64666"/>
                    <a:pt x="10444" y="61539"/>
                    <a:pt x="9937" y="58527"/>
                  </a:cubicBezTo>
                  <a:cubicBezTo>
                    <a:pt x="9707" y="57218"/>
                    <a:pt x="9462" y="55908"/>
                    <a:pt x="9200" y="54582"/>
                  </a:cubicBezTo>
                  <a:cubicBezTo>
                    <a:pt x="9069" y="53977"/>
                    <a:pt x="8873" y="53257"/>
                    <a:pt x="8824" y="52667"/>
                  </a:cubicBezTo>
                  <a:cubicBezTo>
                    <a:pt x="8823" y="52666"/>
                    <a:pt x="8823" y="52664"/>
                    <a:pt x="8823" y="52663"/>
                  </a:cubicBezTo>
                  <a:lnTo>
                    <a:pt x="8823" y="52663"/>
                  </a:lnTo>
                  <a:cubicBezTo>
                    <a:pt x="8823" y="52659"/>
                    <a:pt x="8824" y="52655"/>
                    <a:pt x="8824" y="52651"/>
                  </a:cubicBezTo>
                  <a:cubicBezTo>
                    <a:pt x="8807" y="51031"/>
                    <a:pt x="8660" y="49426"/>
                    <a:pt x="8644" y="47822"/>
                  </a:cubicBezTo>
                  <a:cubicBezTo>
                    <a:pt x="8611" y="45694"/>
                    <a:pt x="8971" y="43550"/>
                    <a:pt x="9315" y="41471"/>
                  </a:cubicBezTo>
                  <a:cubicBezTo>
                    <a:pt x="9691" y="39360"/>
                    <a:pt x="10133" y="37281"/>
                    <a:pt x="10739" y="35235"/>
                  </a:cubicBezTo>
                  <a:cubicBezTo>
                    <a:pt x="10951" y="34466"/>
                    <a:pt x="11181" y="33713"/>
                    <a:pt x="11475" y="32976"/>
                  </a:cubicBezTo>
                  <a:cubicBezTo>
                    <a:pt x="11754" y="32223"/>
                    <a:pt x="12163" y="31519"/>
                    <a:pt x="12376" y="30750"/>
                  </a:cubicBezTo>
                  <a:cubicBezTo>
                    <a:pt x="12817" y="28884"/>
                    <a:pt x="12376" y="26936"/>
                    <a:pt x="11884" y="25152"/>
                  </a:cubicBezTo>
                  <a:cubicBezTo>
                    <a:pt x="11246" y="22860"/>
                    <a:pt x="10510" y="20618"/>
                    <a:pt x="10215" y="18244"/>
                  </a:cubicBezTo>
                  <a:cubicBezTo>
                    <a:pt x="9789" y="14349"/>
                    <a:pt x="10018" y="10420"/>
                    <a:pt x="11410" y="6705"/>
                  </a:cubicBezTo>
                  <a:cubicBezTo>
                    <a:pt x="11770" y="5755"/>
                    <a:pt x="12294" y="4855"/>
                    <a:pt x="12867" y="3987"/>
                  </a:cubicBezTo>
                  <a:cubicBezTo>
                    <a:pt x="13603" y="2907"/>
                    <a:pt x="14536" y="2269"/>
                    <a:pt x="15698" y="1679"/>
                  </a:cubicBezTo>
                  <a:cubicBezTo>
                    <a:pt x="16730" y="1172"/>
                    <a:pt x="17810" y="812"/>
                    <a:pt x="18939" y="615"/>
                  </a:cubicBezTo>
                  <a:cubicBezTo>
                    <a:pt x="19333" y="540"/>
                    <a:pt x="19713" y="504"/>
                    <a:pt x="20079" y="504"/>
                  </a:cubicBezTo>
                  <a:close/>
                  <a:moveTo>
                    <a:pt x="19821" y="0"/>
                  </a:moveTo>
                  <a:cubicBezTo>
                    <a:pt x="19328" y="0"/>
                    <a:pt x="18825" y="51"/>
                    <a:pt x="18317" y="157"/>
                  </a:cubicBezTo>
                  <a:cubicBezTo>
                    <a:pt x="16795" y="484"/>
                    <a:pt x="15338" y="1123"/>
                    <a:pt x="14029" y="1974"/>
                  </a:cubicBezTo>
                  <a:cubicBezTo>
                    <a:pt x="12572" y="2923"/>
                    <a:pt x="11606" y="4658"/>
                    <a:pt x="10984" y="6213"/>
                  </a:cubicBezTo>
                  <a:cubicBezTo>
                    <a:pt x="9511" y="9798"/>
                    <a:pt x="9216" y="13678"/>
                    <a:pt x="9544" y="17508"/>
                  </a:cubicBezTo>
                  <a:cubicBezTo>
                    <a:pt x="9757" y="19816"/>
                    <a:pt x="10297" y="21993"/>
                    <a:pt x="10951" y="24202"/>
                  </a:cubicBezTo>
                  <a:cubicBezTo>
                    <a:pt x="11590" y="26314"/>
                    <a:pt x="12392" y="28720"/>
                    <a:pt x="11721" y="30914"/>
                  </a:cubicBezTo>
                  <a:cubicBezTo>
                    <a:pt x="11508" y="31585"/>
                    <a:pt x="11148" y="32207"/>
                    <a:pt x="10902" y="32861"/>
                  </a:cubicBezTo>
                  <a:cubicBezTo>
                    <a:pt x="10542" y="33778"/>
                    <a:pt x="10264" y="34711"/>
                    <a:pt x="10002" y="35677"/>
                  </a:cubicBezTo>
                  <a:cubicBezTo>
                    <a:pt x="9396" y="37854"/>
                    <a:pt x="8955" y="40064"/>
                    <a:pt x="8611" y="42273"/>
                  </a:cubicBezTo>
                  <a:cubicBezTo>
                    <a:pt x="8300" y="44123"/>
                    <a:pt x="8005" y="45989"/>
                    <a:pt x="8054" y="47871"/>
                  </a:cubicBezTo>
                  <a:cubicBezTo>
                    <a:pt x="8054" y="49419"/>
                    <a:pt x="8200" y="51015"/>
                    <a:pt x="8218" y="52628"/>
                  </a:cubicBezTo>
                  <a:lnTo>
                    <a:pt x="8218" y="52628"/>
                  </a:lnTo>
                  <a:cubicBezTo>
                    <a:pt x="8218" y="52635"/>
                    <a:pt x="8218" y="52643"/>
                    <a:pt x="8218" y="52651"/>
                  </a:cubicBezTo>
                  <a:cubicBezTo>
                    <a:pt x="8218" y="52651"/>
                    <a:pt x="8218" y="52651"/>
                    <a:pt x="8218" y="52651"/>
                  </a:cubicBezTo>
                  <a:lnTo>
                    <a:pt x="8218" y="52651"/>
                  </a:lnTo>
                  <a:cubicBezTo>
                    <a:pt x="8218" y="52664"/>
                    <a:pt x="8219" y="52677"/>
                    <a:pt x="8220" y="52690"/>
                  </a:cubicBezTo>
                  <a:lnTo>
                    <a:pt x="8220" y="52690"/>
                  </a:lnTo>
                  <a:cubicBezTo>
                    <a:pt x="8259" y="53300"/>
                    <a:pt x="8449" y="53941"/>
                    <a:pt x="8562" y="54566"/>
                  </a:cubicBezTo>
                  <a:cubicBezTo>
                    <a:pt x="8840" y="55974"/>
                    <a:pt x="9118" y="57398"/>
                    <a:pt x="9347" y="58806"/>
                  </a:cubicBezTo>
                  <a:cubicBezTo>
                    <a:pt x="9871" y="61916"/>
                    <a:pt x="10460" y="65206"/>
                    <a:pt x="10133" y="68381"/>
                  </a:cubicBezTo>
                  <a:cubicBezTo>
                    <a:pt x="9691" y="72801"/>
                    <a:pt x="8136" y="77073"/>
                    <a:pt x="6090" y="80985"/>
                  </a:cubicBezTo>
                  <a:cubicBezTo>
                    <a:pt x="5321" y="82409"/>
                    <a:pt x="4486" y="83800"/>
                    <a:pt x="3602" y="85175"/>
                  </a:cubicBezTo>
                  <a:cubicBezTo>
                    <a:pt x="2833" y="86354"/>
                    <a:pt x="2014" y="87532"/>
                    <a:pt x="1458" y="88842"/>
                  </a:cubicBezTo>
                  <a:cubicBezTo>
                    <a:pt x="1" y="92214"/>
                    <a:pt x="1229" y="95569"/>
                    <a:pt x="3324" y="98385"/>
                  </a:cubicBezTo>
                  <a:cubicBezTo>
                    <a:pt x="5550" y="101446"/>
                    <a:pt x="8873" y="103328"/>
                    <a:pt x="12637" y="103688"/>
                  </a:cubicBezTo>
                  <a:cubicBezTo>
                    <a:pt x="13075" y="103732"/>
                    <a:pt x="13509" y="103752"/>
                    <a:pt x="13942" y="103752"/>
                  </a:cubicBezTo>
                  <a:cubicBezTo>
                    <a:pt x="17577" y="103752"/>
                    <a:pt x="21060" y="102314"/>
                    <a:pt x="24439" y="101086"/>
                  </a:cubicBezTo>
                  <a:cubicBezTo>
                    <a:pt x="28842" y="99514"/>
                    <a:pt x="33262" y="97730"/>
                    <a:pt x="37812" y="96666"/>
                  </a:cubicBezTo>
                  <a:cubicBezTo>
                    <a:pt x="39826" y="96208"/>
                    <a:pt x="41855" y="95798"/>
                    <a:pt x="43852" y="95307"/>
                  </a:cubicBezTo>
                  <a:cubicBezTo>
                    <a:pt x="45693" y="94840"/>
                    <a:pt x="47560" y="94490"/>
                    <a:pt x="49453" y="94490"/>
                  </a:cubicBezTo>
                  <a:cubicBezTo>
                    <a:pt x="49681" y="94490"/>
                    <a:pt x="49909" y="94495"/>
                    <a:pt x="50138" y="94505"/>
                  </a:cubicBezTo>
                  <a:cubicBezTo>
                    <a:pt x="52495" y="94604"/>
                    <a:pt x="54737" y="95357"/>
                    <a:pt x="56947" y="96126"/>
                  </a:cubicBezTo>
                  <a:cubicBezTo>
                    <a:pt x="58502" y="96650"/>
                    <a:pt x="60073" y="97206"/>
                    <a:pt x="61497" y="98057"/>
                  </a:cubicBezTo>
                  <a:cubicBezTo>
                    <a:pt x="62709" y="98778"/>
                    <a:pt x="63707" y="99743"/>
                    <a:pt x="64444" y="100922"/>
                  </a:cubicBezTo>
                  <a:cubicBezTo>
                    <a:pt x="65360" y="102444"/>
                    <a:pt x="65770" y="104196"/>
                    <a:pt x="66457" y="105800"/>
                  </a:cubicBezTo>
                  <a:cubicBezTo>
                    <a:pt x="67390" y="107911"/>
                    <a:pt x="68470" y="109908"/>
                    <a:pt x="69485" y="111971"/>
                  </a:cubicBezTo>
                  <a:cubicBezTo>
                    <a:pt x="70025" y="113035"/>
                    <a:pt x="70549" y="114066"/>
                    <a:pt x="71253" y="115031"/>
                  </a:cubicBezTo>
                  <a:cubicBezTo>
                    <a:pt x="71744" y="115703"/>
                    <a:pt x="72383" y="116603"/>
                    <a:pt x="73201" y="116930"/>
                  </a:cubicBezTo>
                  <a:cubicBezTo>
                    <a:pt x="73311" y="116976"/>
                    <a:pt x="73428" y="116997"/>
                    <a:pt x="73549" y="116997"/>
                  </a:cubicBezTo>
                  <a:cubicBezTo>
                    <a:pt x="74296" y="116997"/>
                    <a:pt x="75190" y="116205"/>
                    <a:pt x="75345" y="115572"/>
                  </a:cubicBezTo>
                  <a:cubicBezTo>
                    <a:pt x="75525" y="114819"/>
                    <a:pt x="75411" y="113886"/>
                    <a:pt x="75460" y="113100"/>
                  </a:cubicBezTo>
                  <a:cubicBezTo>
                    <a:pt x="75673" y="110137"/>
                    <a:pt x="75918" y="106520"/>
                    <a:pt x="77620" y="103983"/>
                  </a:cubicBezTo>
                  <a:cubicBezTo>
                    <a:pt x="79306" y="101446"/>
                    <a:pt x="82449" y="99661"/>
                    <a:pt x="85019" y="98123"/>
                  </a:cubicBezTo>
                  <a:cubicBezTo>
                    <a:pt x="86983" y="96944"/>
                    <a:pt x="88784" y="96290"/>
                    <a:pt x="90944" y="95258"/>
                  </a:cubicBezTo>
                  <a:cubicBezTo>
                    <a:pt x="93236" y="94178"/>
                    <a:pt x="95364" y="92819"/>
                    <a:pt x="97590" y="91641"/>
                  </a:cubicBezTo>
                  <a:cubicBezTo>
                    <a:pt x="99685" y="90511"/>
                    <a:pt x="101649" y="89186"/>
                    <a:pt x="103548" y="87729"/>
                  </a:cubicBezTo>
                  <a:cubicBezTo>
                    <a:pt x="107084" y="85012"/>
                    <a:pt x="110308" y="81852"/>
                    <a:pt x="113238" y="78464"/>
                  </a:cubicBezTo>
                  <a:cubicBezTo>
                    <a:pt x="114646" y="76827"/>
                    <a:pt x="116021" y="75272"/>
                    <a:pt x="117232" y="73406"/>
                  </a:cubicBezTo>
                  <a:cubicBezTo>
                    <a:pt x="118738" y="71082"/>
                    <a:pt x="120244" y="67923"/>
                    <a:pt x="119115" y="65140"/>
                  </a:cubicBezTo>
                  <a:cubicBezTo>
                    <a:pt x="118378" y="63323"/>
                    <a:pt x="116365" y="61866"/>
                    <a:pt x="114646" y="61032"/>
                  </a:cubicBezTo>
                  <a:cubicBezTo>
                    <a:pt x="113568" y="60518"/>
                    <a:pt x="112432" y="60253"/>
                    <a:pt x="111268" y="60253"/>
                  </a:cubicBezTo>
                  <a:cubicBezTo>
                    <a:pt x="110912" y="60253"/>
                    <a:pt x="110554" y="60278"/>
                    <a:pt x="110194" y="60328"/>
                  </a:cubicBezTo>
                  <a:cubicBezTo>
                    <a:pt x="108721" y="60557"/>
                    <a:pt x="107100" y="61097"/>
                    <a:pt x="105889" y="61997"/>
                  </a:cubicBezTo>
                  <a:cubicBezTo>
                    <a:pt x="104743" y="62849"/>
                    <a:pt x="103745" y="63929"/>
                    <a:pt x="102681" y="64895"/>
                  </a:cubicBezTo>
                  <a:cubicBezTo>
                    <a:pt x="101519" y="65959"/>
                    <a:pt x="100144" y="67170"/>
                    <a:pt x="98556" y="67530"/>
                  </a:cubicBezTo>
                  <a:cubicBezTo>
                    <a:pt x="98327" y="67583"/>
                    <a:pt x="98104" y="67608"/>
                    <a:pt x="97888" y="67608"/>
                  </a:cubicBezTo>
                  <a:cubicBezTo>
                    <a:pt x="96636" y="67608"/>
                    <a:pt x="95613" y="66769"/>
                    <a:pt x="94971" y="65680"/>
                  </a:cubicBezTo>
                  <a:cubicBezTo>
                    <a:pt x="93252" y="62701"/>
                    <a:pt x="93432" y="58658"/>
                    <a:pt x="93760" y="55385"/>
                  </a:cubicBezTo>
                  <a:cubicBezTo>
                    <a:pt x="94185" y="51080"/>
                    <a:pt x="95822" y="47053"/>
                    <a:pt x="95953" y="42715"/>
                  </a:cubicBezTo>
                  <a:cubicBezTo>
                    <a:pt x="96068" y="38623"/>
                    <a:pt x="95118" y="33942"/>
                    <a:pt x="92778" y="30521"/>
                  </a:cubicBezTo>
                  <a:cubicBezTo>
                    <a:pt x="91648" y="28868"/>
                    <a:pt x="90224" y="27460"/>
                    <a:pt x="88767" y="26068"/>
                  </a:cubicBezTo>
                  <a:cubicBezTo>
                    <a:pt x="87278" y="24628"/>
                    <a:pt x="85788" y="23368"/>
                    <a:pt x="84004" y="22304"/>
                  </a:cubicBezTo>
                  <a:cubicBezTo>
                    <a:pt x="81893" y="21027"/>
                    <a:pt x="79748" y="20110"/>
                    <a:pt x="77309" y="19603"/>
                  </a:cubicBezTo>
                  <a:cubicBezTo>
                    <a:pt x="76024" y="19337"/>
                    <a:pt x="74708" y="19176"/>
                    <a:pt x="73393" y="19176"/>
                  </a:cubicBezTo>
                  <a:cubicBezTo>
                    <a:pt x="72766" y="19176"/>
                    <a:pt x="72139" y="19213"/>
                    <a:pt x="71515" y="19292"/>
                  </a:cubicBezTo>
                  <a:cubicBezTo>
                    <a:pt x="69338" y="19570"/>
                    <a:pt x="67259" y="20454"/>
                    <a:pt x="65279" y="21354"/>
                  </a:cubicBezTo>
                  <a:cubicBezTo>
                    <a:pt x="61317" y="23139"/>
                    <a:pt x="57324" y="25005"/>
                    <a:pt x="53591" y="27231"/>
                  </a:cubicBezTo>
                  <a:cubicBezTo>
                    <a:pt x="51431" y="28524"/>
                    <a:pt x="49385" y="29964"/>
                    <a:pt x="47371" y="31486"/>
                  </a:cubicBezTo>
                  <a:cubicBezTo>
                    <a:pt x="45653" y="32796"/>
                    <a:pt x="43983" y="34220"/>
                    <a:pt x="42117" y="35349"/>
                  </a:cubicBezTo>
                  <a:cubicBezTo>
                    <a:pt x="41107" y="35955"/>
                    <a:pt x="40055" y="36449"/>
                    <a:pt x="38946" y="36449"/>
                  </a:cubicBezTo>
                  <a:cubicBezTo>
                    <a:pt x="38527" y="36449"/>
                    <a:pt x="38100" y="36379"/>
                    <a:pt x="37665" y="36217"/>
                  </a:cubicBezTo>
                  <a:cubicBezTo>
                    <a:pt x="36044" y="35611"/>
                    <a:pt x="34768" y="34187"/>
                    <a:pt x="33769" y="32812"/>
                  </a:cubicBezTo>
                  <a:cubicBezTo>
                    <a:pt x="31134" y="29179"/>
                    <a:pt x="29366" y="24530"/>
                    <a:pt x="28515" y="20127"/>
                  </a:cubicBezTo>
                  <a:cubicBezTo>
                    <a:pt x="28171" y="18261"/>
                    <a:pt x="28089" y="16411"/>
                    <a:pt x="28269" y="14529"/>
                  </a:cubicBezTo>
                  <a:cubicBezTo>
                    <a:pt x="28384" y="13186"/>
                    <a:pt x="28662" y="11877"/>
                    <a:pt x="28679" y="10551"/>
                  </a:cubicBezTo>
                  <a:cubicBezTo>
                    <a:pt x="28695" y="8063"/>
                    <a:pt x="27484" y="5362"/>
                    <a:pt x="26043" y="3349"/>
                  </a:cubicBezTo>
                  <a:cubicBezTo>
                    <a:pt x="24541" y="1287"/>
                    <a:pt x="22300" y="0"/>
                    <a:pt x="19821" y="0"/>
                  </a:cubicBezTo>
                  <a:close/>
                </a:path>
              </a:pathLst>
            </a:custGeom>
            <a:solidFill>
              <a:srgbClr val="264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5688950" y="1881438"/>
              <a:ext cx="176000" cy="176000"/>
            </a:xfrm>
            <a:custGeom>
              <a:avLst/>
              <a:gdLst/>
              <a:ahLst/>
              <a:cxnLst/>
              <a:rect l="l" t="t" r="r" b="b"/>
              <a:pathLst>
                <a:path w="7040" h="7040" extrusionOk="0">
                  <a:moveTo>
                    <a:pt x="3520" y="1"/>
                  </a:moveTo>
                  <a:cubicBezTo>
                    <a:pt x="1572" y="1"/>
                    <a:pt x="1" y="1572"/>
                    <a:pt x="1" y="3520"/>
                  </a:cubicBezTo>
                  <a:cubicBezTo>
                    <a:pt x="1" y="5468"/>
                    <a:pt x="1572" y="7039"/>
                    <a:pt x="3520" y="7039"/>
                  </a:cubicBezTo>
                  <a:cubicBezTo>
                    <a:pt x="5468" y="7039"/>
                    <a:pt x="7039" y="5468"/>
                    <a:pt x="7039" y="3520"/>
                  </a:cubicBezTo>
                  <a:cubicBezTo>
                    <a:pt x="7039" y="1572"/>
                    <a:pt x="5468" y="1"/>
                    <a:pt x="3520" y="1"/>
                  </a:cubicBezTo>
                  <a:close/>
                </a:path>
              </a:pathLst>
            </a:custGeom>
            <a:solidFill>
              <a:srgbClr val="80A46A"/>
            </a:solidFill>
            <a:ln w="5325" cap="flat" cmpd="sng">
              <a:solidFill>
                <a:srgbClr val="006837"/>
              </a:solidFill>
              <a:prstDash val="solid"/>
              <a:miter lim="163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281B9EC-A818-E00F-8169-29285FAA3196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A501B46-B218-FC51-FA0E-5ED4D1EF52E2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73876-1374-3912-2916-2D16D90DB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6FDC8-7F3A-9FE4-8120-DB0529139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595" name="Google Shape;2595;p27"/>
          <p:cNvSpPr txBox="1"/>
          <p:nvPr/>
        </p:nvSpPr>
        <p:spPr>
          <a:xfrm>
            <a:off x="839600" y="2263925"/>
            <a:ext cx="254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Aerobic respiration takes place inside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mitochondria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96" name="Google Shape;2596;p27"/>
          <p:cNvGrpSpPr/>
          <p:nvPr/>
        </p:nvGrpSpPr>
        <p:grpSpPr>
          <a:xfrm>
            <a:off x="3928975" y="1344450"/>
            <a:ext cx="4354333" cy="2454585"/>
            <a:chOff x="1498825" y="1005663"/>
            <a:chExt cx="6220475" cy="3506550"/>
          </a:xfrm>
        </p:grpSpPr>
        <p:sp>
          <p:nvSpPr>
            <p:cNvPr id="2597" name="Google Shape;2597;p27"/>
            <p:cNvSpPr/>
            <p:nvPr/>
          </p:nvSpPr>
          <p:spPr>
            <a:xfrm>
              <a:off x="1498825" y="1005663"/>
              <a:ext cx="6220475" cy="2769300"/>
            </a:xfrm>
            <a:custGeom>
              <a:avLst/>
              <a:gdLst/>
              <a:ahLst/>
              <a:cxnLst/>
              <a:rect l="l" t="t" r="r" b="b"/>
              <a:pathLst>
                <a:path w="248819" h="110772" extrusionOk="0">
                  <a:moveTo>
                    <a:pt x="109425" y="25359"/>
                  </a:moveTo>
                  <a:cubicBezTo>
                    <a:pt x="109425" y="25359"/>
                    <a:pt x="200384" y="0"/>
                    <a:pt x="224601" y="35288"/>
                  </a:cubicBezTo>
                  <a:cubicBezTo>
                    <a:pt x="248819" y="70576"/>
                    <a:pt x="179110" y="65600"/>
                    <a:pt x="179110" y="65600"/>
                  </a:cubicBezTo>
                  <a:cubicBezTo>
                    <a:pt x="179110" y="65600"/>
                    <a:pt x="156239" y="62245"/>
                    <a:pt x="146105" y="67814"/>
                  </a:cubicBezTo>
                  <a:cubicBezTo>
                    <a:pt x="133460" y="74753"/>
                    <a:pt x="131109" y="76488"/>
                    <a:pt x="131109" y="76488"/>
                  </a:cubicBezTo>
                  <a:cubicBezTo>
                    <a:pt x="131109" y="76488"/>
                    <a:pt x="86896" y="106526"/>
                    <a:pt x="62450" y="108603"/>
                  </a:cubicBezTo>
                  <a:cubicBezTo>
                    <a:pt x="36954" y="110772"/>
                    <a:pt x="19584" y="98902"/>
                    <a:pt x="19447" y="98629"/>
                  </a:cubicBezTo>
                  <a:cubicBezTo>
                    <a:pt x="19447" y="98629"/>
                    <a:pt x="0" y="76260"/>
                    <a:pt x="22848" y="61743"/>
                  </a:cubicBezTo>
                  <a:cubicBezTo>
                    <a:pt x="41154" y="50102"/>
                    <a:pt x="82993" y="31979"/>
                    <a:pt x="109425" y="25359"/>
                  </a:cubicBezTo>
                  <a:close/>
                </a:path>
              </a:pathLst>
            </a:custGeom>
            <a:solidFill>
              <a:srgbClr val="CD6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7"/>
            <p:cNvSpPr/>
            <p:nvPr/>
          </p:nvSpPr>
          <p:spPr>
            <a:xfrm>
              <a:off x="6168875" y="1781713"/>
              <a:ext cx="923300" cy="929600"/>
            </a:xfrm>
            <a:custGeom>
              <a:avLst/>
              <a:gdLst/>
              <a:ahLst/>
              <a:cxnLst/>
              <a:rect l="l" t="t" r="r" b="b"/>
              <a:pathLst>
                <a:path w="36932" h="37184" extrusionOk="0">
                  <a:moveTo>
                    <a:pt x="36932" y="13947"/>
                  </a:moveTo>
                  <a:cubicBezTo>
                    <a:pt x="35836" y="27391"/>
                    <a:pt x="32412" y="37183"/>
                    <a:pt x="9724" y="25816"/>
                  </a:cubicBezTo>
                  <a:lnTo>
                    <a:pt x="0" y="4406"/>
                  </a:lnTo>
                  <a:lnTo>
                    <a:pt x="4817" y="1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7"/>
            <p:cNvSpPr/>
            <p:nvPr/>
          </p:nvSpPr>
          <p:spPr>
            <a:xfrm>
              <a:off x="6206525" y="1956338"/>
              <a:ext cx="691650" cy="823450"/>
            </a:xfrm>
            <a:custGeom>
              <a:avLst/>
              <a:gdLst/>
              <a:ahLst/>
              <a:cxnLst/>
              <a:rect l="l" t="t" r="r" b="b"/>
              <a:pathLst>
                <a:path w="27666" h="32938" extrusionOk="0">
                  <a:moveTo>
                    <a:pt x="27072" y="10591"/>
                  </a:moveTo>
                  <a:cubicBezTo>
                    <a:pt x="27665" y="18580"/>
                    <a:pt x="26318" y="23145"/>
                    <a:pt x="24127" y="30130"/>
                  </a:cubicBezTo>
                  <a:lnTo>
                    <a:pt x="7191" y="32937"/>
                  </a:lnTo>
                  <a:lnTo>
                    <a:pt x="1" y="9359"/>
                  </a:lnTo>
                  <a:lnTo>
                    <a:pt x="15294" y="0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7"/>
            <p:cNvSpPr/>
            <p:nvPr/>
          </p:nvSpPr>
          <p:spPr>
            <a:xfrm>
              <a:off x="5171400" y="1720663"/>
              <a:ext cx="1398650" cy="1138525"/>
            </a:xfrm>
            <a:custGeom>
              <a:avLst/>
              <a:gdLst/>
              <a:ahLst/>
              <a:cxnLst/>
              <a:rect l="l" t="t" r="r" b="b"/>
              <a:pathLst>
                <a:path w="55946" h="45541" extrusionOk="0">
                  <a:moveTo>
                    <a:pt x="17325" y="1"/>
                  </a:moveTo>
                  <a:lnTo>
                    <a:pt x="1" y="1302"/>
                  </a:lnTo>
                  <a:lnTo>
                    <a:pt x="7624" y="15225"/>
                  </a:lnTo>
                  <a:lnTo>
                    <a:pt x="8903" y="31134"/>
                  </a:lnTo>
                  <a:cubicBezTo>
                    <a:pt x="10980" y="34261"/>
                    <a:pt x="12532" y="38507"/>
                    <a:pt x="15454" y="41428"/>
                  </a:cubicBezTo>
                  <a:cubicBezTo>
                    <a:pt x="18446" y="44421"/>
                    <a:pt x="24609" y="45540"/>
                    <a:pt x="31325" y="45540"/>
                  </a:cubicBezTo>
                  <a:cubicBezTo>
                    <a:pt x="40336" y="45540"/>
                    <a:pt x="50341" y="43525"/>
                    <a:pt x="55010" y="41314"/>
                  </a:cubicBezTo>
                  <a:cubicBezTo>
                    <a:pt x="55946" y="36612"/>
                    <a:pt x="55763" y="31180"/>
                    <a:pt x="55740" y="26250"/>
                  </a:cubicBezTo>
                  <a:lnTo>
                    <a:pt x="42022" y="22598"/>
                  </a:lnTo>
                  <a:lnTo>
                    <a:pt x="173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7"/>
            <p:cNvSpPr/>
            <p:nvPr/>
          </p:nvSpPr>
          <p:spPr>
            <a:xfrm>
              <a:off x="5141175" y="1732638"/>
              <a:ext cx="1398625" cy="1210925"/>
            </a:xfrm>
            <a:custGeom>
              <a:avLst/>
              <a:gdLst/>
              <a:ahLst/>
              <a:cxnLst/>
              <a:rect l="l" t="t" r="r" b="b"/>
              <a:pathLst>
                <a:path w="55945" h="48437" extrusionOk="0">
                  <a:moveTo>
                    <a:pt x="55739" y="26250"/>
                  </a:moveTo>
                  <a:cubicBezTo>
                    <a:pt x="55762" y="31180"/>
                    <a:pt x="55945" y="36613"/>
                    <a:pt x="55009" y="41315"/>
                  </a:cubicBezTo>
                  <a:cubicBezTo>
                    <a:pt x="46860" y="45172"/>
                    <a:pt x="22437" y="48436"/>
                    <a:pt x="15453" y="41429"/>
                  </a:cubicBezTo>
                  <a:cubicBezTo>
                    <a:pt x="12508" y="38507"/>
                    <a:pt x="10956" y="34262"/>
                    <a:pt x="8879" y="31135"/>
                  </a:cubicBezTo>
                  <a:lnTo>
                    <a:pt x="7601" y="15225"/>
                  </a:lnTo>
                  <a:lnTo>
                    <a:pt x="0" y="1302"/>
                  </a:lnTo>
                  <a:lnTo>
                    <a:pt x="17324" y="1"/>
                  </a:lnTo>
                  <a:lnTo>
                    <a:pt x="41999" y="22598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7"/>
            <p:cNvSpPr/>
            <p:nvPr/>
          </p:nvSpPr>
          <p:spPr>
            <a:xfrm>
              <a:off x="4042700" y="2024813"/>
              <a:ext cx="1707925" cy="921600"/>
            </a:xfrm>
            <a:custGeom>
              <a:avLst/>
              <a:gdLst/>
              <a:ahLst/>
              <a:cxnLst/>
              <a:rect l="l" t="t" r="r" b="b"/>
              <a:pathLst>
                <a:path w="68317" h="36864" extrusionOk="0">
                  <a:moveTo>
                    <a:pt x="13741" y="0"/>
                  </a:moveTo>
                  <a:lnTo>
                    <a:pt x="0" y="13239"/>
                  </a:lnTo>
                  <a:lnTo>
                    <a:pt x="19950" y="32778"/>
                  </a:lnTo>
                  <a:lnTo>
                    <a:pt x="36681" y="36863"/>
                  </a:lnTo>
                  <a:lnTo>
                    <a:pt x="60670" y="32435"/>
                  </a:lnTo>
                  <a:cubicBezTo>
                    <a:pt x="65737" y="28692"/>
                    <a:pt x="68088" y="21388"/>
                    <a:pt x="68202" y="14403"/>
                  </a:cubicBezTo>
                  <a:lnTo>
                    <a:pt x="68316" y="10181"/>
                  </a:lnTo>
                  <a:lnTo>
                    <a:pt x="64254" y="8674"/>
                  </a:lnTo>
                  <a:lnTo>
                    <a:pt x="37868" y="13239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7"/>
            <p:cNvSpPr/>
            <p:nvPr/>
          </p:nvSpPr>
          <p:spPr>
            <a:xfrm>
              <a:off x="4014175" y="2045363"/>
              <a:ext cx="1707925" cy="921600"/>
            </a:xfrm>
            <a:custGeom>
              <a:avLst/>
              <a:gdLst/>
              <a:ahLst/>
              <a:cxnLst/>
              <a:rect l="l" t="t" r="r" b="b"/>
              <a:pathLst>
                <a:path w="68317" h="36864" extrusionOk="0">
                  <a:moveTo>
                    <a:pt x="68316" y="10180"/>
                  </a:moveTo>
                  <a:lnTo>
                    <a:pt x="68202" y="14403"/>
                  </a:lnTo>
                  <a:cubicBezTo>
                    <a:pt x="68088" y="21387"/>
                    <a:pt x="65737" y="28692"/>
                    <a:pt x="60670" y="32435"/>
                  </a:cubicBezTo>
                  <a:lnTo>
                    <a:pt x="36658" y="36863"/>
                  </a:lnTo>
                  <a:lnTo>
                    <a:pt x="19949" y="32777"/>
                  </a:lnTo>
                  <a:lnTo>
                    <a:pt x="0" y="13239"/>
                  </a:lnTo>
                  <a:lnTo>
                    <a:pt x="13741" y="0"/>
                  </a:lnTo>
                  <a:lnTo>
                    <a:pt x="37867" y="13239"/>
                  </a:lnTo>
                  <a:lnTo>
                    <a:pt x="64253" y="8674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7"/>
            <p:cNvSpPr/>
            <p:nvPr/>
          </p:nvSpPr>
          <p:spPr>
            <a:xfrm>
              <a:off x="3653525" y="2231388"/>
              <a:ext cx="1154425" cy="947750"/>
            </a:xfrm>
            <a:custGeom>
              <a:avLst/>
              <a:gdLst/>
              <a:ahLst/>
              <a:cxnLst/>
              <a:rect l="l" t="t" r="r" b="b"/>
              <a:pathLst>
                <a:path w="46177" h="37910" extrusionOk="0">
                  <a:moveTo>
                    <a:pt x="137" y="0"/>
                  </a:moveTo>
                  <a:lnTo>
                    <a:pt x="0" y="5319"/>
                  </a:lnTo>
                  <a:lnTo>
                    <a:pt x="19790" y="32823"/>
                  </a:lnTo>
                  <a:cubicBezTo>
                    <a:pt x="26764" y="36313"/>
                    <a:pt x="31893" y="37910"/>
                    <a:pt x="35668" y="37910"/>
                  </a:cubicBezTo>
                  <a:cubicBezTo>
                    <a:pt x="44188" y="37910"/>
                    <a:pt x="45812" y="29780"/>
                    <a:pt x="46176" y="1693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7"/>
            <p:cNvSpPr/>
            <p:nvPr/>
          </p:nvSpPr>
          <p:spPr>
            <a:xfrm>
              <a:off x="3747675" y="1929513"/>
              <a:ext cx="397750" cy="567800"/>
            </a:xfrm>
            <a:custGeom>
              <a:avLst/>
              <a:gdLst/>
              <a:ahLst/>
              <a:cxnLst/>
              <a:rect l="l" t="t" r="r" b="b"/>
              <a:pathLst>
                <a:path w="15910" h="22712" extrusionOk="0">
                  <a:moveTo>
                    <a:pt x="1" y="1"/>
                  </a:moveTo>
                  <a:lnTo>
                    <a:pt x="69" y="22712"/>
                  </a:lnTo>
                  <a:lnTo>
                    <a:pt x="15910" y="22118"/>
                  </a:lnTo>
                  <a:lnTo>
                    <a:pt x="14974" y="6848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7"/>
            <p:cNvSpPr/>
            <p:nvPr/>
          </p:nvSpPr>
          <p:spPr>
            <a:xfrm>
              <a:off x="3726000" y="1922088"/>
              <a:ext cx="397750" cy="567825"/>
            </a:xfrm>
            <a:custGeom>
              <a:avLst/>
              <a:gdLst/>
              <a:ahLst/>
              <a:cxnLst/>
              <a:rect l="l" t="t" r="r" b="b"/>
              <a:pathLst>
                <a:path w="15910" h="22713" extrusionOk="0">
                  <a:moveTo>
                    <a:pt x="0" y="1"/>
                  </a:moveTo>
                  <a:lnTo>
                    <a:pt x="46" y="22712"/>
                  </a:lnTo>
                  <a:lnTo>
                    <a:pt x="15910" y="22119"/>
                  </a:lnTo>
                  <a:lnTo>
                    <a:pt x="14974" y="6849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7"/>
            <p:cNvSpPr/>
            <p:nvPr/>
          </p:nvSpPr>
          <p:spPr>
            <a:xfrm>
              <a:off x="3631850" y="2260488"/>
              <a:ext cx="1153825" cy="1104775"/>
            </a:xfrm>
            <a:custGeom>
              <a:avLst/>
              <a:gdLst/>
              <a:ahLst/>
              <a:cxnLst/>
              <a:rect l="l" t="t" r="r" b="b"/>
              <a:pathLst>
                <a:path w="46153" h="44191" extrusionOk="0">
                  <a:moveTo>
                    <a:pt x="46153" y="16960"/>
                  </a:moveTo>
                  <a:cubicBezTo>
                    <a:pt x="45628" y="35471"/>
                    <a:pt x="42478" y="44190"/>
                    <a:pt x="19767" y="32823"/>
                  </a:cubicBezTo>
                  <a:lnTo>
                    <a:pt x="0" y="534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7"/>
            <p:cNvSpPr/>
            <p:nvPr/>
          </p:nvSpPr>
          <p:spPr>
            <a:xfrm>
              <a:off x="3398450" y="2448213"/>
              <a:ext cx="923300" cy="880800"/>
            </a:xfrm>
            <a:custGeom>
              <a:avLst/>
              <a:gdLst/>
              <a:ahLst/>
              <a:cxnLst/>
              <a:rect l="l" t="t" r="r" b="b"/>
              <a:pathLst>
                <a:path w="36932" h="35232" extrusionOk="0">
                  <a:moveTo>
                    <a:pt x="4794" y="1"/>
                  </a:moveTo>
                  <a:lnTo>
                    <a:pt x="1" y="4406"/>
                  </a:lnTo>
                  <a:lnTo>
                    <a:pt x="10409" y="30244"/>
                  </a:lnTo>
                  <a:cubicBezTo>
                    <a:pt x="17257" y="33672"/>
                    <a:pt x="22297" y="35231"/>
                    <a:pt x="26024" y="35231"/>
                  </a:cubicBezTo>
                  <a:cubicBezTo>
                    <a:pt x="34659" y="35231"/>
                    <a:pt x="36246" y="26861"/>
                    <a:pt x="36932" y="13947"/>
                  </a:cubicBezTo>
                  <a:lnTo>
                    <a:pt x="47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7"/>
            <p:cNvSpPr/>
            <p:nvPr/>
          </p:nvSpPr>
          <p:spPr>
            <a:xfrm>
              <a:off x="3385325" y="2475038"/>
              <a:ext cx="922750" cy="1040300"/>
            </a:xfrm>
            <a:custGeom>
              <a:avLst/>
              <a:gdLst/>
              <a:ahLst/>
              <a:cxnLst/>
              <a:rect l="l" t="t" r="r" b="b"/>
              <a:pathLst>
                <a:path w="36910" h="41612" extrusionOk="0">
                  <a:moveTo>
                    <a:pt x="36909" y="13924"/>
                  </a:moveTo>
                  <a:cubicBezTo>
                    <a:pt x="35950" y="32413"/>
                    <a:pt x="33120" y="41611"/>
                    <a:pt x="10409" y="30244"/>
                  </a:cubicBezTo>
                  <a:lnTo>
                    <a:pt x="1" y="4383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7"/>
            <p:cNvSpPr/>
            <p:nvPr/>
          </p:nvSpPr>
          <p:spPr>
            <a:xfrm>
              <a:off x="2725675" y="2557788"/>
              <a:ext cx="1188075" cy="1109300"/>
            </a:xfrm>
            <a:custGeom>
              <a:avLst/>
              <a:gdLst/>
              <a:ahLst/>
              <a:cxnLst/>
              <a:rect l="l" t="t" r="r" b="b"/>
              <a:pathLst>
                <a:path w="47523" h="44372" extrusionOk="0">
                  <a:moveTo>
                    <a:pt x="1" y="0"/>
                  </a:moveTo>
                  <a:lnTo>
                    <a:pt x="20589" y="39557"/>
                  </a:lnTo>
                  <a:cubicBezTo>
                    <a:pt x="27220" y="42876"/>
                    <a:pt x="32023" y="44371"/>
                    <a:pt x="35572" y="44371"/>
                  </a:cubicBezTo>
                  <a:cubicBezTo>
                    <a:pt x="44179" y="44371"/>
                    <a:pt x="45422" y="35578"/>
                    <a:pt x="47523" y="22666"/>
                  </a:cubicBezTo>
                  <a:lnTo>
                    <a:pt x="12281" y="8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7"/>
            <p:cNvSpPr/>
            <p:nvPr/>
          </p:nvSpPr>
          <p:spPr>
            <a:xfrm>
              <a:off x="3037250" y="2257063"/>
              <a:ext cx="397750" cy="567225"/>
            </a:xfrm>
            <a:custGeom>
              <a:avLst/>
              <a:gdLst/>
              <a:ahLst/>
              <a:cxnLst/>
              <a:rect l="l" t="t" r="r" b="b"/>
              <a:pathLst>
                <a:path w="15910" h="22689" extrusionOk="0">
                  <a:moveTo>
                    <a:pt x="0" y="0"/>
                  </a:moveTo>
                  <a:lnTo>
                    <a:pt x="46" y="22689"/>
                  </a:lnTo>
                  <a:lnTo>
                    <a:pt x="15909" y="22118"/>
                  </a:lnTo>
                  <a:lnTo>
                    <a:pt x="14974" y="6848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7"/>
            <p:cNvSpPr/>
            <p:nvPr/>
          </p:nvSpPr>
          <p:spPr>
            <a:xfrm>
              <a:off x="3037250" y="2257063"/>
              <a:ext cx="397750" cy="567225"/>
            </a:xfrm>
            <a:custGeom>
              <a:avLst/>
              <a:gdLst/>
              <a:ahLst/>
              <a:cxnLst/>
              <a:rect l="l" t="t" r="r" b="b"/>
              <a:pathLst>
                <a:path w="15910" h="22689" extrusionOk="0">
                  <a:moveTo>
                    <a:pt x="0" y="0"/>
                  </a:moveTo>
                  <a:lnTo>
                    <a:pt x="46" y="22689"/>
                  </a:lnTo>
                  <a:lnTo>
                    <a:pt x="15909" y="22118"/>
                  </a:lnTo>
                  <a:lnTo>
                    <a:pt x="14974" y="6848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7"/>
            <p:cNvSpPr/>
            <p:nvPr/>
          </p:nvSpPr>
          <p:spPr>
            <a:xfrm>
              <a:off x="2714275" y="2593163"/>
              <a:ext cx="1187500" cy="1273675"/>
            </a:xfrm>
            <a:custGeom>
              <a:avLst/>
              <a:gdLst/>
              <a:ahLst/>
              <a:cxnLst/>
              <a:rect l="l" t="t" r="r" b="b"/>
              <a:pathLst>
                <a:path w="47500" h="50947" extrusionOk="0">
                  <a:moveTo>
                    <a:pt x="47500" y="22689"/>
                  </a:moveTo>
                  <a:cubicBezTo>
                    <a:pt x="44555" y="40903"/>
                    <a:pt x="43300" y="50947"/>
                    <a:pt x="20588" y="39557"/>
                  </a:cubicBezTo>
                  <a:lnTo>
                    <a:pt x="0" y="0"/>
                  </a:lnTo>
                  <a:lnTo>
                    <a:pt x="11458" y="0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7"/>
            <p:cNvSpPr/>
            <p:nvPr/>
          </p:nvSpPr>
          <p:spPr>
            <a:xfrm>
              <a:off x="2725675" y="3017138"/>
              <a:ext cx="617725" cy="786875"/>
            </a:xfrm>
            <a:custGeom>
              <a:avLst/>
              <a:gdLst/>
              <a:ahLst/>
              <a:cxnLst/>
              <a:rect l="l" t="t" r="r" b="b"/>
              <a:pathLst>
                <a:path w="24709" h="31475" extrusionOk="0">
                  <a:moveTo>
                    <a:pt x="14152" y="1"/>
                  </a:moveTo>
                  <a:lnTo>
                    <a:pt x="1" y="5981"/>
                  </a:lnTo>
                  <a:lnTo>
                    <a:pt x="229" y="28669"/>
                  </a:lnTo>
                  <a:cubicBezTo>
                    <a:pt x="3196" y="30609"/>
                    <a:pt x="6300" y="29628"/>
                    <a:pt x="9587" y="30860"/>
                  </a:cubicBezTo>
                  <a:cubicBezTo>
                    <a:pt x="10708" y="31282"/>
                    <a:pt x="11758" y="31475"/>
                    <a:pt x="12739" y="31475"/>
                  </a:cubicBezTo>
                  <a:cubicBezTo>
                    <a:pt x="21478" y="31475"/>
                    <a:pt x="24708" y="16156"/>
                    <a:pt x="23990" y="10820"/>
                  </a:cubicBezTo>
                  <a:lnTo>
                    <a:pt x="1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7"/>
            <p:cNvSpPr/>
            <p:nvPr/>
          </p:nvSpPr>
          <p:spPr>
            <a:xfrm>
              <a:off x="2761625" y="2982338"/>
              <a:ext cx="619725" cy="875950"/>
            </a:xfrm>
            <a:custGeom>
              <a:avLst/>
              <a:gdLst/>
              <a:ahLst/>
              <a:cxnLst/>
              <a:rect l="l" t="t" r="r" b="b"/>
              <a:pathLst>
                <a:path w="24789" h="35038" extrusionOk="0">
                  <a:moveTo>
                    <a:pt x="23990" y="10819"/>
                  </a:moveTo>
                  <a:cubicBezTo>
                    <a:pt x="24789" y="16777"/>
                    <a:pt x="20703" y="35037"/>
                    <a:pt x="9587" y="30860"/>
                  </a:cubicBezTo>
                  <a:cubicBezTo>
                    <a:pt x="6300" y="29628"/>
                    <a:pt x="3196" y="30609"/>
                    <a:pt x="229" y="28669"/>
                  </a:cubicBezTo>
                  <a:lnTo>
                    <a:pt x="1" y="5981"/>
                  </a:lnTo>
                  <a:lnTo>
                    <a:pt x="14152" y="0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7"/>
            <p:cNvSpPr/>
            <p:nvPr/>
          </p:nvSpPr>
          <p:spPr>
            <a:xfrm>
              <a:off x="2337650" y="2588038"/>
              <a:ext cx="598050" cy="703600"/>
            </a:xfrm>
            <a:custGeom>
              <a:avLst/>
              <a:gdLst/>
              <a:ahLst/>
              <a:cxnLst/>
              <a:rect l="l" t="t" r="r" b="b"/>
              <a:pathLst>
                <a:path w="23922" h="28144" extrusionOk="0">
                  <a:moveTo>
                    <a:pt x="1096" y="0"/>
                  </a:moveTo>
                  <a:cubicBezTo>
                    <a:pt x="982" y="10249"/>
                    <a:pt x="0" y="20383"/>
                    <a:pt x="7761" y="28144"/>
                  </a:cubicBezTo>
                  <a:lnTo>
                    <a:pt x="23921" y="19630"/>
                  </a:lnTo>
                  <a:close/>
                </a:path>
              </a:pathLst>
            </a:custGeom>
            <a:solidFill>
              <a:srgbClr val="D46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7"/>
            <p:cNvSpPr/>
            <p:nvPr/>
          </p:nvSpPr>
          <p:spPr>
            <a:xfrm>
              <a:off x="2198975" y="2851663"/>
              <a:ext cx="729250" cy="930750"/>
            </a:xfrm>
            <a:custGeom>
              <a:avLst/>
              <a:gdLst/>
              <a:ahLst/>
              <a:cxnLst/>
              <a:rect l="l" t="t" r="r" b="b"/>
              <a:pathLst>
                <a:path w="29170" h="37230" extrusionOk="0">
                  <a:moveTo>
                    <a:pt x="1165" y="0"/>
                  </a:moveTo>
                  <a:lnTo>
                    <a:pt x="1165" y="0"/>
                  </a:lnTo>
                  <a:cubicBezTo>
                    <a:pt x="1" y="9382"/>
                    <a:pt x="6780" y="33942"/>
                    <a:pt x="18718" y="36932"/>
                  </a:cubicBezTo>
                  <a:cubicBezTo>
                    <a:pt x="19529" y="37135"/>
                    <a:pt x="20278" y="37230"/>
                    <a:pt x="20969" y="37230"/>
                  </a:cubicBezTo>
                  <a:cubicBezTo>
                    <a:pt x="29042" y="37230"/>
                    <a:pt x="29169" y="24282"/>
                    <a:pt x="28076" y="20224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7"/>
            <p:cNvSpPr/>
            <p:nvPr/>
          </p:nvSpPr>
          <p:spPr>
            <a:xfrm>
              <a:off x="2142500" y="2927563"/>
              <a:ext cx="763525" cy="958675"/>
            </a:xfrm>
            <a:custGeom>
              <a:avLst/>
              <a:gdLst/>
              <a:ahLst/>
              <a:cxnLst/>
              <a:rect l="l" t="t" r="r" b="b"/>
              <a:pathLst>
                <a:path w="30541" h="38347" extrusionOk="0">
                  <a:moveTo>
                    <a:pt x="1164" y="0"/>
                  </a:moveTo>
                  <a:cubicBezTo>
                    <a:pt x="0" y="9381"/>
                    <a:pt x="7510" y="32777"/>
                    <a:pt x="19470" y="35767"/>
                  </a:cubicBezTo>
                  <a:cubicBezTo>
                    <a:pt x="29764" y="38347"/>
                    <a:pt x="30540" y="23259"/>
                    <a:pt x="29376" y="18854"/>
                  </a:cubicBezTo>
                </a:path>
              </a:pathLst>
            </a:custGeom>
            <a:solidFill>
              <a:srgbClr val="DE7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7"/>
            <p:cNvSpPr/>
            <p:nvPr/>
          </p:nvSpPr>
          <p:spPr>
            <a:xfrm>
              <a:off x="5867000" y="1647063"/>
              <a:ext cx="423450" cy="430275"/>
            </a:xfrm>
            <a:custGeom>
              <a:avLst/>
              <a:gdLst/>
              <a:ahLst/>
              <a:cxnLst/>
              <a:rect l="l" t="t" r="r" b="b"/>
              <a:pathLst>
                <a:path w="16938" h="17211" extrusionOk="0">
                  <a:moveTo>
                    <a:pt x="1" y="0"/>
                  </a:moveTo>
                  <a:lnTo>
                    <a:pt x="115" y="17210"/>
                  </a:lnTo>
                  <a:lnTo>
                    <a:pt x="16937" y="17210"/>
                  </a:lnTo>
                  <a:lnTo>
                    <a:pt x="13810" y="69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7"/>
            <p:cNvSpPr/>
            <p:nvPr/>
          </p:nvSpPr>
          <p:spPr>
            <a:xfrm>
              <a:off x="4711475" y="1753763"/>
              <a:ext cx="570100" cy="567225"/>
            </a:xfrm>
            <a:custGeom>
              <a:avLst/>
              <a:gdLst/>
              <a:ahLst/>
              <a:cxnLst/>
              <a:rect l="l" t="t" r="r" b="b"/>
              <a:pathLst>
                <a:path w="22804" h="22689" extrusionOk="0">
                  <a:moveTo>
                    <a:pt x="1" y="0"/>
                  </a:moveTo>
                  <a:lnTo>
                    <a:pt x="92" y="22689"/>
                  </a:lnTo>
                  <a:lnTo>
                    <a:pt x="22803" y="22118"/>
                  </a:lnTo>
                  <a:lnTo>
                    <a:pt x="21479" y="6848"/>
                  </a:lnTo>
                  <a:close/>
                </a:path>
              </a:pathLst>
            </a:custGeom>
            <a:solidFill>
              <a:srgbClr val="BD5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7"/>
            <p:cNvSpPr/>
            <p:nvPr/>
          </p:nvSpPr>
          <p:spPr>
            <a:xfrm>
              <a:off x="4711475" y="1753763"/>
              <a:ext cx="570100" cy="567225"/>
            </a:xfrm>
            <a:custGeom>
              <a:avLst/>
              <a:gdLst/>
              <a:ahLst/>
              <a:cxnLst/>
              <a:rect l="l" t="t" r="r" b="b"/>
              <a:pathLst>
                <a:path w="22804" h="22689" extrusionOk="0">
                  <a:moveTo>
                    <a:pt x="1" y="0"/>
                  </a:moveTo>
                  <a:lnTo>
                    <a:pt x="92" y="22689"/>
                  </a:lnTo>
                  <a:lnTo>
                    <a:pt x="22803" y="22118"/>
                  </a:lnTo>
                  <a:lnTo>
                    <a:pt x="21479" y="6848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7"/>
            <p:cNvSpPr/>
            <p:nvPr/>
          </p:nvSpPr>
          <p:spPr>
            <a:xfrm>
              <a:off x="2156175" y="1590538"/>
              <a:ext cx="4930875" cy="1930850"/>
            </a:xfrm>
            <a:custGeom>
              <a:avLst/>
              <a:gdLst/>
              <a:ahLst/>
              <a:cxnLst/>
              <a:rect l="l" t="t" r="r" b="b"/>
              <a:pathLst>
                <a:path w="197235" h="77234" extrusionOk="0">
                  <a:moveTo>
                    <a:pt x="152935" y="1"/>
                  </a:moveTo>
                  <a:cubicBezTo>
                    <a:pt x="148627" y="1"/>
                    <a:pt x="146391" y="2214"/>
                    <a:pt x="154003" y="10798"/>
                  </a:cubicBezTo>
                  <a:cubicBezTo>
                    <a:pt x="158066" y="15386"/>
                    <a:pt x="157518" y="18353"/>
                    <a:pt x="157518" y="18353"/>
                  </a:cubicBezTo>
                  <a:cubicBezTo>
                    <a:pt x="157518" y="18353"/>
                    <a:pt x="157307" y="18543"/>
                    <a:pt x="156868" y="18543"/>
                  </a:cubicBezTo>
                  <a:cubicBezTo>
                    <a:pt x="156211" y="18543"/>
                    <a:pt x="155044" y="18116"/>
                    <a:pt x="153318" y="15979"/>
                  </a:cubicBezTo>
                  <a:cubicBezTo>
                    <a:pt x="150420" y="12418"/>
                    <a:pt x="144439" y="4909"/>
                    <a:pt x="142340" y="3539"/>
                  </a:cubicBezTo>
                  <a:cubicBezTo>
                    <a:pt x="140841" y="2546"/>
                    <a:pt x="133405" y="146"/>
                    <a:pt x="125454" y="146"/>
                  </a:cubicBezTo>
                  <a:cubicBezTo>
                    <a:pt x="122261" y="146"/>
                    <a:pt x="118984" y="533"/>
                    <a:pt x="115976" y="1554"/>
                  </a:cubicBezTo>
                  <a:cubicBezTo>
                    <a:pt x="105454" y="5114"/>
                    <a:pt x="99747" y="5868"/>
                    <a:pt x="104221" y="9588"/>
                  </a:cubicBezTo>
                  <a:cubicBezTo>
                    <a:pt x="109631" y="14062"/>
                    <a:pt x="112644" y="17029"/>
                    <a:pt x="115794" y="19996"/>
                  </a:cubicBezTo>
                  <a:cubicBezTo>
                    <a:pt x="118966" y="22941"/>
                    <a:pt x="119765" y="24059"/>
                    <a:pt x="117802" y="24790"/>
                  </a:cubicBezTo>
                  <a:cubicBezTo>
                    <a:pt x="117483" y="24910"/>
                    <a:pt x="117184" y="24964"/>
                    <a:pt x="116900" y="24964"/>
                  </a:cubicBezTo>
                  <a:cubicBezTo>
                    <a:pt x="115295" y="24964"/>
                    <a:pt x="114169" y="23239"/>
                    <a:pt x="112598" y="21959"/>
                  </a:cubicBezTo>
                  <a:cubicBezTo>
                    <a:pt x="109060" y="19129"/>
                    <a:pt x="104974" y="16048"/>
                    <a:pt x="98629" y="12008"/>
                  </a:cubicBezTo>
                  <a:cubicBezTo>
                    <a:pt x="95656" y="10106"/>
                    <a:pt x="89655" y="9400"/>
                    <a:pt x="83510" y="9400"/>
                  </a:cubicBezTo>
                  <a:cubicBezTo>
                    <a:pt x="75268" y="9400"/>
                    <a:pt x="66766" y="10670"/>
                    <a:pt x="64962" y="12030"/>
                  </a:cubicBezTo>
                  <a:cubicBezTo>
                    <a:pt x="61789" y="14404"/>
                    <a:pt x="65738" y="17326"/>
                    <a:pt x="67746" y="20019"/>
                  </a:cubicBezTo>
                  <a:cubicBezTo>
                    <a:pt x="68842" y="21480"/>
                    <a:pt x="71992" y="25018"/>
                    <a:pt x="69162" y="25269"/>
                  </a:cubicBezTo>
                  <a:cubicBezTo>
                    <a:pt x="69136" y="25271"/>
                    <a:pt x="69111" y="25272"/>
                    <a:pt x="69085" y="25272"/>
                  </a:cubicBezTo>
                  <a:cubicBezTo>
                    <a:pt x="67744" y="25272"/>
                    <a:pt x="65884" y="22385"/>
                    <a:pt x="64003" y="20750"/>
                  </a:cubicBezTo>
                  <a:cubicBezTo>
                    <a:pt x="62824" y="19727"/>
                    <a:pt x="61840" y="19076"/>
                    <a:pt x="59033" y="19076"/>
                  </a:cubicBezTo>
                  <a:cubicBezTo>
                    <a:pt x="57328" y="19076"/>
                    <a:pt x="54951" y="19316"/>
                    <a:pt x="51449" y="19859"/>
                  </a:cubicBezTo>
                  <a:cubicBezTo>
                    <a:pt x="47272" y="20499"/>
                    <a:pt x="41292" y="22096"/>
                    <a:pt x="39169" y="23101"/>
                  </a:cubicBezTo>
                  <a:cubicBezTo>
                    <a:pt x="37069" y="24082"/>
                    <a:pt x="34695" y="26707"/>
                    <a:pt x="35928" y="28373"/>
                  </a:cubicBezTo>
                  <a:cubicBezTo>
                    <a:pt x="38074" y="31295"/>
                    <a:pt x="42342" y="34742"/>
                    <a:pt x="44442" y="36134"/>
                  </a:cubicBezTo>
                  <a:cubicBezTo>
                    <a:pt x="46542" y="37526"/>
                    <a:pt x="46816" y="39489"/>
                    <a:pt x="44967" y="40676"/>
                  </a:cubicBezTo>
                  <a:cubicBezTo>
                    <a:pt x="44655" y="40876"/>
                    <a:pt x="44320" y="40960"/>
                    <a:pt x="43979" y="40960"/>
                  </a:cubicBezTo>
                  <a:cubicBezTo>
                    <a:pt x="42299" y="40960"/>
                    <a:pt x="40470" y="38941"/>
                    <a:pt x="40470" y="38941"/>
                  </a:cubicBezTo>
                  <a:cubicBezTo>
                    <a:pt x="40470" y="38941"/>
                    <a:pt x="34262" y="33167"/>
                    <a:pt x="28533" y="30450"/>
                  </a:cubicBezTo>
                  <a:cubicBezTo>
                    <a:pt x="28076" y="30235"/>
                    <a:pt x="27397" y="30090"/>
                    <a:pt x="26467" y="30090"/>
                  </a:cubicBezTo>
                  <a:cubicBezTo>
                    <a:pt x="24049" y="30090"/>
                    <a:pt x="19939" y="31072"/>
                    <a:pt x="13673" y="34353"/>
                  </a:cubicBezTo>
                  <a:cubicBezTo>
                    <a:pt x="5000" y="38896"/>
                    <a:pt x="11048" y="46017"/>
                    <a:pt x="11048" y="46017"/>
                  </a:cubicBezTo>
                  <a:cubicBezTo>
                    <a:pt x="11048" y="46017"/>
                    <a:pt x="18672" y="52933"/>
                    <a:pt x="21023" y="54896"/>
                  </a:cubicBezTo>
                  <a:cubicBezTo>
                    <a:pt x="23397" y="56882"/>
                    <a:pt x="25246" y="59050"/>
                    <a:pt x="22621" y="60443"/>
                  </a:cubicBezTo>
                  <a:cubicBezTo>
                    <a:pt x="22191" y="60665"/>
                    <a:pt x="21775" y="60758"/>
                    <a:pt x="21378" y="60758"/>
                  </a:cubicBezTo>
                  <a:cubicBezTo>
                    <a:pt x="19327" y="60758"/>
                    <a:pt x="17805" y="58274"/>
                    <a:pt x="17805" y="58274"/>
                  </a:cubicBezTo>
                  <a:cubicBezTo>
                    <a:pt x="17805" y="58274"/>
                    <a:pt x="6392" y="48642"/>
                    <a:pt x="4771" y="46862"/>
                  </a:cubicBezTo>
                  <a:cubicBezTo>
                    <a:pt x="4516" y="46580"/>
                    <a:pt x="4251" y="46454"/>
                    <a:pt x="3985" y="46454"/>
                  </a:cubicBezTo>
                  <a:cubicBezTo>
                    <a:pt x="2418" y="46454"/>
                    <a:pt x="817" y="50841"/>
                    <a:pt x="1051" y="53709"/>
                  </a:cubicBezTo>
                  <a:cubicBezTo>
                    <a:pt x="1302" y="57087"/>
                    <a:pt x="1" y="67153"/>
                    <a:pt x="14198" y="74458"/>
                  </a:cubicBezTo>
                  <a:cubicBezTo>
                    <a:pt x="18151" y="76497"/>
                    <a:pt x="21003" y="77233"/>
                    <a:pt x="23061" y="77233"/>
                  </a:cubicBezTo>
                  <a:cubicBezTo>
                    <a:pt x="28396" y="77233"/>
                    <a:pt x="28396" y="72289"/>
                    <a:pt x="28396" y="72289"/>
                  </a:cubicBezTo>
                  <a:cubicBezTo>
                    <a:pt x="28396" y="72289"/>
                    <a:pt x="24721" y="68934"/>
                    <a:pt x="27072" y="66948"/>
                  </a:cubicBezTo>
                  <a:cubicBezTo>
                    <a:pt x="28039" y="66148"/>
                    <a:pt x="28764" y="65651"/>
                    <a:pt x="29392" y="65651"/>
                  </a:cubicBezTo>
                  <a:cubicBezTo>
                    <a:pt x="30304" y="65651"/>
                    <a:pt x="31010" y="66700"/>
                    <a:pt x="31956" y="69390"/>
                  </a:cubicBezTo>
                  <a:cubicBezTo>
                    <a:pt x="33274" y="73208"/>
                    <a:pt x="34830" y="75765"/>
                    <a:pt x="38256" y="75765"/>
                  </a:cubicBezTo>
                  <a:cubicBezTo>
                    <a:pt x="38926" y="75765"/>
                    <a:pt x="39668" y="75667"/>
                    <a:pt x="40493" y="75462"/>
                  </a:cubicBezTo>
                  <a:cubicBezTo>
                    <a:pt x="42570" y="74937"/>
                    <a:pt x="48527" y="68911"/>
                    <a:pt x="47980" y="65168"/>
                  </a:cubicBezTo>
                  <a:cubicBezTo>
                    <a:pt x="47455" y="61401"/>
                    <a:pt x="37914" y="53664"/>
                    <a:pt x="30153" y="46770"/>
                  </a:cubicBezTo>
                  <a:cubicBezTo>
                    <a:pt x="28926" y="45685"/>
                    <a:pt x="28631" y="43916"/>
                    <a:pt x="30032" y="43916"/>
                  </a:cubicBezTo>
                  <a:cubicBezTo>
                    <a:pt x="30664" y="43916"/>
                    <a:pt x="31639" y="44275"/>
                    <a:pt x="33029" y="45218"/>
                  </a:cubicBezTo>
                  <a:cubicBezTo>
                    <a:pt x="39763" y="49738"/>
                    <a:pt x="46724" y="57955"/>
                    <a:pt x="53115" y="63410"/>
                  </a:cubicBezTo>
                  <a:cubicBezTo>
                    <a:pt x="56748" y="66494"/>
                    <a:pt x="58515" y="69076"/>
                    <a:pt x="61704" y="69076"/>
                  </a:cubicBezTo>
                  <a:cubicBezTo>
                    <a:pt x="62362" y="69076"/>
                    <a:pt x="63081" y="68967"/>
                    <a:pt x="63889" y="68728"/>
                  </a:cubicBezTo>
                  <a:cubicBezTo>
                    <a:pt x="68637" y="67359"/>
                    <a:pt x="71261" y="61424"/>
                    <a:pt x="67587" y="57681"/>
                  </a:cubicBezTo>
                  <a:cubicBezTo>
                    <a:pt x="63889" y="53915"/>
                    <a:pt x="58639" y="49030"/>
                    <a:pt x="58639" y="49030"/>
                  </a:cubicBezTo>
                  <a:cubicBezTo>
                    <a:pt x="58639" y="49030"/>
                    <a:pt x="55215" y="47204"/>
                    <a:pt x="57589" y="46223"/>
                  </a:cubicBezTo>
                  <a:cubicBezTo>
                    <a:pt x="57953" y="46069"/>
                    <a:pt x="58333" y="45998"/>
                    <a:pt x="58722" y="45998"/>
                  </a:cubicBezTo>
                  <a:cubicBezTo>
                    <a:pt x="60866" y="45998"/>
                    <a:pt x="63279" y="48139"/>
                    <a:pt x="64825" y="50149"/>
                  </a:cubicBezTo>
                  <a:cubicBezTo>
                    <a:pt x="66570" y="52390"/>
                    <a:pt x="73567" y="56931"/>
                    <a:pt x="77666" y="56931"/>
                  </a:cubicBezTo>
                  <a:cubicBezTo>
                    <a:pt x="77908" y="56931"/>
                    <a:pt x="78140" y="56915"/>
                    <a:pt x="78360" y="56882"/>
                  </a:cubicBezTo>
                  <a:cubicBezTo>
                    <a:pt x="82309" y="56289"/>
                    <a:pt x="86258" y="51952"/>
                    <a:pt x="85459" y="48779"/>
                  </a:cubicBezTo>
                  <a:cubicBezTo>
                    <a:pt x="84683" y="45629"/>
                    <a:pt x="83359" y="43643"/>
                    <a:pt x="76785" y="40676"/>
                  </a:cubicBezTo>
                  <a:cubicBezTo>
                    <a:pt x="70212" y="37709"/>
                    <a:pt x="60488" y="32391"/>
                    <a:pt x="60739" y="30610"/>
                  </a:cubicBezTo>
                  <a:cubicBezTo>
                    <a:pt x="61013" y="28830"/>
                    <a:pt x="59689" y="27848"/>
                    <a:pt x="61013" y="27848"/>
                  </a:cubicBezTo>
                  <a:cubicBezTo>
                    <a:pt x="62314" y="27848"/>
                    <a:pt x="64414" y="29423"/>
                    <a:pt x="66012" y="30793"/>
                  </a:cubicBezTo>
                  <a:cubicBezTo>
                    <a:pt x="67587" y="32185"/>
                    <a:pt x="86509" y="42844"/>
                    <a:pt x="86509" y="42844"/>
                  </a:cubicBezTo>
                  <a:cubicBezTo>
                    <a:pt x="86509" y="42844"/>
                    <a:pt x="92555" y="47795"/>
                    <a:pt x="98358" y="47795"/>
                  </a:cubicBezTo>
                  <a:cubicBezTo>
                    <a:pt x="99615" y="47795"/>
                    <a:pt x="100860" y="47563"/>
                    <a:pt x="102030" y="46999"/>
                  </a:cubicBezTo>
                  <a:cubicBezTo>
                    <a:pt x="108604" y="43849"/>
                    <a:pt x="100706" y="37526"/>
                    <a:pt x="100706" y="37526"/>
                  </a:cubicBezTo>
                  <a:lnTo>
                    <a:pt x="88358" y="28236"/>
                  </a:lnTo>
                  <a:cubicBezTo>
                    <a:pt x="88358" y="28236"/>
                    <a:pt x="85459" y="26251"/>
                    <a:pt x="87308" y="24881"/>
                  </a:cubicBezTo>
                  <a:cubicBezTo>
                    <a:pt x="87695" y="24586"/>
                    <a:pt x="88036" y="24460"/>
                    <a:pt x="88361" y="24460"/>
                  </a:cubicBezTo>
                  <a:cubicBezTo>
                    <a:pt x="89567" y="24460"/>
                    <a:pt x="90547" y="26197"/>
                    <a:pt x="92831" y="27437"/>
                  </a:cubicBezTo>
                  <a:cubicBezTo>
                    <a:pt x="95188" y="28718"/>
                    <a:pt x="101711" y="35371"/>
                    <a:pt x="113257" y="35371"/>
                  </a:cubicBezTo>
                  <a:cubicBezTo>
                    <a:pt x="115911" y="35371"/>
                    <a:pt x="118830" y="35020"/>
                    <a:pt x="122025" y="34171"/>
                  </a:cubicBezTo>
                  <a:cubicBezTo>
                    <a:pt x="139098" y="29606"/>
                    <a:pt x="147703" y="31295"/>
                    <a:pt x="138231" y="22598"/>
                  </a:cubicBezTo>
                  <a:cubicBezTo>
                    <a:pt x="128781" y="13902"/>
                    <a:pt x="126430" y="11642"/>
                    <a:pt x="128325" y="9474"/>
                  </a:cubicBezTo>
                  <a:cubicBezTo>
                    <a:pt x="128406" y="9377"/>
                    <a:pt x="128508" y="9333"/>
                    <a:pt x="128627" y="9333"/>
                  </a:cubicBezTo>
                  <a:cubicBezTo>
                    <a:pt x="129574" y="9333"/>
                    <a:pt x="131602" y="12140"/>
                    <a:pt x="132981" y="13560"/>
                  </a:cubicBezTo>
                  <a:cubicBezTo>
                    <a:pt x="134784" y="15386"/>
                    <a:pt x="142157" y="22051"/>
                    <a:pt x="147772" y="26547"/>
                  </a:cubicBezTo>
                  <a:cubicBezTo>
                    <a:pt x="153798" y="31363"/>
                    <a:pt x="163681" y="33714"/>
                    <a:pt x="170666" y="33760"/>
                  </a:cubicBezTo>
                  <a:cubicBezTo>
                    <a:pt x="176463" y="33760"/>
                    <a:pt x="174866" y="31204"/>
                    <a:pt x="173040" y="29423"/>
                  </a:cubicBezTo>
                  <a:cubicBezTo>
                    <a:pt x="171191" y="27643"/>
                    <a:pt x="170940" y="24881"/>
                    <a:pt x="170940" y="24881"/>
                  </a:cubicBezTo>
                  <a:cubicBezTo>
                    <a:pt x="170940" y="24881"/>
                    <a:pt x="169616" y="22895"/>
                    <a:pt x="171990" y="21320"/>
                  </a:cubicBezTo>
                  <a:cubicBezTo>
                    <a:pt x="172061" y="21295"/>
                    <a:pt x="172131" y="21283"/>
                    <a:pt x="172199" y="21283"/>
                  </a:cubicBezTo>
                  <a:cubicBezTo>
                    <a:pt x="173728" y="21283"/>
                    <a:pt x="174316" y="27456"/>
                    <a:pt x="176349" y="28898"/>
                  </a:cubicBezTo>
                  <a:cubicBezTo>
                    <a:pt x="176349" y="28898"/>
                    <a:pt x="177320" y="28958"/>
                    <a:pt x="178710" y="28958"/>
                  </a:cubicBezTo>
                  <a:cubicBezTo>
                    <a:pt x="180164" y="28958"/>
                    <a:pt x="182075" y="28893"/>
                    <a:pt x="183813" y="28624"/>
                  </a:cubicBezTo>
                  <a:cubicBezTo>
                    <a:pt x="193103" y="27209"/>
                    <a:pt x="186963" y="23283"/>
                    <a:pt x="186438" y="20932"/>
                  </a:cubicBezTo>
                  <a:cubicBezTo>
                    <a:pt x="186237" y="20025"/>
                    <a:pt x="186690" y="19665"/>
                    <a:pt x="187384" y="19665"/>
                  </a:cubicBezTo>
                  <a:cubicBezTo>
                    <a:pt x="188507" y="19665"/>
                    <a:pt x="190263" y="20608"/>
                    <a:pt x="190912" y="21708"/>
                  </a:cubicBezTo>
                  <a:cubicBezTo>
                    <a:pt x="191962" y="23489"/>
                    <a:pt x="194062" y="25269"/>
                    <a:pt x="194062" y="25269"/>
                  </a:cubicBezTo>
                  <a:cubicBezTo>
                    <a:pt x="194062" y="25269"/>
                    <a:pt x="194724" y="25862"/>
                    <a:pt x="195417" y="25862"/>
                  </a:cubicBezTo>
                  <a:cubicBezTo>
                    <a:pt x="196110" y="25862"/>
                    <a:pt x="196835" y="25269"/>
                    <a:pt x="196960" y="22895"/>
                  </a:cubicBezTo>
                  <a:cubicBezTo>
                    <a:pt x="197234" y="18148"/>
                    <a:pt x="191711" y="14016"/>
                    <a:pt x="191711" y="14016"/>
                  </a:cubicBezTo>
                  <a:cubicBezTo>
                    <a:pt x="191711" y="14016"/>
                    <a:pt x="187488" y="10455"/>
                    <a:pt x="184612" y="7488"/>
                  </a:cubicBezTo>
                  <a:cubicBezTo>
                    <a:pt x="183620" y="6264"/>
                    <a:pt x="180083" y="5345"/>
                    <a:pt x="177792" y="5345"/>
                  </a:cubicBezTo>
                  <a:cubicBezTo>
                    <a:pt x="176708" y="5345"/>
                    <a:pt x="175903" y="5551"/>
                    <a:pt x="175779" y="6027"/>
                  </a:cubicBezTo>
                  <a:cubicBezTo>
                    <a:pt x="175505" y="7602"/>
                    <a:pt x="176463" y="10638"/>
                    <a:pt x="174866" y="11049"/>
                  </a:cubicBezTo>
                  <a:cubicBezTo>
                    <a:pt x="174693" y="11091"/>
                    <a:pt x="174533" y="11110"/>
                    <a:pt x="174385" y="11110"/>
                  </a:cubicBezTo>
                  <a:cubicBezTo>
                    <a:pt x="173182" y="11110"/>
                    <a:pt x="172766" y="9862"/>
                    <a:pt x="172766" y="9862"/>
                  </a:cubicBezTo>
                  <a:cubicBezTo>
                    <a:pt x="166375" y="70"/>
                    <a:pt x="160257" y="800"/>
                    <a:pt x="155008" y="138"/>
                  </a:cubicBezTo>
                  <a:cubicBezTo>
                    <a:pt x="154287" y="51"/>
                    <a:pt x="153587" y="1"/>
                    <a:pt x="152935" y="1"/>
                  </a:cubicBezTo>
                  <a:close/>
                </a:path>
              </a:pathLst>
            </a:custGeom>
            <a:solidFill>
              <a:srgbClr val="FFA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7"/>
            <p:cNvSpPr/>
            <p:nvPr/>
          </p:nvSpPr>
          <p:spPr>
            <a:xfrm>
              <a:off x="4187075" y="234321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8" y="1"/>
                    <a:pt x="0" y="549"/>
                    <a:pt x="0" y="1234"/>
                  </a:cubicBezTo>
                  <a:cubicBezTo>
                    <a:pt x="0" y="1918"/>
                    <a:pt x="548" y="2489"/>
                    <a:pt x="1233" y="2489"/>
                  </a:cubicBezTo>
                  <a:cubicBezTo>
                    <a:pt x="1917" y="2489"/>
                    <a:pt x="2488" y="1918"/>
                    <a:pt x="2488" y="1234"/>
                  </a:cubicBezTo>
                  <a:cubicBezTo>
                    <a:pt x="2488" y="549"/>
                    <a:pt x="1917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7"/>
            <p:cNvSpPr/>
            <p:nvPr/>
          </p:nvSpPr>
          <p:spPr>
            <a:xfrm>
              <a:off x="5304925" y="2105263"/>
              <a:ext cx="131275" cy="215150"/>
            </a:xfrm>
            <a:custGeom>
              <a:avLst/>
              <a:gdLst/>
              <a:ahLst/>
              <a:cxnLst/>
              <a:rect l="l" t="t" r="r" b="b"/>
              <a:pathLst>
                <a:path w="5251" h="8606" fill="none" extrusionOk="0">
                  <a:moveTo>
                    <a:pt x="115" y="7647"/>
                  </a:moveTo>
                  <a:cubicBezTo>
                    <a:pt x="47" y="7761"/>
                    <a:pt x="24" y="7876"/>
                    <a:pt x="1" y="7990"/>
                  </a:cubicBezTo>
                  <a:cubicBezTo>
                    <a:pt x="1" y="8104"/>
                    <a:pt x="24" y="8218"/>
                    <a:pt x="69" y="8309"/>
                  </a:cubicBezTo>
                  <a:cubicBezTo>
                    <a:pt x="115" y="8423"/>
                    <a:pt x="206" y="8492"/>
                    <a:pt x="343" y="8537"/>
                  </a:cubicBezTo>
                  <a:cubicBezTo>
                    <a:pt x="526" y="8606"/>
                    <a:pt x="663" y="8560"/>
                    <a:pt x="800" y="8469"/>
                  </a:cubicBezTo>
                  <a:cubicBezTo>
                    <a:pt x="914" y="8401"/>
                    <a:pt x="1028" y="8264"/>
                    <a:pt x="1142" y="8127"/>
                  </a:cubicBezTo>
                  <a:cubicBezTo>
                    <a:pt x="1233" y="7990"/>
                    <a:pt x="1348" y="7830"/>
                    <a:pt x="1462" y="7739"/>
                  </a:cubicBezTo>
                  <a:cubicBezTo>
                    <a:pt x="1576" y="7647"/>
                    <a:pt x="1690" y="7579"/>
                    <a:pt x="1827" y="7624"/>
                  </a:cubicBezTo>
                  <a:cubicBezTo>
                    <a:pt x="2603" y="7807"/>
                    <a:pt x="4452" y="5159"/>
                    <a:pt x="4612" y="5068"/>
                  </a:cubicBezTo>
                  <a:cubicBezTo>
                    <a:pt x="5000" y="4817"/>
                    <a:pt x="4703" y="4429"/>
                    <a:pt x="4292" y="4018"/>
                  </a:cubicBezTo>
                  <a:cubicBezTo>
                    <a:pt x="3881" y="3630"/>
                    <a:pt x="3356" y="3219"/>
                    <a:pt x="3219" y="2945"/>
                  </a:cubicBezTo>
                  <a:cubicBezTo>
                    <a:pt x="3060" y="2603"/>
                    <a:pt x="2991" y="2329"/>
                    <a:pt x="3014" y="2055"/>
                  </a:cubicBezTo>
                  <a:cubicBezTo>
                    <a:pt x="3060" y="1804"/>
                    <a:pt x="3174" y="1530"/>
                    <a:pt x="3379" y="1165"/>
                  </a:cubicBezTo>
                  <a:cubicBezTo>
                    <a:pt x="3767" y="526"/>
                    <a:pt x="4109" y="206"/>
                    <a:pt x="4406" y="92"/>
                  </a:cubicBezTo>
                  <a:cubicBezTo>
                    <a:pt x="4726" y="1"/>
                    <a:pt x="4931" y="24"/>
                    <a:pt x="5251" y="480"/>
                  </a:cubicBezTo>
                </a:path>
              </a:pathLst>
            </a:custGeom>
            <a:noFill/>
            <a:ln w="10275" cap="flat" cmpd="sng">
              <a:solidFill>
                <a:srgbClr val="90005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7"/>
            <p:cNvSpPr/>
            <p:nvPr/>
          </p:nvSpPr>
          <p:spPr>
            <a:xfrm>
              <a:off x="1674575" y="2207413"/>
              <a:ext cx="5668675" cy="2304800"/>
            </a:xfrm>
            <a:custGeom>
              <a:avLst/>
              <a:gdLst/>
              <a:ahLst/>
              <a:cxnLst/>
              <a:rect l="l" t="t" r="r" b="b"/>
              <a:pathLst>
                <a:path w="226747" h="92192" extrusionOk="0">
                  <a:moveTo>
                    <a:pt x="223871" y="1"/>
                  </a:moveTo>
                  <a:cubicBezTo>
                    <a:pt x="226747" y="38552"/>
                    <a:pt x="203305" y="52339"/>
                    <a:pt x="184543" y="49303"/>
                  </a:cubicBezTo>
                  <a:cubicBezTo>
                    <a:pt x="170756" y="47066"/>
                    <a:pt x="155852" y="41999"/>
                    <a:pt x="141951" y="50330"/>
                  </a:cubicBezTo>
                  <a:cubicBezTo>
                    <a:pt x="108284" y="70485"/>
                    <a:pt x="101938" y="90115"/>
                    <a:pt x="62291" y="91462"/>
                  </a:cubicBezTo>
                  <a:cubicBezTo>
                    <a:pt x="40287" y="92192"/>
                    <a:pt x="26272" y="85618"/>
                    <a:pt x="13307" y="72174"/>
                  </a:cubicBezTo>
                  <a:cubicBezTo>
                    <a:pt x="7099" y="65760"/>
                    <a:pt x="0" y="45309"/>
                    <a:pt x="3378" y="29103"/>
                  </a:cubicBezTo>
                  <a:cubicBezTo>
                    <a:pt x="3630" y="31728"/>
                    <a:pt x="4223" y="38552"/>
                    <a:pt x="5364" y="40949"/>
                  </a:cubicBezTo>
                  <a:cubicBezTo>
                    <a:pt x="9085" y="48459"/>
                    <a:pt x="18534" y="55215"/>
                    <a:pt x="29034" y="58799"/>
                  </a:cubicBezTo>
                  <a:cubicBezTo>
                    <a:pt x="39716" y="60967"/>
                    <a:pt x="44259" y="62314"/>
                    <a:pt x="55717" y="61241"/>
                  </a:cubicBezTo>
                  <a:cubicBezTo>
                    <a:pt x="68636" y="60054"/>
                    <a:pt x="84682" y="52088"/>
                    <a:pt x="98880" y="44304"/>
                  </a:cubicBezTo>
                  <a:cubicBezTo>
                    <a:pt x="110726" y="37731"/>
                    <a:pt x="124102" y="28235"/>
                    <a:pt x="139029" y="20520"/>
                  </a:cubicBezTo>
                  <a:cubicBezTo>
                    <a:pt x="143526" y="18033"/>
                    <a:pt x="152473" y="16868"/>
                    <a:pt x="159321" y="17005"/>
                  </a:cubicBezTo>
                  <a:cubicBezTo>
                    <a:pt x="187487" y="18763"/>
                    <a:pt x="217274" y="18877"/>
                    <a:pt x="223871" y="1"/>
                  </a:cubicBezTo>
                  <a:close/>
                </a:path>
              </a:pathLst>
            </a:custGeom>
            <a:solidFill>
              <a:srgbClr val="F07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7"/>
            <p:cNvSpPr/>
            <p:nvPr/>
          </p:nvSpPr>
          <p:spPr>
            <a:xfrm>
              <a:off x="3569075" y="3117013"/>
              <a:ext cx="182050" cy="179775"/>
            </a:xfrm>
            <a:custGeom>
              <a:avLst/>
              <a:gdLst/>
              <a:ahLst/>
              <a:cxnLst/>
              <a:rect l="l" t="t" r="r" b="b"/>
              <a:pathLst>
                <a:path w="7282" h="7191" extrusionOk="0">
                  <a:moveTo>
                    <a:pt x="3652" y="0"/>
                  </a:moveTo>
                  <a:cubicBezTo>
                    <a:pt x="1644" y="0"/>
                    <a:pt x="0" y="1598"/>
                    <a:pt x="0" y="3584"/>
                  </a:cubicBezTo>
                  <a:cubicBezTo>
                    <a:pt x="0" y="5569"/>
                    <a:pt x="1644" y="7190"/>
                    <a:pt x="3652" y="7190"/>
                  </a:cubicBezTo>
                  <a:cubicBezTo>
                    <a:pt x="5661" y="7190"/>
                    <a:pt x="7282" y="5569"/>
                    <a:pt x="7282" y="3584"/>
                  </a:cubicBezTo>
                  <a:cubicBezTo>
                    <a:pt x="7282" y="1598"/>
                    <a:pt x="5661" y="0"/>
                    <a:pt x="3652" y="0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7"/>
            <p:cNvSpPr/>
            <p:nvPr/>
          </p:nvSpPr>
          <p:spPr>
            <a:xfrm>
              <a:off x="1694550" y="1005663"/>
              <a:ext cx="6024750" cy="2765300"/>
            </a:xfrm>
            <a:custGeom>
              <a:avLst/>
              <a:gdLst/>
              <a:ahLst/>
              <a:cxnLst/>
              <a:rect l="l" t="t" r="r" b="b"/>
              <a:pathLst>
                <a:path w="240990" h="110612" fill="none" extrusionOk="0">
                  <a:moveTo>
                    <a:pt x="101596" y="25359"/>
                  </a:moveTo>
                  <a:cubicBezTo>
                    <a:pt x="101596" y="25359"/>
                    <a:pt x="192555" y="0"/>
                    <a:pt x="216772" y="35288"/>
                  </a:cubicBezTo>
                  <a:cubicBezTo>
                    <a:pt x="240990" y="70576"/>
                    <a:pt x="171281" y="65600"/>
                    <a:pt x="171281" y="65600"/>
                  </a:cubicBezTo>
                  <a:cubicBezTo>
                    <a:pt x="171281" y="65600"/>
                    <a:pt x="148410" y="62245"/>
                    <a:pt x="138276" y="67814"/>
                  </a:cubicBezTo>
                  <a:cubicBezTo>
                    <a:pt x="125631" y="74753"/>
                    <a:pt x="123280" y="76488"/>
                    <a:pt x="123280" y="76488"/>
                  </a:cubicBezTo>
                  <a:cubicBezTo>
                    <a:pt x="123280" y="76488"/>
                    <a:pt x="79044" y="106344"/>
                    <a:pt x="54621" y="108603"/>
                  </a:cubicBezTo>
                  <a:cubicBezTo>
                    <a:pt x="32777" y="110612"/>
                    <a:pt x="18808" y="105750"/>
                    <a:pt x="11002" y="98218"/>
                  </a:cubicBezTo>
                  <a:cubicBezTo>
                    <a:pt x="753" y="88312"/>
                    <a:pt x="0" y="71444"/>
                    <a:pt x="15019" y="61743"/>
                  </a:cubicBezTo>
                  <a:cubicBezTo>
                    <a:pt x="33234" y="49965"/>
                    <a:pt x="75164" y="31979"/>
                    <a:pt x="101596" y="25359"/>
                  </a:cubicBezTo>
                  <a:close/>
                </a:path>
              </a:pathLst>
            </a:custGeom>
            <a:noFill/>
            <a:ln w="64475" cap="flat" cmpd="sng">
              <a:solidFill>
                <a:srgbClr val="ED9479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7"/>
            <p:cNvSpPr/>
            <p:nvPr/>
          </p:nvSpPr>
          <p:spPr>
            <a:xfrm>
              <a:off x="3454950" y="28619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0"/>
                  </a:moveTo>
                  <a:cubicBezTo>
                    <a:pt x="571" y="0"/>
                    <a:pt x="0" y="571"/>
                    <a:pt x="0" y="1256"/>
                  </a:cubicBezTo>
                  <a:cubicBezTo>
                    <a:pt x="0" y="1940"/>
                    <a:pt x="571" y="2488"/>
                    <a:pt x="1256" y="2488"/>
                  </a:cubicBezTo>
                  <a:cubicBezTo>
                    <a:pt x="1940" y="2488"/>
                    <a:pt x="2488" y="1940"/>
                    <a:pt x="2488" y="1256"/>
                  </a:cubicBezTo>
                  <a:cubicBezTo>
                    <a:pt x="2488" y="571"/>
                    <a:pt x="1940" y="0"/>
                    <a:pt x="1256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7"/>
            <p:cNvSpPr/>
            <p:nvPr/>
          </p:nvSpPr>
          <p:spPr>
            <a:xfrm>
              <a:off x="3407575" y="236661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9" y="1"/>
                    <a:pt x="1" y="571"/>
                    <a:pt x="1" y="1256"/>
                  </a:cubicBezTo>
                  <a:cubicBezTo>
                    <a:pt x="1" y="1941"/>
                    <a:pt x="549" y="2489"/>
                    <a:pt x="1233" y="2489"/>
                  </a:cubicBezTo>
                  <a:cubicBezTo>
                    <a:pt x="1918" y="2489"/>
                    <a:pt x="2489" y="1941"/>
                    <a:pt x="2489" y="1256"/>
                  </a:cubicBezTo>
                  <a:cubicBezTo>
                    <a:pt x="2489" y="571"/>
                    <a:pt x="1918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7"/>
            <p:cNvSpPr/>
            <p:nvPr/>
          </p:nvSpPr>
          <p:spPr>
            <a:xfrm>
              <a:off x="3990775" y="276321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0"/>
                  </a:moveTo>
                  <a:cubicBezTo>
                    <a:pt x="548" y="0"/>
                    <a:pt x="0" y="548"/>
                    <a:pt x="0" y="1233"/>
                  </a:cubicBezTo>
                  <a:cubicBezTo>
                    <a:pt x="0" y="1918"/>
                    <a:pt x="548" y="2488"/>
                    <a:pt x="1233" y="2488"/>
                  </a:cubicBezTo>
                  <a:cubicBezTo>
                    <a:pt x="1940" y="2488"/>
                    <a:pt x="2488" y="1918"/>
                    <a:pt x="2488" y="1233"/>
                  </a:cubicBezTo>
                  <a:cubicBezTo>
                    <a:pt x="2488" y="548"/>
                    <a:pt x="1940" y="0"/>
                    <a:pt x="1233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7"/>
            <p:cNvSpPr/>
            <p:nvPr/>
          </p:nvSpPr>
          <p:spPr>
            <a:xfrm>
              <a:off x="5454450" y="225306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8" y="1"/>
                    <a:pt x="0" y="571"/>
                    <a:pt x="0" y="1256"/>
                  </a:cubicBezTo>
                  <a:cubicBezTo>
                    <a:pt x="0" y="1941"/>
                    <a:pt x="548" y="2489"/>
                    <a:pt x="1233" y="2489"/>
                  </a:cubicBezTo>
                  <a:cubicBezTo>
                    <a:pt x="1940" y="2489"/>
                    <a:pt x="2488" y="1941"/>
                    <a:pt x="2488" y="1256"/>
                  </a:cubicBezTo>
                  <a:cubicBezTo>
                    <a:pt x="2488" y="571"/>
                    <a:pt x="1940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7"/>
            <p:cNvSpPr/>
            <p:nvPr/>
          </p:nvSpPr>
          <p:spPr>
            <a:xfrm>
              <a:off x="2581875" y="26273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71" y="1"/>
                    <a:pt x="1" y="549"/>
                    <a:pt x="1" y="1234"/>
                  </a:cubicBezTo>
                  <a:cubicBezTo>
                    <a:pt x="1" y="1918"/>
                    <a:pt x="571" y="2489"/>
                    <a:pt x="1256" y="2489"/>
                  </a:cubicBezTo>
                  <a:cubicBezTo>
                    <a:pt x="1941" y="2489"/>
                    <a:pt x="2489" y="1918"/>
                    <a:pt x="2489" y="1234"/>
                  </a:cubicBezTo>
                  <a:cubicBezTo>
                    <a:pt x="2489" y="549"/>
                    <a:pt x="1941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7"/>
            <p:cNvSpPr/>
            <p:nvPr/>
          </p:nvSpPr>
          <p:spPr>
            <a:xfrm>
              <a:off x="2666325" y="26604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71" y="1"/>
                    <a:pt x="1" y="549"/>
                    <a:pt x="1" y="1233"/>
                  </a:cubicBezTo>
                  <a:cubicBezTo>
                    <a:pt x="1" y="1918"/>
                    <a:pt x="571" y="2489"/>
                    <a:pt x="1256" y="2489"/>
                  </a:cubicBezTo>
                  <a:cubicBezTo>
                    <a:pt x="1941" y="2489"/>
                    <a:pt x="2489" y="1918"/>
                    <a:pt x="2489" y="1233"/>
                  </a:cubicBezTo>
                  <a:cubicBezTo>
                    <a:pt x="2489" y="549"/>
                    <a:pt x="1941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7"/>
            <p:cNvSpPr/>
            <p:nvPr/>
          </p:nvSpPr>
          <p:spPr>
            <a:xfrm>
              <a:off x="2545350" y="328021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0"/>
                  </a:moveTo>
                  <a:cubicBezTo>
                    <a:pt x="549" y="0"/>
                    <a:pt x="1" y="571"/>
                    <a:pt x="1" y="1255"/>
                  </a:cubicBezTo>
                  <a:cubicBezTo>
                    <a:pt x="1" y="1940"/>
                    <a:pt x="549" y="2488"/>
                    <a:pt x="1256" y="2488"/>
                  </a:cubicBezTo>
                  <a:cubicBezTo>
                    <a:pt x="1941" y="2488"/>
                    <a:pt x="2489" y="1940"/>
                    <a:pt x="2489" y="1255"/>
                  </a:cubicBezTo>
                  <a:cubicBezTo>
                    <a:pt x="2489" y="571"/>
                    <a:pt x="1941" y="0"/>
                    <a:pt x="1256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7"/>
            <p:cNvSpPr/>
            <p:nvPr/>
          </p:nvSpPr>
          <p:spPr>
            <a:xfrm>
              <a:off x="4973975" y="17543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0"/>
                  </a:moveTo>
                  <a:cubicBezTo>
                    <a:pt x="548" y="0"/>
                    <a:pt x="0" y="548"/>
                    <a:pt x="0" y="1233"/>
                  </a:cubicBezTo>
                  <a:cubicBezTo>
                    <a:pt x="0" y="1918"/>
                    <a:pt x="548" y="2488"/>
                    <a:pt x="1233" y="2488"/>
                  </a:cubicBezTo>
                  <a:cubicBezTo>
                    <a:pt x="1918" y="2488"/>
                    <a:pt x="2488" y="1918"/>
                    <a:pt x="2488" y="1233"/>
                  </a:cubicBezTo>
                  <a:cubicBezTo>
                    <a:pt x="2488" y="548"/>
                    <a:pt x="1918" y="0"/>
                    <a:pt x="1233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7"/>
            <p:cNvSpPr/>
            <p:nvPr/>
          </p:nvSpPr>
          <p:spPr>
            <a:xfrm>
              <a:off x="5065275" y="1739488"/>
              <a:ext cx="62800" cy="62225"/>
            </a:xfrm>
            <a:custGeom>
              <a:avLst/>
              <a:gdLst/>
              <a:ahLst/>
              <a:cxnLst/>
              <a:rect l="l" t="t" r="r" b="b"/>
              <a:pathLst>
                <a:path w="2512" h="2489" extrusionOk="0">
                  <a:moveTo>
                    <a:pt x="1256" y="1"/>
                  </a:moveTo>
                  <a:cubicBezTo>
                    <a:pt x="571" y="1"/>
                    <a:pt x="0" y="571"/>
                    <a:pt x="0" y="1256"/>
                  </a:cubicBezTo>
                  <a:cubicBezTo>
                    <a:pt x="0" y="1941"/>
                    <a:pt x="571" y="2489"/>
                    <a:pt x="1256" y="2489"/>
                  </a:cubicBezTo>
                  <a:cubicBezTo>
                    <a:pt x="1940" y="2489"/>
                    <a:pt x="2511" y="1941"/>
                    <a:pt x="2511" y="1256"/>
                  </a:cubicBezTo>
                  <a:cubicBezTo>
                    <a:pt x="2511" y="571"/>
                    <a:pt x="1940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7"/>
            <p:cNvSpPr/>
            <p:nvPr/>
          </p:nvSpPr>
          <p:spPr>
            <a:xfrm>
              <a:off x="5102350" y="18570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4" y="1"/>
                  </a:moveTo>
                  <a:cubicBezTo>
                    <a:pt x="549" y="1"/>
                    <a:pt x="1" y="549"/>
                    <a:pt x="1" y="1233"/>
                  </a:cubicBezTo>
                  <a:cubicBezTo>
                    <a:pt x="1" y="1918"/>
                    <a:pt x="549" y="2489"/>
                    <a:pt x="1234" y="2489"/>
                  </a:cubicBezTo>
                  <a:cubicBezTo>
                    <a:pt x="1918" y="2489"/>
                    <a:pt x="2489" y="1918"/>
                    <a:pt x="2489" y="1233"/>
                  </a:cubicBezTo>
                  <a:cubicBezTo>
                    <a:pt x="2489" y="549"/>
                    <a:pt x="1918" y="1"/>
                    <a:pt x="1234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7"/>
            <p:cNvSpPr/>
            <p:nvPr/>
          </p:nvSpPr>
          <p:spPr>
            <a:xfrm>
              <a:off x="5413925" y="16550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71" y="1"/>
                    <a:pt x="1" y="571"/>
                    <a:pt x="1" y="1256"/>
                  </a:cubicBezTo>
                  <a:cubicBezTo>
                    <a:pt x="1" y="1941"/>
                    <a:pt x="571" y="2489"/>
                    <a:pt x="1256" y="2489"/>
                  </a:cubicBezTo>
                  <a:cubicBezTo>
                    <a:pt x="1941" y="2489"/>
                    <a:pt x="2489" y="1941"/>
                    <a:pt x="2489" y="1256"/>
                  </a:cubicBezTo>
                  <a:cubicBezTo>
                    <a:pt x="2489" y="571"/>
                    <a:pt x="1941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7"/>
            <p:cNvSpPr/>
            <p:nvPr/>
          </p:nvSpPr>
          <p:spPr>
            <a:xfrm>
              <a:off x="6188275" y="22496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8" y="1"/>
                    <a:pt x="1" y="548"/>
                    <a:pt x="1" y="1233"/>
                  </a:cubicBezTo>
                  <a:cubicBezTo>
                    <a:pt x="1" y="1918"/>
                    <a:pt x="548" y="2489"/>
                    <a:pt x="1233" y="2489"/>
                  </a:cubicBezTo>
                  <a:cubicBezTo>
                    <a:pt x="1918" y="2489"/>
                    <a:pt x="2488" y="1918"/>
                    <a:pt x="2488" y="1233"/>
                  </a:cubicBezTo>
                  <a:cubicBezTo>
                    <a:pt x="2488" y="548"/>
                    <a:pt x="1918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7"/>
            <p:cNvSpPr/>
            <p:nvPr/>
          </p:nvSpPr>
          <p:spPr>
            <a:xfrm>
              <a:off x="6243050" y="212466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49" y="1"/>
                    <a:pt x="1" y="572"/>
                    <a:pt x="1" y="1256"/>
                  </a:cubicBezTo>
                  <a:cubicBezTo>
                    <a:pt x="1" y="1941"/>
                    <a:pt x="549" y="2489"/>
                    <a:pt x="1256" y="2489"/>
                  </a:cubicBezTo>
                  <a:cubicBezTo>
                    <a:pt x="1941" y="2489"/>
                    <a:pt x="2489" y="1941"/>
                    <a:pt x="2489" y="1256"/>
                  </a:cubicBezTo>
                  <a:cubicBezTo>
                    <a:pt x="2489" y="572"/>
                    <a:pt x="1941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7"/>
            <p:cNvSpPr/>
            <p:nvPr/>
          </p:nvSpPr>
          <p:spPr>
            <a:xfrm>
              <a:off x="6672175" y="19009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0"/>
                  </a:moveTo>
                  <a:cubicBezTo>
                    <a:pt x="571" y="0"/>
                    <a:pt x="0" y="548"/>
                    <a:pt x="0" y="1233"/>
                  </a:cubicBezTo>
                  <a:cubicBezTo>
                    <a:pt x="0" y="1941"/>
                    <a:pt x="571" y="2488"/>
                    <a:pt x="1256" y="2488"/>
                  </a:cubicBezTo>
                  <a:cubicBezTo>
                    <a:pt x="1941" y="2488"/>
                    <a:pt x="2488" y="1941"/>
                    <a:pt x="2488" y="1233"/>
                  </a:cubicBezTo>
                  <a:cubicBezTo>
                    <a:pt x="2488" y="548"/>
                    <a:pt x="1941" y="0"/>
                    <a:pt x="1256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7"/>
            <p:cNvSpPr/>
            <p:nvPr/>
          </p:nvSpPr>
          <p:spPr>
            <a:xfrm>
              <a:off x="6184275" y="18056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71" y="1"/>
                    <a:pt x="1" y="548"/>
                    <a:pt x="1" y="1233"/>
                  </a:cubicBezTo>
                  <a:cubicBezTo>
                    <a:pt x="1" y="1918"/>
                    <a:pt x="571" y="2489"/>
                    <a:pt x="1256" y="2489"/>
                  </a:cubicBezTo>
                  <a:cubicBezTo>
                    <a:pt x="1941" y="2489"/>
                    <a:pt x="2489" y="1918"/>
                    <a:pt x="2489" y="1233"/>
                  </a:cubicBezTo>
                  <a:cubicBezTo>
                    <a:pt x="2489" y="548"/>
                    <a:pt x="1941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7"/>
            <p:cNvSpPr/>
            <p:nvPr/>
          </p:nvSpPr>
          <p:spPr>
            <a:xfrm>
              <a:off x="6287000" y="200026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6" y="1"/>
                  </a:moveTo>
                  <a:cubicBezTo>
                    <a:pt x="571" y="1"/>
                    <a:pt x="0" y="549"/>
                    <a:pt x="0" y="1234"/>
                  </a:cubicBezTo>
                  <a:cubicBezTo>
                    <a:pt x="0" y="1918"/>
                    <a:pt x="571" y="2489"/>
                    <a:pt x="1256" y="2489"/>
                  </a:cubicBezTo>
                  <a:cubicBezTo>
                    <a:pt x="1940" y="2489"/>
                    <a:pt x="2488" y="1918"/>
                    <a:pt x="2488" y="1234"/>
                  </a:cubicBezTo>
                  <a:cubicBezTo>
                    <a:pt x="2488" y="549"/>
                    <a:pt x="1940" y="1"/>
                    <a:pt x="1256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7"/>
            <p:cNvSpPr/>
            <p:nvPr/>
          </p:nvSpPr>
          <p:spPr>
            <a:xfrm>
              <a:off x="4735450" y="228273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0"/>
                  </a:moveTo>
                  <a:cubicBezTo>
                    <a:pt x="548" y="0"/>
                    <a:pt x="0" y="548"/>
                    <a:pt x="0" y="1233"/>
                  </a:cubicBezTo>
                  <a:cubicBezTo>
                    <a:pt x="0" y="1918"/>
                    <a:pt x="548" y="2488"/>
                    <a:pt x="1233" y="2488"/>
                  </a:cubicBezTo>
                  <a:cubicBezTo>
                    <a:pt x="1940" y="2488"/>
                    <a:pt x="2488" y="1918"/>
                    <a:pt x="2488" y="1233"/>
                  </a:cubicBezTo>
                  <a:cubicBezTo>
                    <a:pt x="2488" y="548"/>
                    <a:pt x="1940" y="0"/>
                    <a:pt x="1233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7"/>
            <p:cNvSpPr/>
            <p:nvPr/>
          </p:nvSpPr>
          <p:spPr>
            <a:xfrm>
              <a:off x="4185350" y="19300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0"/>
                  </a:moveTo>
                  <a:cubicBezTo>
                    <a:pt x="548" y="0"/>
                    <a:pt x="1" y="571"/>
                    <a:pt x="1" y="1256"/>
                  </a:cubicBezTo>
                  <a:cubicBezTo>
                    <a:pt x="1" y="1941"/>
                    <a:pt x="548" y="2488"/>
                    <a:pt x="1233" y="2488"/>
                  </a:cubicBezTo>
                  <a:cubicBezTo>
                    <a:pt x="1918" y="2488"/>
                    <a:pt x="2489" y="1941"/>
                    <a:pt x="2489" y="1256"/>
                  </a:cubicBezTo>
                  <a:cubicBezTo>
                    <a:pt x="2489" y="571"/>
                    <a:pt x="1918" y="0"/>
                    <a:pt x="1233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7"/>
            <p:cNvSpPr/>
            <p:nvPr/>
          </p:nvSpPr>
          <p:spPr>
            <a:xfrm>
              <a:off x="4596200" y="2209138"/>
              <a:ext cx="62225" cy="62200"/>
            </a:xfrm>
            <a:custGeom>
              <a:avLst/>
              <a:gdLst/>
              <a:ahLst/>
              <a:cxnLst/>
              <a:rect l="l" t="t" r="r" b="b"/>
              <a:pathLst>
                <a:path w="2489" h="2488" extrusionOk="0">
                  <a:moveTo>
                    <a:pt x="1233" y="0"/>
                  </a:moveTo>
                  <a:cubicBezTo>
                    <a:pt x="549" y="0"/>
                    <a:pt x="1" y="548"/>
                    <a:pt x="1" y="1233"/>
                  </a:cubicBezTo>
                  <a:cubicBezTo>
                    <a:pt x="1" y="1940"/>
                    <a:pt x="549" y="2488"/>
                    <a:pt x="1233" y="2488"/>
                  </a:cubicBezTo>
                  <a:cubicBezTo>
                    <a:pt x="1918" y="2488"/>
                    <a:pt x="2489" y="1940"/>
                    <a:pt x="2489" y="1233"/>
                  </a:cubicBezTo>
                  <a:cubicBezTo>
                    <a:pt x="2489" y="548"/>
                    <a:pt x="1918" y="0"/>
                    <a:pt x="1233" y="0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7"/>
            <p:cNvSpPr/>
            <p:nvPr/>
          </p:nvSpPr>
          <p:spPr>
            <a:xfrm>
              <a:off x="4530025" y="2634813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8" y="1"/>
                    <a:pt x="0" y="549"/>
                    <a:pt x="0" y="1233"/>
                  </a:cubicBezTo>
                  <a:cubicBezTo>
                    <a:pt x="0" y="1918"/>
                    <a:pt x="548" y="2489"/>
                    <a:pt x="1233" y="2489"/>
                  </a:cubicBezTo>
                  <a:cubicBezTo>
                    <a:pt x="1940" y="2489"/>
                    <a:pt x="2488" y="1918"/>
                    <a:pt x="2488" y="1233"/>
                  </a:cubicBezTo>
                  <a:cubicBezTo>
                    <a:pt x="2488" y="549"/>
                    <a:pt x="1940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7"/>
            <p:cNvSpPr/>
            <p:nvPr/>
          </p:nvSpPr>
          <p:spPr>
            <a:xfrm>
              <a:off x="5185675" y="2019688"/>
              <a:ext cx="256225" cy="233400"/>
            </a:xfrm>
            <a:custGeom>
              <a:avLst/>
              <a:gdLst/>
              <a:ahLst/>
              <a:cxnLst/>
              <a:rect l="l" t="t" r="r" b="b"/>
              <a:pathLst>
                <a:path w="10249" h="9336" fill="none" extrusionOk="0">
                  <a:moveTo>
                    <a:pt x="10021" y="3903"/>
                  </a:moveTo>
                  <a:cubicBezTo>
                    <a:pt x="10181" y="4109"/>
                    <a:pt x="10249" y="4337"/>
                    <a:pt x="10158" y="4519"/>
                  </a:cubicBezTo>
                  <a:cubicBezTo>
                    <a:pt x="10066" y="4725"/>
                    <a:pt x="9815" y="4862"/>
                    <a:pt x="9359" y="4885"/>
                  </a:cubicBezTo>
                  <a:cubicBezTo>
                    <a:pt x="7487" y="5044"/>
                    <a:pt x="6802" y="3880"/>
                    <a:pt x="6049" y="2579"/>
                  </a:cubicBezTo>
                  <a:cubicBezTo>
                    <a:pt x="5273" y="1255"/>
                    <a:pt x="4429" y="0"/>
                    <a:pt x="2329" y="525"/>
                  </a:cubicBezTo>
                  <a:cubicBezTo>
                    <a:pt x="0" y="1096"/>
                    <a:pt x="708" y="3104"/>
                    <a:pt x="1712" y="4314"/>
                  </a:cubicBezTo>
                  <a:cubicBezTo>
                    <a:pt x="2739" y="5501"/>
                    <a:pt x="3538" y="4565"/>
                    <a:pt x="4109" y="5889"/>
                  </a:cubicBezTo>
                  <a:cubicBezTo>
                    <a:pt x="4269" y="6300"/>
                    <a:pt x="4155" y="6756"/>
                    <a:pt x="4086" y="7167"/>
                  </a:cubicBezTo>
                  <a:cubicBezTo>
                    <a:pt x="3995" y="7578"/>
                    <a:pt x="3881" y="7989"/>
                    <a:pt x="3858" y="8423"/>
                  </a:cubicBezTo>
                  <a:cubicBezTo>
                    <a:pt x="3835" y="8514"/>
                    <a:pt x="3904" y="8696"/>
                    <a:pt x="3972" y="8856"/>
                  </a:cubicBezTo>
                  <a:cubicBezTo>
                    <a:pt x="4018" y="9016"/>
                    <a:pt x="4041" y="9153"/>
                    <a:pt x="3926" y="9176"/>
                  </a:cubicBezTo>
                  <a:cubicBezTo>
                    <a:pt x="3287" y="9336"/>
                    <a:pt x="2260" y="9107"/>
                    <a:pt x="1621" y="8651"/>
                  </a:cubicBezTo>
                  <a:cubicBezTo>
                    <a:pt x="1484" y="8537"/>
                    <a:pt x="1347" y="8423"/>
                    <a:pt x="1256" y="8286"/>
                  </a:cubicBezTo>
                  <a:cubicBezTo>
                    <a:pt x="1165" y="8149"/>
                    <a:pt x="1119" y="8012"/>
                    <a:pt x="1119" y="7852"/>
                  </a:cubicBezTo>
                </a:path>
              </a:pathLst>
            </a:custGeom>
            <a:noFill/>
            <a:ln w="14275" cap="flat" cmpd="sng">
              <a:solidFill>
                <a:srgbClr val="90005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7"/>
            <p:cNvSpPr/>
            <p:nvPr/>
          </p:nvSpPr>
          <p:spPr>
            <a:xfrm>
              <a:off x="5129175" y="2178313"/>
              <a:ext cx="308750" cy="261950"/>
            </a:xfrm>
            <a:custGeom>
              <a:avLst/>
              <a:gdLst/>
              <a:ahLst/>
              <a:cxnLst/>
              <a:rect l="l" t="t" r="r" b="b"/>
              <a:pathLst>
                <a:path w="12350" h="10478" fill="none" extrusionOk="0">
                  <a:moveTo>
                    <a:pt x="3379" y="1507"/>
                  </a:moveTo>
                  <a:cubicBezTo>
                    <a:pt x="3356" y="1279"/>
                    <a:pt x="3425" y="1210"/>
                    <a:pt x="3561" y="1050"/>
                  </a:cubicBezTo>
                  <a:cubicBezTo>
                    <a:pt x="3676" y="891"/>
                    <a:pt x="3858" y="731"/>
                    <a:pt x="4109" y="548"/>
                  </a:cubicBezTo>
                  <a:cubicBezTo>
                    <a:pt x="4999" y="0"/>
                    <a:pt x="6186" y="731"/>
                    <a:pt x="6780" y="1690"/>
                  </a:cubicBezTo>
                  <a:cubicBezTo>
                    <a:pt x="7373" y="2648"/>
                    <a:pt x="7350" y="3835"/>
                    <a:pt x="5776" y="4223"/>
                  </a:cubicBezTo>
                  <a:cubicBezTo>
                    <a:pt x="5456" y="4314"/>
                    <a:pt x="5022" y="4497"/>
                    <a:pt x="4566" y="4657"/>
                  </a:cubicBezTo>
                  <a:cubicBezTo>
                    <a:pt x="4109" y="4817"/>
                    <a:pt x="3653" y="4954"/>
                    <a:pt x="3333" y="4862"/>
                  </a:cubicBezTo>
                  <a:cubicBezTo>
                    <a:pt x="3037" y="4817"/>
                    <a:pt x="2648" y="4497"/>
                    <a:pt x="2238" y="4223"/>
                  </a:cubicBezTo>
                  <a:cubicBezTo>
                    <a:pt x="1850" y="3949"/>
                    <a:pt x="1462" y="3698"/>
                    <a:pt x="1210" y="3767"/>
                  </a:cubicBezTo>
                  <a:cubicBezTo>
                    <a:pt x="1" y="4063"/>
                    <a:pt x="480" y="5593"/>
                    <a:pt x="1439" y="7099"/>
                  </a:cubicBezTo>
                  <a:cubicBezTo>
                    <a:pt x="2397" y="8606"/>
                    <a:pt x="3835" y="10089"/>
                    <a:pt x="4474" y="10295"/>
                  </a:cubicBezTo>
                  <a:cubicBezTo>
                    <a:pt x="5068" y="10477"/>
                    <a:pt x="5342" y="10066"/>
                    <a:pt x="5547" y="9587"/>
                  </a:cubicBezTo>
                  <a:cubicBezTo>
                    <a:pt x="5776" y="9085"/>
                    <a:pt x="5935" y="8491"/>
                    <a:pt x="6323" y="8240"/>
                  </a:cubicBezTo>
                  <a:cubicBezTo>
                    <a:pt x="6962" y="7852"/>
                    <a:pt x="7396" y="7784"/>
                    <a:pt x="7853" y="7784"/>
                  </a:cubicBezTo>
                  <a:cubicBezTo>
                    <a:pt x="8286" y="7784"/>
                    <a:pt x="8743" y="7693"/>
                    <a:pt x="9450" y="7670"/>
                  </a:cubicBezTo>
                  <a:cubicBezTo>
                    <a:pt x="11664" y="7578"/>
                    <a:pt x="12349" y="5113"/>
                    <a:pt x="11162" y="4794"/>
                  </a:cubicBezTo>
                  <a:cubicBezTo>
                    <a:pt x="9473" y="4314"/>
                    <a:pt x="9405" y="7282"/>
                    <a:pt x="8492" y="5570"/>
                  </a:cubicBezTo>
                  <a:cubicBezTo>
                    <a:pt x="8400" y="5410"/>
                    <a:pt x="8332" y="5227"/>
                    <a:pt x="8241" y="5091"/>
                  </a:cubicBezTo>
                  <a:cubicBezTo>
                    <a:pt x="8149" y="4931"/>
                    <a:pt x="8081" y="4794"/>
                    <a:pt x="7990" y="4680"/>
                  </a:cubicBezTo>
                  <a:cubicBezTo>
                    <a:pt x="7898" y="4566"/>
                    <a:pt x="7807" y="4474"/>
                    <a:pt x="7716" y="4429"/>
                  </a:cubicBezTo>
                  <a:cubicBezTo>
                    <a:pt x="7624" y="4383"/>
                    <a:pt x="7510" y="4406"/>
                    <a:pt x="7419" y="4474"/>
                  </a:cubicBezTo>
                  <a:cubicBezTo>
                    <a:pt x="7305" y="4543"/>
                    <a:pt x="7214" y="4588"/>
                    <a:pt x="7145" y="4725"/>
                  </a:cubicBezTo>
                </a:path>
              </a:pathLst>
            </a:custGeom>
            <a:noFill/>
            <a:ln w="14275" cap="flat" cmpd="sng">
              <a:solidFill>
                <a:srgbClr val="900053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7"/>
            <p:cNvSpPr/>
            <p:nvPr/>
          </p:nvSpPr>
          <p:spPr>
            <a:xfrm>
              <a:off x="5868150" y="2213113"/>
              <a:ext cx="191750" cy="148975"/>
            </a:xfrm>
            <a:custGeom>
              <a:avLst/>
              <a:gdLst/>
              <a:ahLst/>
              <a:cxnLst/>
              <a:rect l="l" t="t" r="r" b="b"/>
              <a:pathLst>
                <a:path w="7670" h="5959" extrusionOk="0">
                  <a:moveTo>
                    <a:pt x="3607" y="1"/>
                  </a:moveTo>
                  <a:cubicBezTo>
                    <a:pt x="2032" y="1"/>
                    <a:pt x="662" y="891"/>
                    <a:pt x="1" y="2192"/>
                  </a:cubicBezTo>
                  <a:cubicBezTo>
                    <a:pt x="2078" y="3699"/>
                    <a:pt x="4543" y="4954"/>
                    <a:pt x="7145" y="5958"/>
                  </a:cubicBezTo>
                  <a:cubicBezTo>
                    <a:pt x="7464" y="5365"/>
                    <a:pt x="7670" y="4703"/>
                    <a:pt x="7670" y="3995"/>
                  </a:cubicBezTo>
                  <a:cubicBezTo>
                    <a:pt x="7670" y="1781"/>
                    <a:pt x="5844" y="1"/>
                    <a:pt x="3607" y="1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7"/>
            <p:cNvSpPr/>
            <p:nvPr/>
          </p:nvSpPr>
          <p:spPr>
            <a:xfrm>
              <a:off x="6612500" y="2208338"/>
              <a:ext cx="129875" cy="111525"/>
            </a:xfrm>
            <a:custGeom>
              <a:avLst/>
              <a:gdLst/>
              <a:ahLst/>
              <a:cxnLst/>
              <a:rect l="l" t="t" r="r" b="b"/>
              <a:pathLst>
                <a:path w="5195" h="4461" extrusionOk="0">
                  <a:moveTo>
                    <a:pt x="2231" y="0"/>
                  </a:moveTo>
                  <a:cubicBezTo>
                    <a:pt x="1909" y="0"/>
                    <a:pt x="1567" y="77"/>
                    <a:pt x="1246" y="237"/>
                  </a:cubicBezTo>
                  <a:cubicBezTo>
                    <a:pt x="118" y="802"/>
                    <a:pt x="0" y="2810"/>
                    <a:pt x="2150" y="2810"/>
                  </a:cubicBezTo>
                  <a:cubicBezTo>
                    <a:pt x="2261" y="2810"/>
                    <a:pt x="2378" y="2805"/>
                    <a:pt x="2501" y="2794"/>
                  </a:cubicBezTo>
                  <a:lnTo>
                    <a:pt x="3848" y="4460"/>
                  </a:lnTo>
                  <a:lnTo>
                    <a:pt x="5195" y="4232"/>
                  </a:lnTo>
                  <a:lnTo>
                    <a:pt x="3437" y="2178"/>
                  </a:lnTo>
                  <a:cubicBezTo>
                    <a:pt x="4136" y="815"/>
                    <a:pt x="3284" y="0"/>
                    <a:pt x="2231" y="0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7"/>
            <p:cNvSpPr/>
            <p:nvPr/>
          </p:nvSpPr>
          <p:spPr>
            <a:xfrm>
              <a:off x="6240375" y="2324163"/>
              <a:ext cx="129950" cy="110950"/>
            </a:xfrm>
            <a:custGeom>
              <a:avLst/>
              <a:gdLst/>
              <a:ahLst/>
              <a:cxnLst/>
              <a:rect l="l" t="t" r="r" b="b"/>
              <a:pathLst>
                <a:path w="5198" h="4438" extrusionOk="0">
                  <a:moveTo>
                    <a:pt x="2226" y="1"/>
                  </a:moveTo>
                  <a:cubicBezTo>
                    <a:pt x="1900" y="1"/>
                    <a:pt x="1553" y="77"/>
                    <a:pt x="1226" y="238"/>
                  </a:cubicBezTo>
                  <a:cubicBezTo>
                    <a:pt x="98" y="781"/>
                    <a:pt x="1" y="2788"/>
                    <a:pt x="2152" y="2788"/>
                  </a:cubicBezTo>
                  <a:cubicBezTo>
                    <a:pt x="2264" y="2788"/>
                    <a:pt x="2381" y="2783"/>
                    <a:pt x="2504" y="2772"/>
                  </a:cubicBezTo>
                  <a:lnTo>
                    <a:pt x="3851" y="4438"/>
                  </a:lnTo>
                  <a:lnTo>
                    <a:pt x="5198" y="4232"/>
                  </a:lnTo>
                  <a:lnTo>
                    <a:pt x="3440" y="2155"/>
                  </a:lnTo>
                  <a:cubicBezTo>
                    <a:pt x="4139" y="811"/>
                    <a:pt x="3288" y="1"/>
                    <a:pt x="2226" y="1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7"/>
            <p:cNvSpPr/>
            <p:nvPr/>
          </p:nvSpPr>
          <p:spPr>
            <a:xfrm>
              <a:off x="5037875" y="1994913"/>
              <a:ext cx="126125" cy="100675"/>
            </a:xfrm>
            <a:custGeom>
              <a:avLst/>
              <a:gdLst/>
              <a:ahLst/>
              <a:cxnLst/>
              <a:rect l="l" t="t" r="r" b="b"/>
              <a:pathLst>
                <a:path w="5045" h="4027" extrusionOk="0">
                  <a:moveTo>
                    <a:pt x="3458" y="1"/>
                  </a:moveTo>
                  <a:cubicBezTo>
                    <a:pt x="2838" y="1"/>
                    <a:pt x="2206" y="481"/>
                    <a:pt x="2032" y="1744"/>
                  </a:cubicBezTo>
                  <a:lnTo>
                    <a:pt x="92" y="2680"/>
                  </a:lnTo>
                  <a:lnTo>
                    <a:pt x="1" y="4027"/>
                  </a:lnTo>
                  <a:lnTo>
                    <a:pt x="2420" y="2794"/>
                  </a:lnTo>
                  <a:cubicBezTo>
                    <a:pt x="2823" y="3142"/>
                    <a:pt x="3205" y="3289"/>
                    <a:pt x="3541" y="3289"/>
                  </a:cubicBezTo>
                  <a:cubicBezTo>
                    <a:pt x="4463" y="3289"/>
                    <a:pt x="5045" y="2186"/>
                    <a:pt x="4794" y="1082"/>
                  </a:cubicBezTo>
                  <a:cubicBezTo>
                    <a:pt x="4648" y="453"/>
                    <a:pt x="4059" y="1"/>
                    <a:pt x="3458" y="1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7"/>
            <p:cNvSpPr/>
            <p:nvPr/>
          </p:nvSpPr>
          <p:spPr>
            <a:xfrm>
              <a:off x="5720350" y="2041538"/>
              <a:ext cx="108175" cy="132800"/>
            </a:xfrm>
            <a:custGeom>
              <a:avLst/>
              <a:gdLst/>
              <a:ahLst/>
              <a:cxnLst/>
              <a:rect l="l" t="t" r="r" b="b"/>
              <a:pathLst>
                <a:path w="4327" h="5312" extrusionOk="0">
                  <a:moveTo>
                    <a:pt x="2347" y="1"/>
                  </a:moveTo>
                  <a:cubicBezTo>
                    <a:pt x="1504" y="1"/>
                    <a:pt x="708" y="740"/>
                    <a:pt x="1279" y="2344"/>
                  </a:cubicBezTo>
                  <a:lnTo>
                    <a:pt x="1" y="4056"/>
                  </a:lnTo>
                  <a:lnTo>
                    <a:pt x="549" y="5312"/>
                  </a:lnTo>
                  <a:lnTo>
                    <a:pt x="2124" y="3098"/>
                  </a:lnTo>
                  <a:cubicBezTo>
                    <a:pt x="2326" y="3145"/>
                    <a:pt x="2511" y="3167"/>
                    <a:pt x="2679" y="3167"/>
                  </a:cubicBezTo>
                  <a:cubicBezTo>
                    <a:pt x="4125" y="3167"/>
                    <a:pt x="4327" y="1538"/>
                    <a:pt x="3447" y="496"/>
                  </a:cubicBezTo>
                  <a:cubicBezTo>
                    <a:pt x="3166" y="170"/>
                    <a:pt x="2751" y="1"/>
                    <a:pt x="2347" y="1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7"/>
            <p:cNvSpPr/>
            <p:nvPr/>
          </p:nvSpPr>
          <p:spPr>
            <a:xfrm>
              <a:off x="4110825" y="2850288"/>
              <a:ext cx="129900" cy="111525"/>
            </a:xfrm>
            <a:custGeom>
              <a:avLst/>
              <a:gdLst/>
              <a:ahLst/>
              <a:cxnLst/>
              <a:rect l="l" t="t" r="r" b="b"/>
              <a:pathLst>
                <a:path w="5196" h="4461" extrusionOk="0">
                  <a:moveTo>
                    <a:pt x="2222" y="1"/>
                  </a:moveTo>
                  <a:cubicBezTo>
                    <a:pt x="1896" y="1"/>
                    <a:pt x="1551" y="77"/>
                    <a:pt x="1224" y="238"/>
                  </a:cubicBezTo>
                  <a:cubicBezTo>
                    <a:pt x="117" y="802"/>
                    <a:pt x="1" y="2811"/>
                    <a:pt x="2150" y="2811"/>
                  </a:cubicBezTo>
                  <a:cubicBezTo>
                    <a:pt x="2262" y="2811"/>
                    <a:pt x="2379" y="2806"/>
                    <a:pt x="2502" y="2794"/>
                  </a:cubicBezTo>
                  <a:lnTo>
                    <a:pt x="3849" y="4461"/>
                  </a:lnTo>
                  <a:lnTo>
                    <a:pt x="5196" y="4255"/>
                  </a:lnTo>
                  <a:lnTo>
                    <a:pt x="3438" y="2178"/>
                  </a:lnTo>
                  <a:cubicBezTo>
                    <a:pt x="4137" y="815"/>
                    <a:pt x="3285" y="1"/>
                    <a:pt x="2222" y="1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7"/>
            <p:cNvSpPr/>
            <p:nvPr/>
          </p:nvSpPr>
          <p:spPr>
            <a:xfrm>
              <a:off x="3155025" y="3285113"/>
              <a:ext cx="130475" cy="110950"/>
            </a:xfrm>
            <a:custGeom>
              <a:avLst/>
              <a:gdLst/>
              <a:ahLst/>
              <a:cxnLst/>
              <a:rect l="l" t="t" r="r" b="b"/>
              <a:pathLst>
                <a:path w="5219" h="4438" extrusionOk="0">
                  <a:moveTo>
                    <a:pt x="2234" y="0"/>
                  </a:moveTo>
                  <a:cubicBezTo>
                    <a:pt x="1910" y="0"/>
                    <a:pt x="1568" y="77"/>
                    <a:pt x="1247" y="238"/>
                  </a:cubicBezTo>
                  <a:cubicBezTo>
                    <a:pt x="118" y="802"/>
                    <a:pt x="1" y="2811"/>
                    <a:pt x="2150" y="2811"/>
                  </a:cubicBezTo>
                  <a:cubicBezTo>
                    <a:pt x="2261" y="2811"/>
                    <a:pt x="2378" y="2805"/>
                    <a:pt x="2502" y="2794"/>
                  </a:cubicBezTo>
                  <a:lnTo>
                    <a:pt x="3871" y="4438"/>
                  </a:lnTo>
                  <a:lnTo>
                    <a:pt x="5218" y="4232"/>
                  </a:lnTo>
                  <a:lnTo>
                    <a:pt x="3438" y="2155"/>
                  </a:lnTo>
                  <a:cubicBezTo>
                    <a:pt x="4136" y="811"/>
                    <a:pt x="3285" y="0"/>
                    <a:pt x="2234" y="0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3118850" y="2730988"/>
              <a:ext cx="118925" cy="118975"/>
            </a:xfrm>
            <a:custGeom>
              <a:avLst/>
              <a:gdLst/>
              <a:ahLst/>
              <a:cxnLst/>
              <a:rect l="l" t="t" r="r" b="b"/>
              <a:pathLst>
                <a:path w="4757" h="4759" extrusionOk="0">
                  <a:moveTo>
                    <a:pt x="2950" y="0"/>
                  </a:moveTo>
                  <a:cubicBezTo>
                    <a:pt x="2230" y="0"/>
                    <a:pt x="1533" y="594"/>
                    <a:pt x="1666" y="2065"/>
                  </a:cubicBezTo>
                  <a:lnTo>
                    <a:pt x="0" y="3412"/>
                  </a:lnTo>
                  <a:lnTo>
                    <a:pt x="206" y="4759"/>
                  </a:lnTo>
                  <a:lnTo>
                    <a:pt x="2283" y="3001"/>
                  </a:lnTo>
                  <a:cubicBezTo>
                    <a:pt x="2623" y="3178"/>
                    <a:pt x="2929" y="3256"/>
                    <a:pt x="3196" y="3256"/>
                  </a:cubicBezTo>
                  <a:cubicBezTo>
                    <a:pt x="4311" y="3256"/>
                    <a:pt x="4757" y="1910"/>
                    <a:pt x="4223" y="787"/>
                  </a:cubicBezTo>
                  <a:cubicBezTo>
                    <a:pt x="3977" y="296"/>
                    <a:pt x="3458" y="0"/>
                    <a:pt x="2950" y="0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4007100" y="2391738"/>
              <a:ext cx="117800" cy="142675"/>
            </a:xfrm>
            <a:custGeom>
              <a:avLst/>
              <a:gdLst/>
              <a:ahLst/>
              <a:cxnLst/>
              <a:rect l="l" t="t" r="r" b="b"/>
              <a:pathLst>
                <a:path w="4712" h="5707" extrusionOk="0">
                  <a:moveTo>
                    <a:pt x="2178" y="0"/>
                  </a:moveTo>
                  <a:cubicBezTo>
                    <a:pt x="1044" y="0"/>
                    <a:pt x="1" y="1345"/>
                    <a:pt x="1721" y="2762"/>
                  </a:cubicBezTo>
                  <a:lnTo>
                    <a:pt x="1516" y="4908"/>
                  </a:lnTo>
                  <a:lnTo>
                    <a:pt x="2634" y="5706"/>
                  </a:lnTo>
                  <a:lnTo>
                    <a:pt x="2840" y="2990"/>
                  </a:lnTo>
                  <a:cubicBezTo>
                    <a:pt x="4711" y="2374"/>
                    <a:pt x="4072" y="548"/>
                    <a:pt x="2611" y="69"/>
                  </a:cubicBezTo>
                  <a:cubicBezTo>
                    <a:pt x="2469" y="22"/>
                    <a:pt x="2323" y="0"/>
                    <a:pt x="2178" y="0"/>
                  </a:cubicBez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3179325" y="2145788"/>
              <a:ext cx="127700" cy="113475"/>
            </a:xfrm>
            <a:custGeom>
              <a:avLst/>
              <a:gdLst/>
              <a:ahLst/>
              <a:cxnLst/>
              <a:rect l="l" t="t" r="r" b="b"/>
              <a:pathLst>
                <a:path w="5108" h="4539" extrusionOk="0">
                  <a:moveTo>
                    <a:pt x="1347" y="0"/>
                  </a:moveTo>
                  <a:lnTo>
                    <a:pt x="1" y="137"/>
                  </a:lnTo>
                  <a:lnTo>
                    <a:pt x="1644" y="2306"/>
                  </a:lnTo>
                  <a:cubicBezTo>
                    <a:pt x="827" y="3668"/>
                    <a:pt x="1729" y="4539"/>
                    <a:pt x="2845" y="4539"/>
                  </a:cubicBezTo>
                  <a:cubicBezTo>
                    <a:pt x="3131" y="4539"/>
                    <a:pt x="3432" y="4481"/>
                    <a:pt x="3721" y="4360"/>
                  </a:cubicBezTo>
                  <a:cubicBezTo>
                    <a:pt x="4912" y="3866"/>
                    <a:pt x="5108" y="1734"/>
                    <a:pt x="2717" y="1734"/>
                  </a:cubicBezTo>
                  <a:cubicBezTo>
                    <a:pt x="2679" y="1734"/>
                    <a:pt x="2641" y="1734"/>
                    <a:pt x="2603" y="1735"/>
                  </a:cubicBezTo>
                  <a:lnTo>
                    <a:pt x="1347" y="0"/>
                  </a:ln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2156175" y="1540338"/>
              <a:ext cx="4930875" cy="2094825"/>
            </a:xfrm>
            <a:custGeom>
              <a:avLst/>
              <a:gdLst/>
              <a:ahLst/>
              <a:cxnLst/>
              <a:rect l="l" t="t" r="r" b="b"/>
              <a:pathLst>
                <a:path w="197235" h="83793" fill="none" extrusionOk="0">
                  <a:moveTo>
                    <a:pt x="172766" y="11870"/>
                  </a:moveTo>
                  <a:cubicBezTo>
                    <a:pt x="166375" y="2078"/>
                    <a:pt x="160257" y="2808"/>
                    <a:pt x="155008" y="2146"/>
                  </a:cubicBezTo>
                  <a:cubicBezTo>
                    <a:pt x="149529" y="1484"/>
                    <a:pt x="145238" y="2922"/>
                    <a:pt x="154003" y="12806"/>
                  </a:cubicBezTo>
                  <a:cubicBezTo>
                    <a:pt x="158066" y="17394"/>
                    <a:pt x="157518" y="20361"/>
                    <a:pt x="157518" y="20361"/>
                  </a:cubicBezTo>
                  <a:cubicBezTo>
                    <a:pt x="157518" y="20361"/>
                    <a:pt x="156194" y="21548"/>
                    <a:pt x="153318" y="17987"/>
                  </a:cubicBezTo>
                  <a:cubicBezTo>
                    <a:pt x="150420" y="14426"/>
                    <a:pt x="144439" y="6917"/>
                    <a:pt x="142340" y="5547"/>
                  </a:cubicBezTo>
                  <a:cubicBezTo>
                    <a:pt x="140240" y="4155"/>
                    <a:pt x="126476" y="1"/>
                    <a:pt x="115976" y="3562"/>
                  </a:cubicBezTo>
                  <a:cubicBezTo>
                    <a:pt x="105454" y="7122"/>
                    <a:pt x="99747" y="7876"/>
                    <a:pt x="104221" y="11596"/>
                  </a:cubicBezTo>
                  <a:cubicBezTo>
                    <a:pt x="109631" y="16070"/>
                    <a:pt x="112644" y="19037"/>
                    <a:pt x="115794" y="22004"/>
                  </a:cubicBezTo>
                  <a:cubicBezTo>
                    <a:pt x="118966" y="24949"/>
                    <a:pt x="119765" y="26067"/>
                    <a:pt x="117802" y="26798"/>
                  </a:cubicBezTo>
                  <a:cubicBezTo>
                    <a:pt x="115680" y="27597"/>
                    <a:pt x="114447" y="25474"/>
                    <a:pt x="112598" y="23967"/>
                  </a:cubicBezTo>
                  <a:cubicBezTo>
                    <a:pt x="109060" y="21137"/>
                    <a:pt x="104974" y="18056"/>
                    <a:pt x="98629" y="14016"/>
                  </a:cubicBezTo>
                  <a:cubicBezTo>
                    <a:pt x="91667" y="9565"/>
                    <a:pt x="68112" y="11665"/>
                    <a:pt x="64962" y="14038"/>
                  </a:cubicBezTo>
                  <a:cubicBezTo>
                    <a:pt x="61789" y="16412"/>
                    <a:pt x="65738" y="19334"/>
                    <a:pt x="67746" y="22027"/>
                  </a:cubicBezTo>
                  <a:cubicBezTo>
                    <a:pt x="68842" y="23488"/>
                    <a:pt x="71992" y="27026"/>
                    <a:pt x="69162" y="27277"/>
                  </a:cubicBezTo>
                  <a:cubicBezTo>
                    <a:pt x="67815" y="27391"/>
                    <a:pt x="65920" y="24424"/>
                    <a:pt x="64003" y="22758"/>
                  </a:cubicBezTo>
                  <a:cubicBezTo>
                    <a:pt x="62109" y="21114"/>
                    <a:pt x="60716" y="20429"/>
                    <a:pt x="51449" y="21867"/>
                  </a:cubicBezTo>
                  <a:cubicBezTo>
                    <a:pt x="47272" y="22507"/>
                    <a:pt x="41292" y="24104"/>
                    <a:pt x="39169" y="25109"/>
                  </a:cubicBezTo>
                  <a:cubicBezTo>
                    <a:pt x="37069" y="26090"/>
                    <a:pt x="34695" y="28715"/>
                    <a:pt x="35928" y="30381"/>
                  </a:cubicBezTo>
                  <a:cubicBezTo>
                    <a:pt x="38074" y="33303"/>
                    <a:pt x="42342" y="36750"/>
                    <a:pt x="44442" y="38142"/>
                  </a:cubicBezTo>
                  <a:cubicBezTo>
                    <a:pt x="46542" y="39534"/>
                    <a:pt x="46816" y="41497"/>
                    <a:pt x="44967" y="42684"/>
                  </a:cubicBezTo>
                  <a:cubicBezTo>
                    <a:pt x="43118" y="43871"/>
                    <a:pt x="40470" y="40949"/>
                    <a:pt x="40470" y="40949"/>
                  </a:cubicBezTo>
                  <a:cubicBezTo>
                    <a:pt x="40470" y="40949"/>
                    <a:pt x="34262" y="35175"/>
                    <a:pt x="28533" y="32458"/>
                  </a:cubicBezTo>
                  <a:cubicBezTo>
                    <a:pt x="26889" y="31682"/>
                    <a:pt x="22347" y="31819"/>
                    <a:pt x="13673" y="36361"/>
                  </a:cubicBezTo>
                  <a:cubicBezTo>
                    <a:pt x="5000" y="40904"/>
                    <a:pt x="11048" y="48025"/>
                    <a:pt x="11048" y="48025"/>
                  </a:cubicBezTo>
                  <a:cubicBezTo>
                    <a:pt x="11048" y="48025"/>
                    <a:pt x="18672" y="54941"/>
                    <a:pt x="21023" y="56904"/>
                  </a:cubicBezTo>
                  <a:cubicBezTo>
                    <a:pt x="23397" y="58890"/>
                    <a:pt x="25246" y="61058"/>
                    <a:pt x="22621" y="62451"/>
                  </a:cubicBezTo>
                  <a:cubicBezTo>
                    <a:pt x="19973" y="63820"/>
                    <a:pt x="17805" y="60282"/>
                    <a:pt x="17805" y="60282"/>
                  </a:cubicBezTo>
                  <a:cubicBezTo>
                    <a:pt x="17805" y="60282"/>
                    <a:pt x="6392" y="50650"/>
                    <a:pt x="4771" y="48870"/>
                  </a:cubicBezTo>
                  <a:cubicBezTo>
                    <a:pt x="3014" y="46930"/>
                    <a:pt x="777" y="52362"/>
                    <a:pt x="1051" y="55717"/>
                  </a:cubicBezTo>
                  <a:cubicBezTo>
                    <a:pt x="1302" y="59095"/>
                    <a:pt x="1" y="69161"/>
                    <a:pt x="14198" y="76466"/>
                  </a:cubicBezTo>
                  <a:cubicBezTo>
                    <a:pt x="28396" y="83792"/>
                    <a:pt x="28396" y="74297"/>
                    <a:pt x="28396" y="74297"/>
                  </a:cubicBezTo>
                  <a:cubicBezTo>
                    <a:pt x="28396" y="74297"/>
                    <a:pt x="24721" y="70942"/>
                    <a:pt x="27072" y="68956"/>
                  </a:cubicBezTo>
                  <a:cubicBezTo>
                    <a:pt x="29446" y="66993"/>
                    <a:pt x="30359" y="66856"/>
                    <a:pt x="31956" y="71398"/>
                  </a:cubicBezTo>
                  <a:cubicBezTo>
                    <a:pt x="33531" y="75963"/>
                    <a:pt x="35449" y="78725"/>
                    <a:pt x="40493" y="77470"/>
                  </a:cubicBezTo>
                  <a:cubicBezTo>
                    <a:pt x="42570" y="76945"/>
                    <a:pt x="48527" y="70919"/>
                    <a:pt x="47980" y="67176"/>
                  </a:cubicBezTo>
                  <a:cubicBezTo>
                    <a:pt x="47455" y="63409"/>
                    <a:pt x="37914" y="55672"/>
                    <a:pt x="30153" y="48778"/>
                  </a:cubicBezTo>
                  <a:cubicBezTo>
                    <a:pt x="28373" y="47203"/>
                    <a:pt x="28555" y="44191"/>
                    <a:pt x="33029" y="47226"/>
                  </a:cubicBezTo>
                  <a:cubicBezTo>
                    <a:pt x="39763" y="51746"/>
                    <a:pt x="46724" y="59963"/>
                    <a:pt x="53115" y="65418"/>
                  </a:cubicBezTo>
                  <a:cubicBezTo>
                    <a:pt x="57498" y="69139"/>
                    <a:pt x="59164" y="72129"/>
                    <a:pt x="63889" y="70736"/>
                  </a:cubicBezTo>
                  <a:cubicBezTo>
                    <a:pt x="68637" y="69367"/>
                    <a:pt x="71261" y="63432"/>
                    <a:pt x="67587" y="59689"/>
                  </a:cubicBezTo>
                  <a:cubicBezTo>
                    <a:pt x="63889" y="55923"/>
                    <a:pt x="58639" y="51038"/>
                    <a:pt x="58639" y="51038"/>
                  </a:cubicBezTo>
                  <a:cubicBezTo>
                    <a:pt x="58639" y="51038"/>
                    <a:pt x="55215" y="49212"/>
                    <a:pt x="57589" y="48231"/>
                  </a:cubicBezTo>
                  <a:cubicBezTo>
                    <a:pt x="59963" y="47226"/>
                    <a:pt x="62999" y="49783"/>
                    <a:pt x="64825" y="52157"/>
                  </a:cubicBezTo>
                  <a:cubicBezTo>
                    <a:pt x="66674" y="54530"/>
                    <a:pt x="74411" y="59484"/>
                    <a:pt x="78360" y="58890"/>
                  </a:cubicBezTo>
                  <a:cubicBezTo>
                    <a:pt x="82309" y="58297"/>
                    <a:pt x="86258" y="53960"/>
                    <a:pt x="85459" y="50787"/>
                  </a:cubicBezTo>
                  <a:cubicBezTo>
                    <a:pt x="84683" y="47637"/>
                    <a:pt x="83359" y="45651"/>
                    <a:pt x="76785" y="42684"/>
                  </a:cubicBezTo>
                  <a:cubicBezTo>
                    <a:pt x="70212" y="39717"/>
                    <a:pt x="60488" y="34399"/>
                    <a:pt x="60739" y="32618"/>
                  </a:cubicBezTo>
                  <a:cubicBezTo>
                    <a:pt x="61013" y="30838"/>
                    <a:pt x="59689" y="29856"/>
                    <a:pt x="61013" y="29856"/>
                  </a:cubicBezTo>
                  <a:cubicBezTo>
                    <a:pt x="62314" y="29856"/>
                    <a:pt x="64414" y="31431"/>
                    <a:pt x="66012" y="32801"/>
                  </a:cubicBezTo>
                  <a:cubicBezTo>
                    <a:pt x="67587" y="34193"/>
                    <a:pt x="86509" y="44852"/>
                    <a:pt x="86509" y="44852"/>
                  </a:cubicBezTo>
                  <a:cubicBezTo>
                    <a:pt x="86509" y="44852"/>
                    <a:pt x="95456" y="52179"/>
                    <a:pt x="102030" y="49007"/>
                  </a:cubicBezTo>
                  <a:cubicBezTo>
                    <a:pt x="108604" y="45857"/>
                    <a:pt x="100706" y="39534"/>
                    <a:pt x="100706" y="39534"/>
                  </a:cubicBezTo>
                  <a:lnTo>
                    <a:pt x="88358" y="30244"/>
                  </a:lnTo>
                  <a:cubicBezTo>
                    <a:pt x="88358" y="30244"/>
                    <a:pt x="85459" y="28259"/>
                    <a:pt x="87308" y="26889"/>
                  </a:cubicBezTo>
                  <a:cubicBezTo>
                    <a:pt x="89134" y="25497"/>
                    <a:pt x="89933" y="27870"/>
                    <a:pt x="92831" y="29445"/>
                  </a:cubicBezTo>
                  <a:cubicBezTo>
                    <a:pt x="95730" y="31020"/>
                    <a:pt x="104929" y="40721"/>
                    <a:pt x="122025" y="36179"/>
                  </a:cubicBezTo>
                  <a:cubicBezTo>
                    <a:pt x="139098" y="31614"/>
                    <a:pt x="147703" y="33303"/>
                    <a:pt x="138231" y="24606"/>
                  </a:cubicBezTo>
                  <a:cubicBezTo>
                    <a:pt x="128781" y="15910"/>
                    <a:pt x="126430" y="13650"/>
                    <a:pt x="128325" y="11482"/>
                  </a:cubicBezTo>
                  <a:cubicBezTo>
                    <a:pt x="129055" y="10615"/>
                    <a:pt x="131429" y="13970"/>
                    <a:pt x="132981" y="15568"/>
                  </a:cubicBezTo>
                  <a:cubicBezTo>
                    <a:pt x="134784" y="17394"/>
                    <a:pt x="142157" y="24059"/>
                    <a:pt x="147772" y="28555"/>
                  </a:cubicBezTo>
                  <a:cubicBezTo>
                    <a:pt x="153798" y="33371"/>
                    <a:pt x="163681" y="35722"/>
                    <a:pt x="170666" y="35768"/>
                  </a:cubicBezTo>
                  <a:cubicBezTo>
                    <a:pt x="176463" y="35768"/>
                    <a:pt x="174866" y="33212"/>
                    <a:pt x="173040" y="31431"/>
                  </a:cubicBezTo>
                  <a:cubicBezTo>
                    <a:pt x="171191" y="29651"/>
                    <a:pt x="170940" y="26889"/>
                    <a:pt x="170940" y="26889"/>
                  </a:cubicBezTo>
                  <a:cubicBezTo>
                    <a:pt x="170940" y="26889"/>
                    <a:pt x="169616" y="24903"/>
                    <a:pt x="171990" y="23328"/>
                  </a:cubicBezTo>
                  <a:cubicBezTo>
                    <a:pt x="173679" y="22735"/>
                    <a:pt x="174226" y="29400"/>
                    <a:pt x="176349" y="30906"/>
                  </a:cubicBezTo>
                  <a:cubicBezTo>
                    <a:pt x="176349" y="30906"/>
                    <a:pt x="180412" y="31157"/>
                    <a:pt x="183813" y="30632"/>
                  </a:cubicBezTo>
                  <a:cubicBezTo>
                    <a:pt x="193103" y="29217"/>
                    <a:pt x="186963" y="25291"/>
                    <a:pt x="186438" y="22940"/>
                  </a:cubicBezTo>
                  <a:cubicBezTo>
                    <a:pt x="185913" y="20566"/>
                    <a:pt x="189862" y="21936"/>
                    <a:pt x="190912" y="23716"/>
                  </a:cubicBezTo>
                  <a:cubicBezTo>
                    <a:pt x="191962" y="25497"/>
                    <a:pt x="194062" y="27277"/>
                    <a:pt x="194062" y="27277"/>
                  </a:cubicBezTo>
                  <a:cubicBezTo>
                    <a:pt x="194062" y="27277"/>
                    <a:pt x="196709" y="29651"/>
                    <a:pt x="196960" y="24903"/>
                  </a:cubicBezTo>
                  <a:cubicBezTo>
                    <a:pt x="197234" y="20156"/>
                    <a:pt x="191711" y="16024"/>
                    <a:pt x="191711" y="16024"/>
                  </a:cubicBezTo>
                  <a:cubicBezTo>
                    <a:pt x="191711" y="16024"/>
                    <a:pt x="187488" y="12463"/>
                    <a:pt x="184612" y="9496"/>
                  </a:cubicBezTo>
                  <a:cubicBezTo>
                    <a:pt x="183151" y="7693"/>
                    <a:pt x="176167" y="6552"/>
                    <a:pt x="175779" y="8035"/>
                  </a:cubicBezTo>
                  <a:cubicBezTo>
                    <a:pt x="175505" y="9610"/>
                    <a:pt x="176463" y="12646"/>
                    <a:pt x="174866" y="13057"/>
                  </a:cubicBezTo>
                  <a:cubicBezTo>
                    <a:pt x="173291" y="13445"/>
                    <a:pt x="172766" y="11870"/>
                    <a:pt x="172766" y="11870"/>
                  </a:cubicBezTo>
                  <a:close/>
                </a:path>
              </a:pathLst>
            </a:custGeom>
            <a:noFill/>
            <a:ln w="31950" cap="flat" cmpd="sng">
              <a:solidFill>
                <a:srgbClr val="E07C3F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7"/>
            <p:cNvSpPr/>
            <p:nvPr/>
          </p:nvSpPr>
          <p:spPr>
            <a:xfrm>
              <a:off x="3963375" y="2275888"/>
              <a:ext cx="62225" cy="6222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3" y="1"/>
                  </a:moveTo>
                  <a:cubicBezTo>
                    <a:pt x="548" y="1"/>
                    <a:pt x="1" y="548"/>
                    <a:pt x="1" y="1233"/>
                  </a:cubicBezTo>
                  <a:cubicBezTo>
                    <a:pt x="1" y="1918"/>
                    <a:pt x="548" y="2489"/>
                    <a:pt x="1233" y="2489"/>
                  </a:cubicBezTo>
                  <a:cubicBezTo>
                    <a:pt x="1918" y="2489"/>
                    <a:pt x="2489" y="1918"/>
                    <a:pt x="2489" y="1233"/>
                  </a:cubicBezTo>
                  <a:cubicBezTo>
                    <a:pt x="2489" y="548"/>
                    <a:pt x="1918" y="1"/>
                    <a:pt x="1233" y="1"/>
                  </a:cubicBezTo>
                  <a:close/>
                </a:path>
              </a:pathLst>
            </a:custGeom>
            <a:solidFill>
              <a:srgbClr val="500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7"/>
            <p:cNvSpPr/>
            <p:nvPr/>
          </p:nvSpPr>
          <p:spPr>
            <a:xfrm>
              <a:off x="4070075" y="2097288"/>
              <a:ext cx="182075" cy="179775"/>
            </a:xfrm>
            <a:custGeom>
              <a:avLst/>
              <a:gdLst/>
              <a:ahLst/>
              <a:cxnLst/>
              <a:rect l="l" t="t" r="r" b="b"/>
              <a:pathLst>
                <a:path w="7283" h="7191" extrusionOk="0">
                  <a:moveTo>
                    <a:pt x="3630" y="0"/>
                  </a:moveTo>
                  <a:cubicBezTo>
                    <a:pt x="1622" y="0"/>
                    <a:pt x="1" y="1621"/>
                    <a:pt x="1" y="3607"/>
                  </a:cubicBezTo>
                  <a:cubicBezTo>
                    <a:pt x="1" y="5592"/>
                    <a:pt x="1622" y="7190"/>
                    <a:pt x="3630" y="7190"/>
                  </a:cubicBezTo>
                  <a:cubicBezTo>
                    <a:pt x="5639" y="7190"/>
                    <a:pt x="7282" y="5592"/>
                    <a:pt x="7282" y="3607"/>
                  </a:cubicBezTo>
                  <a:cubicBezTo>
                    <a:pt x="7282" y="1621"/>
                    <a:pt x="5639" y="0"/>
                    <a:pt x="3630" y="0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428125" y="2610863"/>
              <a:ext cx="199175" cy="94175"/>
            </a:xfrm>
            <a:custGeom>
              <a:avLst/>
              <a:gdLst/>
              <a:ahLst/>
              <a:cxnLst/>
              <a:rect l="l" t="t" r="r" b="b"/>
              <a:pathLst>
                <a:path w="7967" h="3767" extrusionOk="0">
                  <a:moveTo>
                    <a:pt x="0" y="0"/>
                  </a:moveTo>
                  <a:cubicBezTo>
                    <a:pt x="0" y="2077"/>
                    <a:pt x="1804" y="3766"/>
                    <a:pt x="3995" y="3766"/>
                  </a:cubicBezTo>
                  <a:cubicBezTo>
                    <a:pt x="6186" y="3766"/>
                    <a:pt x="7967" y="2077"/>
                    <a:pt x="7967" y="0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428125" y="2562913"/>
              <a:ext cx="199175" cy="87325"/>
            </a:xfrm>
            <a:custGeom>
              <a:avLst/>
              <a:gdLst/>
              <a:ahLst/>
              <a:cxnLst/>
              <a:rect l="l" t="t" r="r" b="b"/>
              <a:pathLst>
                <a:path w="7967" h="3493" extrusionOk="0">
                  <a:moveTo>
                    <a:pt x="3995" y="1"/>
                  </a:moveTo>
                  <a:cubicBezTo>
                    <a:pt x="1804" y="1"/>
                    <a:pt x="0" y="777"/>
                    <a:pt x="0" y="1735"/>
                  </a:cubicBezTo>
                  <a:cubicBezTo>
                    <a:pt x="0" y="2717"/>
                    <a:pt x="1804" y="3493"/>
                    <a:pt x="3995" y="3493"/>
                  </a:cubicBezTo>
                  <a:cubicBezTo>
                    <a:pt x="6186" y="3493"/>
                    <a:pt x="7967" y="2717"/>
                    <a:pt x="7967" y="1735"/>
                  </a:cubicBezTo>
                  <a:cubicBezTo>
                    <a:pt x="7967" y="777"/>
                    <a:pt x="6186" y="1"/>
                    <a:pt x="3995" y="1"/>
                  </a:cubicBezTo>
                  <a:close/>
                </a:path>
              </a:pathLst>
            </a:custGeom>
            <a:solidFill>
              <a:srgbClr val="FFE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6544350" y="1915813"/>
              <a:ext cx="182050" cy="179775"/>
            </a:xfrm>
            <a:custGeom>
              <a:avLst/>
              <a:gdLst/>
              <a:ahLst/>
              <a:cxnLst/>
              <a:rect l="l" t="t" r="r" b="b"/>
              <a:pathLst>
                <a:path w="7282" h="7191" extrusionOk="0">
                  <a:moveTo>
                    <a:pt x="3653" y="1"/>
                  </a:moveTo>
                  <a:cubicBezTo>
                    <a:pt x="1644" y="1"/>
                    <a:pt x="0" y="1599"/>
                    <a:pt x="0" y="3584"/>
                  </a:cubicBezTo>
                  <a:cubicBezTo>
                    <a:pt x="0" y="5570"/>
                    <a:pt x="1644" y="7191"/>
                    <a:pt x="3653" y="7191"/>
                  </a:cubicBezTo>
                  <a:cubicBezTo>
                    <a:pt x="5661" y="7191"/>
                    <a:pt x="7282" y="5570"/>
                    <a:pt x="7282" y="3584"/>
                  </a:cubicBezTo>
                  <a:cubicBezTo>
                    <a:pt x="7282" y="1599"/>
                    <a:pt x="5661" y="1"/>
                    <a:pt x="3653" y="1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5555450" y="1867888"/>
              <a:ext cx="199175" cy="94750"/>
            </a:xfrm>
            <a:custGeom>
              <a:avLst/>
              <a:gdLst/>
              <a:ahLst/>
              <a:cxnLst/>
              <a:rect l="l" t="t" r="r" b="b"/>
              <a:pathLst>
                <a:path w="7967" h="3790" extrusionOk="0">
                  <a:moveTo>
                    <a:pt x="0" y="1"/>
                  </a:moveTo>
                  <a:cubicBezTo>
                    <a:pt x="0" y="2100"/>
                    <a:pt x="1781" y="3790"/>
                    <a:pt x="3972" y="3790"/>
                  </a:cubicBezTo>
                  <a:cubicBezTo>
                    <a:pt x="6186" y="3790"/>
                    <a:pt x="7966" y="2100"/>
                    <a:pt x="7966" y="1"/>
                  </a:cubicBezTo>
                  <a:close/>
                </a:path>
              </a:pathLst>
            </a:custGeom>
            <a:solidFill>
              <a:srgbClr val="FF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5555450" y="1820538"/>
              <a:ext cx="199175" cy="87325"/>
            </a:xfrm>
            <a:custGeom>
              <a:avLst/>
              <a:gdLst/>
              <a:ahLst/>
              <a:cxnLst/>
              <a:rect l="l" t="t" r="r" b="b"/>
              <a:pathLst>
                <a:path w="7967" h="3493" extrusionOk="0">
                  <a:moveTo>
                    <a:pt x="3972" y="0"/>
                  </a:moveTo>
                  <a:cubicBezTo>
                    <a:pt x="1781" y="0"/>
                    <a:pt x="0" y="776"/>
                    <a:pt x="0" y="1735"/>
                  </a:cubicBezTo>
                  <a:cubicBezTo>
                    <a:pt x="0" y="2693"/>
                    <a:pt x="1781" y="3492"/>
                    <a:pt x="3972" y="3492"/>
                  </a:cubicBezTo>
                  <a:cubicBezTo>
                    <a:pt x="6186" y="3492"/>
                    <a:pt x="7966" y="2693"/>
                    <a:pt x="7966" y="1735"/>
                  </a:cubicBezTo>
                  <a:cubicBezTo>
                    <a:pt x="7966" y="776"/>
                    <a:pt x="6186" y="0"/>
                    <a:pt x="3972" y="0"/>
                  </a:cubicBezTo>
                  <a:close/>
                </a:path>
              </a:pathLst>
            </a:custGeom>
            <a:solidFill>
              <a:srgbClr val="FFE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4785650" y="1726363"/>
              <a:ext cx="135700" cy="105300"/>
            </a:xfrm>
            <a:custGeom>
              <a:avLst/>
              <a:gdLst/>
              <a:ahLst/>
              <a:cxnLst/>
              <a:rect l="l" t="t" r="r" b="b"/>
              <a:pathLst>
                <a:path w="5428" h="4212" extrusionOk="0">
                  <a:moveTo>
                    <a:pt x="1302" y="1"/>
                  </a:moveTo>
                  <a:lnTo>
                    <a:pt x="1" y="389"/>
                  </a:lnTo>
                  <a:lnTo>
                    <a:pt x="2010" y="2215"/>
                  </a:lnTo>
                  <a:cubicBezTo>
                    <a:pt x="1545" y="3528"/>
                    <a:pt x="2305" y="4212"/>
                    <a:pt x="3241" y="4212"/>
                  </a:cubicBezTo>
                  <a:cubicBezTo>
                    <a:pt x="3640" y="4212"/>
                    <a:pt x="4070" y="4088"/>
                    <a:pt x="4452" y="3835"/>
                  </a:cubicBezTo>
                  <a:cubicBezTo>
                    <a:pt x="5428" y="3185"/>
                    <a:pt x="5353" y="1375"/>
                    <a:pt x="3582" y="1375"/>
                  </a:cubicBezTo>
                  <a:cubicBezTo>
                    <a:pt x="3365" y="1375"/>
                    <a:pt x="3123" y="1402"/>
                    <a:pt x="2854" y="1462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rgbClr val="B2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3F5D877-56BD-B846-487A-AD92C3A2083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6DDA23-AADC-ED7C-458A-6A71858636F5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62CFB-5FD3-77E2-090B-C0B8C05E5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15F31-61E6-2D67-C029-63FC49ED4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Plant Cell Structures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4" name="Google Shape;267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Plant cells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more complicated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than animal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Plant cells have a number of extra organelles: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 wall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provides support and rigidity for the cell.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Plant cell walls are made up of a polysaccharide called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cellulose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Chloroplasts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are the site of photosynthesis.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Chloroplasts are filled with a green pigment called </a:t>
            </a:r>
            <a:r>
              <a:rPr lang="en" b="1">
                <a:solidFill>
                  <a:srgbClr val="11BA00"/>
                </a:solidFill>
                <a:latin typeface="Cambria"/>
                <a:ea typeface="Cambria"/>
                <a:cs typeface="Cambria"/>
                <a:sym typeface="Cambria"/>
              </a:rPr>
              <a:t>chlorophyll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Chlorophyll absorbs light energy which allows photosynthesis to take place.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permanent vacuole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regulates the water content of the cell.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○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permanent vacuole is filled with a fluid called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cell sap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Char char="○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Cell sap is a solution of dissolved sugars and mineral ions.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5" name="Google Shape;267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35EC762-D183-B733-87B9-4BFA0437B947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06742F1-7AC9-AC90-CA4B-E82B5310A0FD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D99D1-13C6-6700-D181-92BA1B5FB9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FEC0F-2CA0-16DF-CB27-5B8F33FE6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681" name="Google Shape;2681;p29"/>
          <p:cNvSpPr txBox="1"/>
          <p:nvPr/>
        </p:nvSpPr>
        <p:spPr>
          <a:xfrm>
            <a:off x="839600" y="2263925"/>
            <a:ext cx="254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Plant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cell walls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made up of a tough polysaccharide called </a:t>
            </a:r>
            <a:r>
              <a:rPr lang="en" b="1">
                <a:solidFill>
                  <a:srgbClr val="63CEE0"/>
                </a:solidFill>
                <a:latin typeface="Cambria"/>
                <a:ea typeface="Cambria"/>
                <a:cs typeface="Cambria"/>
                <a:sym typeface="Cambria"/>
              </a:rPr>
              <a:t>cellulose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82" name="Google Shape;2682;p29"/>
          <p:cNvGrpSpPr/>
          <p:nvPr/>
        </p:nvGrpSpPr>
        <p:grpSpPr>
          <a:xfrm>
            <a:off x="4150140" y="1062360"/>
            <a:ext cx="3957402" cy="3018781"/>
            <a:chOff x="1491575" y="888500"/>
            <a:chExt cx="5173075" cy="3909325"/>
          </a:xfrm>
        </p:grpSpPr>
        <p:sp>
          <p:nvSpPr>
            <p:cNvPr id="2683" name="Google Shape;2683;p29"/>
            <p:cNvSpPr/>
            <p:nvPr/>
          </p:nvSpPr>
          <p:spPr>
            <a:xfrm>
              <a:off x="1656550" y="2899300"/>
              <a:ext cx="5008100" cy="1898525"/>
            </a:xfrm>
            <a:custGeom>
              <a:avLst/>
              <a:gdLst/>
              <a:ahLst/>
              <a:cxnLst/>
              <a:rect l="l" t="t" r="r" b="b"/>
              <a:pathLst>
                <a:path w="200324" h="75941" extrusionOk="0">
                  <a:moveTo>
                    <a:pt x="86803" y="0"/>
                  </a:moveTo>
                  <a:lnTo>
                    <a:pt x="92" y="40926"/>
                  </a:lnTo>
                  <a:lnTo>
                    <a:pt x="1" y="53025"/>
                  </a:lnTo>
                  <a:lnTo>
                    <a:pt x="118288" y="75940"/>
                  </a:lnTo>
                  <a:lnTo>
                    <a:pt x="199682" y="18241"/>
                  </a:lnTo>
                  <a:lnTo>
                    <a:pt x="200323" y="7287"/>
                  </a:lnTo>
                  <a:lnTo>
                    <a:pt x="86803" y="0"/>
                  </a:ln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9"/>
            <p:cNvSpPr/>
            <p:nvPr/>
          </p:nvSpPr>
          <p:spPr>
            <a:xfrm>
              <a:off x="1658850" y="2726275"/>
              <a:ext cx="5005800" cy="1754175"/>
            </a:xfrm>
            <a:custGeom>
              <a:avLst/>
              <a:gdLst/>
              <a:ahLst/>
              <a:cxnLst/>
              <a:rect l="l" t="t" r="r" b="b"/>
              <a:pathLst>
                <a:path w="200232" h="70167" extrusionOk="0">
                  <a:moveTo>
                    <a:pt x="87352" y="1"/>
                  </a:moveTo>
                  <a:lnTo>
                    <a:pt x="0" y="47847"/>
                  </a:lnTo>
                  <a:lnTo>
                    <a:pt x="117692" y="70166"/>
                  </a:lnTo>
                  <a:lnTo>
                    <a:pt x="200231" y="14208"/>
                  </a:lnTo>
                  <a:lnTo>
                    <a:pt x="87352" y="1"/>
                  </a:lnTo>
                  <a:close/>
                </a:path>
              </a:pathLst>
            </a:custGeom>
            <a:solidFill>
              <a:srgbClr val="0060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9"/>
            <p:cNvSpPr/>
            <p:nvPr/>
          </p:nvSpPr>
          <p:spPr>
            <a:xfrm>
              <a:off x="2079325" y="2451300"/>
              <a:ext cx="2314450" cy="1517000"/>
            </a:xfrm>
            <a:custGeom>
              <a:avLst/>
              <a:gdLst/>
              <a:ahLst/>
              <a:cxnLst/>
              <a:rect l="l" t="t" r="r" b="b"/>
              <a:pathLst>
                <a:path w="92578" h="60680" extrusionOk="0">
                  <a:moveTo>
                    <a:pt x="3392" y="60680"/>
                  </a:moveTo>
                  <a:lnTo>
                    <a:pt x="89369" y="11137"/>
                  </a:lnTo>
                  <a:cubicBezTo>
                    <a:pt x="89369" y="11137"/>
                    <a:pt x="92577" y="8709"/>
                    <a:pt x="91294" y="4538"/>
                  </a:cubicBezTo>
                  <a:cubicBezTo>
                    <a:pt x="90011" y="322"/>
                    <a:pt x="84786" y="1"/>
                    <a:pt x="84786" y="1"/>
                  </a:cubicBezTo>
                  <a:lnTo>
                    <a:pt x="1" y="48901"/>
                  </a:lnTo>
                  <a:close/>
                </a:path>
              </a:pathLst>
            </a:custGeom>
            <a:solidFill>
              <a:srgbClr val="33A0B8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9"/>
            <p:cNvSpPr/>
            <p:nvPr/>
          </p:nvSpPr>
          <p:spPr>
            <a:xfrm>
              <a:off x="1984225" y="3668575"/>
              <a:ext cx="275025" cy="304875"/>
            </a:xfrm>
            <a:custGeom>
              <a:avLst/>
              <a:gdLst/>
              <a:ahLst/>
              <a:cxnLst/>
              <a:rect l="l" t="t" r="r" b="b"/>
              <a:pathLst>
                <a:path w="11001" h="12195" extrusionOk="0">
                  <a:moveTo>
                    <a:pt x="5048" y="1"/>
                  </a:moveTo>
                  <a:cubicBezTo>
                    <a:pt x="4632" y="1"/>
                    <a:pt x="4215" y="69"/>
                    <a:pt x="3805" y="210"/>
                  </a:cubicBezTo>
                  <a:cubicBezTo>
                    <a:pt x="1284" y="1081"/>
                    <a:pt x="1" y="4427"/>
                    <a:pt x="918" y="7681"/>
                  </a:cubicBezTo>
                  <a:cubicBezTo>
                    <a:pt x="1725" y="10374"/>
                    <a:pt x="3825" y="12195"/>
                    <a:pt x="5970" y="12195"/>
                  </a:cubicBezTo>
                  <a:cubicBezTo>
                    <a:pt x="6380" y="12195"/>
                    <a:pt x="6792" y="12128"/>
                    <a:pt x="7196" y="11989"/>
                  </a:cubicBezTo>
                  <a:cubicBezTo>
                    <a:pt x="9717" y="11118"/>
                    <a:pt x="11000" y="7772"/>
                    <a:pt x="10084" y="4518"/>
                  </a:cubicBezTo>
                  <a:cubicBezTo>
                    <a:pt x="9278" y="1794"/>
                    <a:pt x="7187" y="1"/>
                    <a:pt x="5048" y="1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9"/>
            <p:cNvSpPr/>
            <p:nvPr/>
          </p:nvSpPr>
          <p:spPr>
            <a:xfrm>
              <a:off x="4095850" y="2717125"/>
              <a:ext cx="2253725" cy="1628125"/>
            </a:xfrm>
            <a:custGeom>
              <a:avLst/>
              <a:gdLst/>
              <a:ahLst/>
              <a:cxnLst/>
              <a:rect l="l" t="t" r="r" b="b"/>
              <a:pathLst>
                <a:path w="90149" h="65125" extrusionOk="0">
                  <a:moveTo>
                    <a:pt x="3988" y="65125"/>
                  </a:moveTo>
                  <a:lnTo>
                    <a:pt x="87078" y="10862"/>
                  </a:lnTo>
                  <a:cubicBezTo>
                    <a:pt x="87078" y="10862"/>
                    <a:pt x="90148" y="8204"/>
                    <a:pt x="88636" y="4125"/>
                  </a:cubicBezTo>
                  <a:cubicBezTo>
                    <a:pt x="87123" y="0"/>
                    <a:pt x="81899" y="0"/>
                    <a:pt x="81899" y="0"/>
                  </a:cubicBezTo>
                  <a:lnTo>
                    <a:pt x="1" y="53575"/>
                  </a:lnTo>
                  <a:close/>
                </a:path>
              </a:pathLst>
            </a:custGeom>
            <a:solidFill>
              <a:srgbClr val="33A0B8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9"/>
            <p:cNvSpPr/>
            <p:nvPr/>
          </p:nvSpPr>
          <p:spPr>
            <a:xfrm>
              <a:off x="4006475" y="4048925"/>
              <a:ext cx="278450" cy="303375"/>
            </a:xfrm>
            <a:custGeom>
              <a:avLst/>
              <a:gdLst/>
              <a:ahLst/>
              <a:cxnLst/>
              <a:rect l="l" t="t" r="r" b="b"/>
              <a:pathLst>
                <a:path w="11138" h="12135" extrusionOk="0">
                  <a:moveTo>
                    <a:pt x="5054" y="0"/>
                  </a:moveTo>
                  <a:cubicBezTo>
                    <a:pt x="4556" y="0"/>
                    <a:pt x="4058" y="98"/>
                    <a:pt x="3576" y="303"/>
                  </a:cubicBezTo>
                  <a:cubicBezTo>
                    <a:pt x="1101" y="1312"/>
                    <a:pt x="1" y="4703"/>
                    <a:pt x="1101" y="7911"/>
                  </a:cubicBezTo>
                  <a:cubicBezTo>
                    <a:pt x="1992" y="10474"/>
                    <a:pt x="4088" y="12134"/>
                    <a:pt x="6144" y="12134"/>
                  </a:cubicBezTo>
                  <a:cubicBezTo>
                    <a:pt x="6624" y="12134"/>
                    <a:pt x="7103" y="12044"/>
                    <a:pt x="7563" y="11853"/>
                  </a:cubicBezTo>
                  <a:cubicBezTo>
                    <a:pt x="10038" y="10844"/>
                    <a:pt x="11138" y="7407"/>
                    <a:pt x="10038" y="4245"/>
                  </a:cubicBezTo>
                  <a:cubicBezTo>
                    <a:pt x="9152" y="1662"/>
                    <a:pt x="7108" y="0"/>
                    <a:pt x="5054" y="0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9"/>
            <p:cNvSpPr/>
            <p:nvPr/>
          </p:nvSpPr>
          <p:spPr>
            <a:xfrm>
              <a:off x="3066975" y="2614000"/>
              <a:ext cx="2315575" cy="1517000"/>
            </a:xfrm>
            <a:custGeom>
              <a:avLst/>
              <a:gdLst/>
              <a:ahLst/>
              <a:cxnLst/>
              <a:rect l="l" t="t" r="r" b="b"/>
              <a:pathLst>
                <a:path w="92623" h="60680" extrusionOk="0">
                  <a:moveTo>
                    <a:pt x="3392" y="60679"/>
                  </a:moveTo>
                  <a:lnTo>
                    <a:pt x="89369" y="11183"/>
                  </a:lnTo>
                  <a:cubicBezTo>
                    <a:pt x="89369" y="11183"/>
                    <a:pt x="92623" y="8708"/>
                    <a:pt x="91294" y="4538"/>
                  </a:cubicBezTo>
                  <a:cubicBezTo>
                    <a:pt x="90010" y="367"/>
                    <a:pt x="84786" y="1"/>
                    <a:pt x="84786" y="1"/>
                  </a:cubicBezTo>
                  <a:lnTo>
                    <a:pt x="0" y="48901"/>
                  </a:lnTo>
                  <a:close/>
                </a:path>
              </a:pathLst>
            </a:custGeom>
            <a:solidFill>
              <a:srgbClr val="33A0B8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9"/>
            <p:cNvSpPr/>
            <p:nvPr/>
          </p:nvSpPr>
          <p:spPr>
            <a:xfrm>
              <a:off x="2971875" y="3831275"/>
              <a:ext cx="275000" cy="304950"/>
            </a:xfrm>
            <a:custGeom>
              <a:avLst/>
              <a:gdLst/>
              <a:ahLst/>
              <a:cxnLst/>
              <a:rect l="l" t="t" r="r" b="b"/>
              <a:pathLst>
                <a:path w="11000" h="12198" extrusionOk="0">
                  <a:moveTo>
                    <a:pt x="5050" y="1"/>
                  </a:moveTo>
                  <a:cubicBezTo>
                    <a:pt x="4633" y="1"/>
                    <a:pt x="4214" y="68"/>
                    <a:pt x="3804" y="210"/>
                  </a:cubicBezTo>
                  <a:cubicBezTo>
                    <a:pt x="1284" y="1081"/>
                    <a:pt x="0" y="4426"/>
                    <a:pt x="917" y="7680"/>
                  </a:cubicBezTo>
                  <a:cubicBezTo>
                    <a:pt x="1723" y="10405"/>
                    <a:pt x="3814" y="12198"/>
                    <a:pt x="5953" y="12198"/>
                  </a:cubicBezTo>
                  <a:cubicBezTo>
                    <a:pt x="6368" y="12198"/>
                    <a:pt x="6786" y="12130"/>
                    <a:pt x="7196" y="11988"/>
                  </a:cubicBezTo>
                  <a:cubicBezTo>
                    <a:pt x="9716" y="11118"/>
                    <a:pt x="11000" y="7772"/>
                    <a:pt x="10083" y="4518"/>
                  </a:cubicBezTo>
                  <a:cubicBezTo>
                    <a:pt x="9315" y="1794"/>
                    <a:pt x="7198" y="1"/>
                    <a:pt x="5050" y="1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9"/>
            <p:cNvSpPr/>
            <p:nvPr/>
          </p:nvSpPr>
          <p:spPr>
            <a:xfrm>
              <a:off x="4701950" y="2448300"/>
              <a:ext cx="1026625" cy="1039225"/>
            </a:xfrm>
            <a:custGeom>
              <a:avLst/>
              <a:gdLst/>
              <a:ahLst/>
              <a:cxnLst/>
              <a:rect l="l" t="t" r="r" b="b"/>
              <a:pathLst>
                <a:path w="41065" h="41569" extrusionOk="0">
                  <a:moveTo>
                    <a:pt x="26937" y="11688"/>
                  </a:moveTo>
                  <a:cubicBezTo>
                    <a:pt x="26973" y="11688"/>
                    <a:pt x="27007" y="11699"/>
                    <a:pt x="27040" y="11716"/>
                  </a:cubicBezTo>
                  <a:cubicBezTo>
                    <a:pt x="27040" y="11716"/>
                    <a:pt x="27086" y="11716"/>
                    <a:pt x="27086" y="11762"/>
                  </a:cubicBezTo>
                  <a:cubicBezTo>
                    <a:pt x="27636" y="12082"/>
                    <a:pt x="27957" y="12587"/>
                    <a:pt x="28094" y="13274"/>
                  </a:cubicBezTo>
                  <a:cubicBezTo>
                    <a:pt x="28186" y="13732"/>
                    <a:pt x="28186" y="14282"/>
                    <a:pt x="28094" y="14832"/>
                  </a:cubicBezTo>
                  <a:cubicBezTo>
                    <a:pt x="27984" y="14844"/>
                    <a:pt x="27880" y="14850"/>
                    <a:pt x="27782" y="14850"/>
                  </a:cubicBezTo>
                  <a:cubicBezTo>
                    <a:pt x="27513" y="14850"/>
                    <a:pt x="27287" y="14808"/>
                    <a:pt x="27086" y="14741"/>
                  </a:cubicBezTo>
                  <a:cubicBezTo>
                    <a:pt x="26811" y="14603"/>
                    <a:pt x="26582" y="14420"/>
                    <a:pt x="26445" y="14191"/>
                  </a:cubicBezTo>
                  <a:cubicBezTo>
                    <a:pt x="25986" y="13411"/>
                    <a:pt x="26261" y="12220"/>
                    <a:pt x="26720" y="11807"/>
                  </a:cubicBezTo>
                  <a:cubicBezTo>
                    <a:pt x="26807" y="11720"/>
                    <a:pt x="26875" y="11688"/>
                    <a:pt x="26937" y="11688"/>
                  </a:cubicBezTo>
                  <a:close/>
                  <a:moveTo>
                    <a:pt x="40472" y="0"/>
                  </a:moveTo>
                  <a:cubicBezTo>
                    <a:pt x="39012" y="0"/>
                    <a:pt x="37130" y="1180"/>
                    <a:pt x="35565" y="2183"/>
                  </a:cubicBezTo>
                  <a:lnTo>
                    <a:pt x="33869" y="3237"/>
                  </a:lnTo>
                  <a:lnTo>
                    <a:pt x="34419" y="3787"/>
                  </a:lnTo>
                  <a:cubicBezTo>
                    <a:pt x="35794" y="5208"/>
                    <a:pt x="36298" y="6812"/>
                    <a:pt x="35886" y="8554"/>
                  </a:cubicBezTo>
                  <a:cubicBezTo>
                    <a:pt x="35290" y="11028"/>
                    <a:pt x="32769" y="13457"/>
                    <a:pt x="29836" y="14511"/>
                  </a:cubicBezTo>
                  <a:cubicBezTo>
                    <a:pt x="29653" y="14557"/>
                    <a:pt x="29515" y="14557"/>
                    <a:pt x="29378" y="14603"/>
                  </a:cubicBezTo>
                  <a:cubicBezTo>
                    <a:pt x="29424" y="14053"/>
                    <a:pt x="29424" y="13503"/>
                    <a:pt x="29332" y="12999"/>
                  </a:cubicBezTo>
                  <a:cubicBezTo>
                    <a:pt x="29149" y="11991"/>
                    <a:pt x="28599" y="11212"/>
                    <a:pt x="27774" y="10708"/>
                  </a:cubicBezTo>
                  <a:cubicBezTo>
                    <a:pt x="27682" y="10616"/>
                    <a:pt x="27590" y="10570"/>
                    <a:pt x="27499" y="10524"/>
                  </a:cubicBezTo>
                  <a:cubicBezTo>
                    <a:pt x="27323" y="10451"/>
                    <a:pt x="27139" y="10415"/>
                    <a:pt x="26954" y="10415"/>
                  </a:cubicBezTo>
                  <a:cubicBezTo>
                    <a:pt x="26558" y="10415"/>
                    <a:pt x="26161" y="10579"/>
                    <a:pt x="25849" y="10891"/>
                  </a:cubicBezTo>
                  <a:cubicBezTo>
                    <a:pt x="24978" y="11762"/>
                    <a:pt x="24566" y="13549"/>
                    <a:pt x="25390" y="14878"/>
                  </a:cubicBezTo>
                  <a:cubicBezTo>
                    <a:pt x="25574" y="15199"/>
                    <a:pt x="25940" y="15611"/>
                    <a:pt x="26628" y="15886"/>
                  </a:cubicBezTo>
                  <a:cubicBezTo>
                    <a:pt x="26949" y="16024"/>
                    <a:pt x="27315" y="16115"/>
                    <a:pt x="27774" y="16115"/>
                  </a:cubicBezTo>
                  <a:cubicBezTo>
                    <a:pt x="27224" y="18040"/>
                    <a:pt x="25986" y="20240"/>
                    <a:pt x="24795" y="21982"/>
                  </a:cubicBezTo>
                  <a:cubicBezTo>
                    <a:pt x="23328" y="24090"/>
                    <a:pt x="22091" y="25511"/>
                    <a:pt x="20716" y="26610"/>
                  </a:cubicBezTo>
                  <a:cubicBezTo>
                    <a:pt x="20395" y="26840"/>
                    <a:pt x="20120" y="26977"/>
                    <a:pt x="19799" y="27115"/>
                  </a:cubicBezTo>
                  <a:cubicBezTo>
                    <a:pt x="18104" y="27985"/>
                    <a:pt x="18516" y="28581"/>
                    <a:pt x="18287" y="30185"/>
                  </a:cubicBezTo>
                  <a:cubicBezTo>
                    <a:pt x="18104" y="31606"/>
                    <a:pt x="17279" y="33027"/>
                    <a:pt x="16408" y="34127"/>
                  </a:cubicBezTo>
                  <a:cubicBezTo>
                    <a:pt x="14987" y="35960"/>
                    <a:pt x="12558" y="37930"/>
                    <a:pt x="10542" y="39030"/>
                  </a:cubicBezTo>
                  <a:cubicBezTo>
                    <a:pt x="8950" y="39848"/>
                    <a:pt x="7359" y="40180"/>
                    <a:pt x="5654" y="40180"/>
                  </a:cubicBezTo>
                  <a:cubicBezTo>
                    <a:pt x="5542" y="40180"/>
                    <a:pt x="5430" y="40179"/>
                    <a:pt x="5317" y="40176"/>
                  </a:cubicBezTo>
                  <a:cubicBezTo>
                    <a:pt x="5114" y="40171"/>
                    <a:pt x="4911" y="40169"/>
                    <a:pt x="4707" y="40169"/>
                  </a:cubicBezTo>
                  <a:cubicBezTo>
                    <a:pt x="4342" y="40169"/>
                    <a:pt x="3975" y="40175"/>
                    <a:pt x="3609" y="40175"/>
                  </a:cubicBezTo>
                  <a:cubicBezTo>
                    <a:pt x="2367" y="40175"/>
                    <a:pt x="1130" y="40114"/>
                    <a:pt x="1" y="39580"/>
                  </a:cubicBezTo>
                  <a:lnTo>
                    <a:pt x="1" y="39580"/>
                  </a:lnTo>
                  <a:cubicBezTo>
                    <a:pt x="367" y="40268"/>
                    <a:pt x="688" y="41139"/>
                    <a:pt x="1467" y="41413"/>
                  </a:cubicBezTo>
                  <a:cubicBezTo>
                    <a:pt x="1822" y="41539"/>
                    <a:pt x="2292" y="41569"/>
                    <a:pt x="2780" y="41569"/>
                  </a:cubicBezTo>
                  <a:cubicBezTo>
                    <a:pt x="3232" y="41569"/>
                    <a:pt x="3699" y="41543"/>
                    <a:pt x="4107" y="41543"/>
                  </a:cubicBezTo>
                  <a:cubicBezTo>
                    <a:pt x="4226" y="41543"/>
                    <a:pt x="4339" y="41545"/>
                    <a:pt x="4446" y="41551"/>
                  </a:cubicBezTo>
                  <a:cubicBezTo>
                    <a:pt x="6783" y="41551"/>
                    <a:pt x="8617" y="41368"/>
                    <a:pt x="10725" y="40359"/>
                  </a:cubicBezTo>
                  <a:cubicBezTo>
                    <a:pt x="12804" y="39334"/>
                    <a:pt x="14581" y="37923"/>
                    <a:pt x="16096" y="36248"/>
                  </a:cubicBezTo>
                  <a:lnTo>
                    <a:pt x="16096" y="36248"/>
                  </a:lnTo>
                  <a:cubicBezTo>
                    <a:pt x="16403" y="36822"/>
                    <a:pt x="16980" y="37405"/>
                    <a:pt x="17691" y="37701"/>
                  </a:cubicBezTo>
                  <a:cubicBezTo>
                    <a:pt x="17934" y="37803"/>
                    <a:pt x="18222" y="37877"/>
                    <a:pt x="18531" y="37877"/>
                  </a:cubicBezTo>
                  <a:cubicBezTo>
                    <a:pt x="18921" y="37877"/>
                    <a:pt x="19344" y="37759"/>
                    <a:pt x="19753" y="37426"/>
                  </a:cubicBezTo>
                  <a:cubicBezTo>
                    <a:pt x="19570" y="36693"/>
                    <a:pt x="18974" y="35639"/>
                    <a:pt x="18149" y="34997"/>
                  </a:cubicBezTo>
                  <a:cubicBezTo>
                    <a:pt x="18012" y="34860"/>
                    <a:pt x="17783" y="34722"/>
                    <a:pt x="17554" y="34631"/>
                  </a:cubicBezTo>
                  <a:cubicBezTo>
                    <a:pt x="17518" y="34619"/>
                    <a:pt x="17483" y="34608"/>
                    <a:pt x="17447" y="34598"/>
                  </a:cubicBezTo>
                  <a:lnTo>
                    <a:pt x="17447" y="34598"/>
                  </a:lnTo>
                  <a:cubicBezTo>
                    <a:pt x="17022" y="35171"/>
                    <a:pt x="16572" y="35723"/>
                    <a:pt x="16096" y="36248"/>
                  </a:cubicBezTo>
                  <a:lnTo>
                    <a:pt x="16096" y="36248"/>
                  </a:lnTo>
                  <a:cubicBezTo>
                    <a:pt x="15929" y="35934"/>
                    <a:pt x="15842" y="35623"/>
                    <a:pt x="15858" y="35364"/>
                  </a:cubicBezTo>
                  <a:cubicBezTo>
                    <a:pt x="15858" y="35226"/>
                    <a:pt x="15904" y="34768"/>
                    <a:pt x="16729" y="34539"/>
                  </a:cubicBezTo>
                  <a:cubicBezTo>
                    <a:pt x="16802" y="34527"/>
                    <a:pt x="16876" y="34521"/>
                    <a:pt x="16950" y="34521"/>
                  </a:cubicBezTo>
                  <a:cubicBezTo>
                    <a:pt x="17115" y="34521"/>
                    <a:pt x="17281" y="34550"/>
                    <a:pt x="17447" y="34598"/>
                  </a:cubicBezTo>
                  <a:lnTo>
                    <a:pt x="17447" y="34598"/>
                  </a:lnTo>
                  <a:cubicBezTo>
                    <a:pt x="17908" y="33976"/>
                    <a:pt x="18340" y="33329"/>
                    <a:pt x="18745" y="32660"/>
                  </a:cubicBezTo>
                  <a:cubicBezTo>
                    <a:pt x="19662" y="31102"/>
                    <a:pt x="20258" y="29085"/>
                    <a:pt x="21357" y="27710"/>
                  </a:cubicBezTo>
                  <a:cubicBezTo>
                    <a:pt x="22778" y="25969"/>
                    <a:pt x="24520" y="24594"/>
                    <a:pt x="25803" y="22715"/>
                  </a:cubicBezTo>
                  <a:cubicBezTo>
                    <a:pt x="26536" y="21661"/>
                    <a:pt x="28415" y="18774"/>
                    <a:pt x="29103" y="15978"/>
                  </a:cubicBezTo>
                  <a:cubicBezTo>
                    <a:pt x="29469" y="15932"/>
                    <a:pt x="29836" y="15840"/>
                    <a:pt x="30248" y="15703"/>
                  </a:cubicBezTo>
                  <a:cubicBezTo>
                    <a:pt x="33594" y="14557"/>
                    <a:pt x="36436" y="11716"/>
                    <a:pt x="37123" y="8829"/>
                  </a:cubicBezTo>
                  <a:cubicBezTo>
                    <a:pt x="37535" y="6904"/>
                    <a:pt x="37123" y="5070"/>
                    <a:pt x="35840" y="3512"/>
                  </a:cubicBezTo>
                  <a:cubicBezTo>
                    <a:pt x="36023" y="3375"/>
                    <a:pt x="36252" y="3237"/>
                    <a:pt x="36252" y="3237"/>
                  </a:cubicBezTo>
                  <a:cubicBezTo>
                    <a:pt x="37467" y="2483"/>
                    <a:pt x="39371" y="1232"/>
                    <a:pt x="40459" y="1232"/>
                  </a:cubicBezTo>
                  <a:cubicBezTo>
                    <a:pt x="40561" y="1232"/>
                    <a:pt x="40657" y="1243"/>
                    <a:pt x="40744" y="1267"/>
                  </a:cubicBezTo>
                  <a:lnTo>
                    <a:pt x="41064" y="75"/>
                  </a:lnTo>
                  <a:cubicBezTo>
                    <a:pt x="40877" y="24"/>
                    <a:pt x="40678" y="0"/>
                    <a:pt x="40472" y="0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9"/>
            <p:cNvSpPr/>
            <p:nvPr/>
          </p:nvSpPr>
          <p:spPr>
            <a:xfrm>
              <a:off x="5149950" y="2471925"/>
              <a:ext cx="79075" cy="73350"/>
            </a:xfrm>
            <a:custGeom>
              <a:avLst/>
              <a:gdLst/>
              <a:ahLst/>
              <a:cxnLst/>
              <a:rect l="l" t="t" r="r" b="b"/>
              <a:pathLst>
                <a:path w="3163" h="2934" extrusionOk="0">
                  <a:moveTo>
                    <a:pt x="1558" y="1"/>
                  </a:moveTo>
                  <a:cubicBezTo>
                    <a:pt x="688" y="1"/>
                    <a:pt x="0" y="642"/>
                    <a:pt x="0" y="1467"/>
                  </a:cubicBezTo>
                  <a:cubicBezTo>
                    <a:pt x="0" y="2292"/>
                    <a:pt x="688" y="2934"/>
                    <a:pt x="1558" y="2934"/>
                  </a:cubicBezTo>
                  <a:cubicBezTo>
                    <a:pt x="2429" y="2934"/>
                    <a:pt x="3162" y="2292"/>
                    <a:pt x="3162" y="1467"/>
                  </a:cubicBezTo>
                  <a:cubicBezTo>
                    <a:pt x="3162" y="642"/>
                    <a:pt x="2429" y="1"/>
                    <a:pt x="1558" y="1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9"/>
            <p:cNvSpPr/>
            <p:nvPr/>
          </p:nvSpPr>
          <p:spPr>
            <a:xfrm>
              <a:off x="3773900" y="2690775"/>
              <a:ext cx="79075" cy="74500"/>
            </a:xfrm>
            <a:custGeom>
              <a:avLst/>
              <a:gdLst/>
              <a:ahLst/>
              <a:cxnLst/>
              <a:rect l="l" t="t" r="r" b="b"/>
              <a:pathLst>
                <a:path w="3163" h="2980" extrusionOk="0">
                  <a:moveTo>
                    <a:pt x="1559" y="0"/>
                  </a:moveTo>
                  <a:cubicBezTo>
                    <a:pt x="688" y="0"/>
                    <a:pt x="0" y="688"/>
                    <a:pt x="0" y="1513"/>
                  </a:cubicBezTo>
                  <a:cubicBezTo>
                    <a:pt x="0" y="2292"/>
                    <a:pt x="688" y="2979"/>
                    <a:pt x="1559" y="2979"/>
                  </a:cubicBezTo>
                  <a:cubicBezTo>
                    <a:pt x="2429" y="2979"/>
                    <a:pt x="3163" y="2292"/>
                    <a:pt x="3163" y="1513"/>
                  </a:cubicBezTo>
                  <a:cubicBezTo>
                    <a:pt x="3163" y="688"/>
                    <a:pt x="2429" y="0"/>
                    <a:pt x="1559" y="0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9"/>
            <p:cNvSpPr/>
            <p:nvPr/>
          </p:nvSpPr>
          <p:spPr>
            <a:xfrm>
              <a:off x="2103400" y="3205200"/>
              <a:ext cx="79075" cy="73350"/>
            </a:xfrm>
            <a:custGeom>
              <a:avLst/>
              <a:gdLst/>
              <a:ahLst/>
              <a:cxnLst/>
              <a:rect l="l" t="t" r="r" b="b"/>
              <a:pathLst>
                <a:path w="3163" h="2934" extrusionOk="0">
                  <a:moveTo>
                    <a:pt x="1558" y="1"/>
                  </a:moveTo>
                  <a:cubicBezTo>
                    <a:pt x="688" y="1"/>
                    <a:pt x="0" y="642"/>
                    <a:pt x="0" y="1467"/>
                  </a:cubicBezTo>
                  <a:cubicBezTo>
                    <a:pt x="0" y="2292"/>
                    <a:pt x="688" y="2934"/>
                    <a:pt x="1558" y="2934"/>
                  </a:cubicBezTo>
                  <a:cubicBezTo>
                    <a:pt x="2429" y="2934"/>
                    <a:pt x="3163" y="2292"/>
                    <a:pt x="3163" y="1467"/>
                  </a:cubicBezTo>
                  <a:cubicBezTo>
                    <a:pt x="3163" y="642"/>
                    <a:pt x="2429" y="1"/>
                    <a:pt x="1558" y="1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9"/>
            <p:cNvSpPr/>
            <p:nvPr/>
          </p:nvSpPr>
          <p:spPr>
            <a:xfrm>
              <a:off x="2630450" y="2273725"/>
              <a:ext cx="3622875" cy="653100"/>
            </a:xfrm>
            <a:custGeom>
              <a:avLst/>
              <a:gdLst/>
              <a:ahLst/>
              <a:cxnLst/>
              <a:rect l="l" t="t" r="r" b="b"/>
              <a:pathLst>
                <a:path w="144915" h="26124" extrusionOk="0">
                  <a:moveTo>
                    <a:pt x="141752" y="26123"/>
                  </a:moveTo>
                  <a:lnTo>
                    <a:pt x="3300" y="12558"/>
                  </a:lnTo>
                  <a:cubicBezTo>
                    <a:pt x="3300" y="12558"/>
                    <a:pt x="0" y="11229"/>
                    <a:pt x="0" y="6279"/>
                  </a:cubicBezTo>
                  <a:cubicBezTo>
                    <a:pt x="0" y="1375"/>
                    <a:pt x="4583" y="0"/>
                    <a:pt x="4583" y="0"/>
                  </a:cubicBezTo>
                  <a:lnTo>
                    <a:pt x="144914" y="13474"/>
                  </a:lnTo>
                  <a:close/>
                </a:path>
              </a:pathLst>
            </a:custGeom>
            <a:solidFill>
              <a:srgbClr val="33A0B8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9"/>
            <p:cNvSpPr/>
            <p:nvPr/>
          </p:nvSpPr>
          <p:spPr>
            <a:xfrm>
              <a:off x="6091750" y="2608250"/>
              <a:ext cx="228025" cy="319750"/>
            </a:xfrm>
            <a:custGeom>
              <a:avLst/>
              <a:gdLst/>
              <a:ahLst/>
              <a:cxnLst/>
              <a:rect l="l" t="t" r="r" b="b"/>
              <a:pathLst>
                <a:path w="9121" h="12790" extrusionOk="0">
                  <a:moveTo>
                    <a:pt x="5842" y="0"/>
                  </a:moveTo>
                  <a:cubicBezTo>
                    <a:pt x="4043" y="0"/>
                    <a:pt x="1998" y="2200"/>
                    <a:pt x="1055" y="5318"/>
                  </a:cubicBezTo>
                  <a:cubicBezTo>
                    <a:pt x="0" y="8801"/>
                    <a:pt x="688" y="12101"/>
                    <a:pt x="2659" y="12696"/>
                  </a:cubicBezTo>
                  <a:cubicBezTo>
                    <a:pt x="2861" y="12759"/>
                    <a:pt x="3068" y="12789"/>
                    <a:pt x="3279" y="12789"/>
                  </a:cubicBezTo>
                  <a:cubicBezTo>
                    <a:pt x="5078" y="12789"/>
                    <a:pt x="7123" y="10589"/>
                    <a:pt x="8067" y="7472"/>
                  </a:cubicBezTo>
                  <a:cubicBezTo>
                    <a:pt x="9121" y="3989"/>
                    <a:pt x="8387" y="689"/>
                    <a:pt x="6462" y="93"/>
                  </a:cubicBezTo>
                  <a:cubicBezTo>
                    <a:pt x="6261" y="31"/>
                    <a:pt x="6053" y="0"/>
                    <a:pt x="5842" y="0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9"/>
            <p:cNvSpPr/>
            <p:nvPr/>
          </p:nvSpPr>
          <p:spPr>
            <a:xfrm>
              <a:off x="3316750" y="3419475"/>
              <a:ext cx="79075" cy="74475"/>
            </a:xfrm>
            <a:custGeom>
              <a:avLst/>
              <a:gdLst/>
              <a:ahLst/>
              <a:cxnLst/>
              <a:rect l="l" t="t" r="r" b="b"/>
              <a:pathLst>
                <a:path w="3163" h="2979" extrusionOk="0">
                  <a:moveTo>
                    <a:pt x="1558" y="0"/>
                  </a:moveTo>
                  <a:cubicBezTo>
                    <a:pt x="688" y="0"/>
                    <a:pt x="0" y="687"/>
                    <a:pt x="0" y="1512"/>
                  </a:cubicBezTo>
                  <a:cubicBezTo>
                    <a:pt x="0" y="2292"/>
                    <a:pt x="688" y="2979"/>
                    <a:pt x="1558" y="2979"/>
                  </a:cubicBezTo>
                  <a:cubicBezTo>
                    <a:pt x="2429" y="2979"/>
                    <a:pt x="3162" y="2292"/>
                    <a:pt x="3162" y="1512"/>
                  </a:cubicBezTo>
                  <a:cubicBezTo>
                    <a:pt x="3162" y="687"/>
                    <a:pt x="2429" y="0"/>
                    <a:pt x="1558" y="0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9"/>
            <p:cNvSpPr/>
            <p:nvPr/>
          </p:nvSpPr>
          <p:spPr>
            <a:xfrm>
              <a:off x="4621750" y="4153875"/>
              <a:ext cx="79075" cy="73375"/>
            </a:xfrm>
            <a:custGeom>
              <a:avLst/>
              <a:gdLst/>
              <a:ahLst/>
              <a:cxnLst/>
              <a:rect l="l" t="t" r="r" b="b"/>
              <a:pathLst>
                <a:path w="3163" h="2935" extrusionOk="0">
                  <a:moveTo>
                    <a:pt x="1605" y="1"/>
                  </a:moveTo>
                  <a:cubicBezTo>
                    <a:pt x="734" y="1"/>
                    <a:pt x="1" y="643"/>
                    <a:pt x="1" y="1467"/>
                  </a:cubicBezTo>
                  <a:cubicBezTo>
                    <a:pt x="1" y="2292"/>
                    <a:pt x="734" y="2934"/>
                    <a:pt x="1605" y="2934"/>
                  </a:cubicBezTo>
                  <a:cubicBezTo>
                    <a:pt x="2475" y="2934"/>
                    <a:pt x="3163" y="2292"/>
                    <a:pt x="3163" y="1467"/>
                  </a:cubicBezTo>
                  <a:cubicBezTo>
                    <a:pt x="3163" y="643"/>
                    <a:pt x="2475" y="1"/>
                    <a:pt x="1605" y="1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9"/>
            <p:cNvSpPr/>
            <p:nvPr/>
          </p:nvSpPr>
          <p:spPr>
            <a:xfrm>
              <a:off x="4877250" y="1636675"/>
              <a:ext cx="847875" cy="1282225"/>
            </a:xfrm>
            <a:custGeom>
              <a:avLst/>
              <a:gdLst/>
              <a:ahLst/>
              <a:cxnLst/>
              <a:rect l="l" t="t" r="r" b="b"/>
              <a:pathLst>
                <a:path w="33915" h="51289" extrusionOk="0">
                  <a:moveTo>
                    <a:pt x="15913" y="19183"/>
                  </a:moveTo>
                  <a:cubicBezTo>
                    <a:pt x="16534" y="19183"/>
                    <a:pt x="17095" y="19390"/>
                    <a:pt x="17416" y="19983"/>
                  </a:cubicBezTo>
                  <a:cubicBezTo>
                    <a:pt x="17599" y="20349"/>
                    <a:pt x="17691" y="20808"/>
                    <a:pt x="17691" y="21312"/>
                  </a:cubicBezTo>
                  <a:cubicBezTo>
                    <a:pt x="17691" y="22778"/>
                    <a:pt x="16912" y="24703"/>
                    <a:pt x="15445" y="25757"/>
                  </a:cubicBezTo>
                  <a:cubicBezTo>
                    <a:pt x="14712" y="26307"/>
                    <a:pt x="13933" y="26674"/>
                    <a:pt x="13154" y="27040"/>
                  </a:cubicBezTo>
                  <a:cubicBezTo>
                    <a:pt x="12100" y="26445"/>
                    <a:pt x="11458" y="25436"/>
                    <a:pt x="11229" y="24520"/>
                  </a:cubicBezTo>
                  <a:cubicBezTo>
                    <a:pt x="11183" y="24199"/>
                    <a:pt x="11137" y="23924"/>
                    <a:pt x="11137" y="23603"/>
                  </a:cubicBezTo>
                  <a:cubicBezTo>
                    <a:pt x="11137" y="22045"/>
                    <a:pt x="12054" y="20349"/>
                    <a:pt x="14300" y="19524"/>
                  </a:cubicBezTo>
                  <a:cubicBezTo>
                    <a:pt x="14807" y="19334"/>
                    <a:pt x="15382" y="19183"/>
                    <a:pt x="15913" y="19183"/>
                  </a:cubicBezTo>
                  <a:close/>
                  <a:moveTo>
                    <a:pt x="15537" y="45510"/>
                  </a:moveTo>
                  <a:cubicBezTo>
                    <a:pt x="15537" y="45510"/>
                    <a:pt x="15537" y="45510"/>
                    <a:pt x="15583" y="45556"/>
                  </a:cubicBezTo>
                  <a:cubicBezTo>
                    <a:pt x="15629" y="45739"/>
                    <a:pt x="15629" y="45922"/>
                    <a:pt x="15629" y="46106"/>
                  </a:cubicBezTo>
                  <a:cubicBezTo>
                    <a:pt x="15629" y="46656"/>
                    <a:pt x="15445" y="47297"/>
                    <a:pt x="15079" y="47893"/>
                  </a:cubicBezTo>
                  <a:cubicBezTo>
                    <a:pt x="14483" y="48947"/>
                    <a:pt x="13475" y="49772"/>
                    <a:pt x="12604" y="49955"/>
                  </a:cubicBezTo>
                  <a:cubicBezTo>
                    <a:pt x="12377" y="49995"/>
                    <a:pt x="12154" y="50016"/>
                    <a:pt x="11939" y="50016"/>
                  </a:cubicBezTo>
                  <a:cubicBezTo>
                    <a:pt x="11417" y="50016"/>
                    <a:pt x="10945" y="49894"/>
                    <a:pt x="10587" y="49635"/>
                  </a:cubicBezTo>
                  <a:cubicBezTo>
                    <a:pt x="10129" y="49314"/>
                    <a:pt x="9854" y="48855"/>
                    <a:pt x="9762" y="48260"/>
                  </a:cubicBezTo>
                  <a:cubicBezTo>
                    <a:pt x="9762" y="48168"/>
                    <a:pt x="9762" y="48076"/>
                    <a:pt x="9762" y="47985"/>
                  </a:cubicBezTo>
                  <a:cubicBezTo>
                    <a:pt x="9762" y="46793"/>
                    <a:pt x="10908" y="46426"/>
                    <a:pt x="12741" y="46014"/>
                  </a:cubicBezTo>
                  <a:lnTo>
                    <a:pt x="13154" y="45922"/>
                  </a:lnTo>
                  <a:cubicBezTo>
                    <a:pt x="13887" y="45739"/>
                    <a:pt x="14712" y="45602"/>
                    <a:pt x="15537" y="45510"/>
                  </a:cubicBezTo>
                  <a:close/>
                  <a:moveTo>
                    <a:pt x="33915" y="1"/>
                  </a:moveTo>
                  <a:cubicBezTo>
                    <a:pt x="26995" y="47"/>
                    <a:pt x="18608" y="917"/>
                    <a:pt x="15354" y="7700"/>
                  </a:cubicBezTo>
                  <a:cubicBezTo>
                    <a:pt x="14437" y="9625"/>
                    <a:pt x="14254" y="10954"/>
                    <a:pt x="14804" y="11871"/>
                  </a:cubicBezTo>
                  <a:cubicBezTo>
                    <a:pt x="15583" y="13154"/>
                    <a:pt x="17370" y="13246"/>
                    <a:pt x="19249" y="13337"/>
                  </a:cubicBezTo>
                  <a:cubicBezTo>
                    <a:pt x="20899" y="13429"/>
                    <a:pt x="22641" y="13521"/>
                    <a:pt x="23466" y="14346"/>
                  </a:cubicBezTo>
                  <a:cubicBezTo>
                    <a:pt x="25024" y="15995"/>
                    <a:pt x="24657" y="18241"/>
                    <a:pt x="24061" y="19799"/>
                  </a:cubicBezTo>
                  <a:cubicBezTo>
                    <a:pt x="22686" y="23466"/>
                    <a:pt x="18837" y="27224"/>
                    <a:pt x="16133" y="27499"/>
                  </a:cubicBezTo>
                  <a:cubicBezTo>
                    <a:pt x="15720" y="27545"/>
                    <a:pt x="15354" y="27545"/>
                    <a:pt x="15033" y="27545"/>
                  </a:cubicBezTo>
                  <a:cubicBezTo>
                    <a:pt x="15400" y="27315"/>
                    <a:pt x="15812" y="27086"/>
                    <a:pt x="16179" y="26765"/>
                  </a:cubicBezTo>
                  <a:cubicBezTo>
                    <a:pt x="17920" y="25528"/>
                    <a:pt x="18974" y="23237"/>
                    <a:pt x="18974" y="21312"/>
                  </a:cubicBezTo>
                  <a:cubicBezTo>
                    <a:pt x="18974" y="20624"/>
                    <a:pt x="18837" y="19937"/>
                    <a:pt x="18516" y="19387"/>
                  </a:cubicBezTo>
                  <a:cubicBezTo>
                    <a:pt x="18245" y="18878"/>
                    <a:pt x="17521" y="17917"/>
                    <a:pt x="15899" y="17917"/>
                  </a:cubicBezTo>
                  <a:cubicBezTo>
                    <a:pt x="15330" y="17917"/>
                    <a:pt x="14651" y="18035"/>
                    <a:pt x="13841" y="18333"/>
                  </a:cubicBezTo>
                  <a:cubicBezTo>
                    <a:pt x="11046" y="19387"/>
                    <a:pt x="9900" y="21587"/>
                    <a:pt x="9900" y="23603"/>
                  </a:cubicBezTo>
                  <a:cubicBezTo>
                    <a:pt x="9900" y="24016"/>
                    <a:pt x="9946" y="24428"/>
                    <a:pt x="10037" y="24795"/>
                  </a:cubicBezTo>
                  <a:cubicBezTo>
                    <a:pt x="10267" y="25803"/>
                    <a:pt x="10817" y="26811"/>
                    <a:pt x="11733" y="27545"/>
                  </a:cubicBezTo>
                  <a:cubicBezTo>
                    <a:pt x="11366" y="27682"/>
                    <a:pt x="10954" y="27820"/>
                    <a:pt x="10587" y="27911"/>
                  </a:cubicBezTo>
                  <a:cubicBezTo>
                    <a:pt x="7746" y="28828"/>
                    <a:pt x="4813" y="29744"/>
                    <a:pt x="3300" y="33686"/>
                  </a:cubicBezTo>
                  <a:cubicBezTo>
                    <a:pt x="3071" y="34190"/>
                    <a:pt x="2659" y="34877"/>
                    <a:pt x="2200" y="35611"/>
                  </a:cubicBezTo>
                  <a:cubicBezTo>
                    <a:pt x="1192" y="37260"/>
                    <a:pt x="1" y="39231"/>
                    <a:pt x="1" y="40973"/>
                  </a:cubicBezTo>
                  <a:cubicBezTo>
                    <a:pt x="1" y="41294"/>
                    <a:pt x="46" y="41614"/>
                    <a:pt x="138" y="41935"/>
                  </a:cubicBezTo>
                  <a:cubicBezTo>
                    <a:pt x="413" y="42760"/>
                    <a:pt x="1009" y="43448"/>
                    <a:pt x="2017" y="43860"/>
                  </a:cubicBezTo>
                  <a:cubicBezTo>
                    <a:pt x="2640" y="44153"/>
                    <a:pt x="3352" y="44263"/>
                    <a:pt x="4113" y="44263"/>
                  </a:cubicBezTo>
                  <a:cubicBezTo>
                    <a:pt x="5255" y="44263"/>
                    <a:pt x="6509" y="44016"/>
                    <a:pt x="7746" y="43768"/>
                  </a:cubicBezTo>
                  <a:cubicBezTo>
                    <a:pt x="8892" y="43493"/>
                    <a:pt x="9946" y="43310"/>
                    <a:pt x="10771" y="43310"/>
                  </a:cubicBezTo>
                  <a:cubicBezTo>
                    <a:pt x="12329" y="43356"/>
                    <a:pt x="13841" y="43539"/>
                    <a:pt x="14758" y="44318"/>
                  </a:cubicBezTo>
                  <a:cubicBezTo>
                    <a:pt x="14116" y="44410"/>
                    <a:pt x="13429" y="44547"/>
                    <a:pt x="12879" y="44685"/>
                  </a:cubicBezTo>
                  <a:lnTo>
                    <a:pt x="12466" y="44777"/>
                  </a:lnTo>
                  <a:cubicBezTo>
                    <a:pt x="10862" y="45143"/>
                    <a:pt x="8479" y="45693"/>
                    <a:pt x="8479" y="47939"/>
                  </a:cubicBezTo>
                  <a:cubicBezTo>
                    <a:pt x="8479" y="48122"/>
                    <a:pt x="8479" y="48260"/>
                    <a:pt x="8525" y="48443"/>
                  </a:cubicBezTo>
                  <a:cubicBezTo>
                    <a:pt x="8663" y="49405"/>
                    <a:pt x="9121" y="50139"/>
                    <a:pt x="9854" y="50643"/>
                  </a:cubicBezTo>
                  <a:cubicBezTo>
                    <a:pt x="10417" y="51073"/>
                    <a:pt x="11147" y="51288"/>
                    <a:pt x="11941" y="51288"/>
                  </a:cubicBezTo>
                  <a:cubicBezTo>
                    <a:pt x="12246" y="51288"/>
                    <a:pt x="12561" y="51256"/>
                    <a:pt x="12879" y="51193"/>
                  </a:cubicBezTo>
                  <a:cubicBezTo>
                    <a:pt x="14116" y="50918"/>
                    <a:pt x="15354" y="49910"/>
                    <a:pt x="16179" y="48580"/>
                  </a:cubicBezTo>
                  <a:cubicBezTo>
                    <a:pt x="16637" y="47756"/>
                    <a:pt x="16912" y="46885"/>
                    <a:pt x="16912" y="46106"/>
                  </a:cubicBezTo>
                  <a:cubicBezTo>
                    <a:pt x="16912" y="45876"/>
                    <a:pt x="16866" y="45602"/>
                    <a:pt x="16820" y="45372"/>
                  </a:cubicBezTo>
                  <a:cubicBezTo>
                    <a:pt x="18103" y="45235"/>
                    <a:pt x="19524" y="45189"/>
                    <a:pt x="20945" y="45189"/>
                  </a:cubicBezTo>
                  <a:cubicBezTo>
                    <a:pt x="21495" y="45189"/>
                    <a:pt x="22045" y="45281"/>
                    <a:pt x="22549" y="45372"/>
                  </a:cubicBezTo>
                  <a:cubicBezTo>
                    <a:pt x="23145" y="45441"/>
                    <a:pt x="23741" y="45521"/>
                    <a:pt x="24354" y="45521"/>
                  </a:cubicBezTo>
                  <a:cubicBezTo>
                    <a:pt x="24967" y="45521"/>
                    <a:pt x="25597" y="45441"/>
                    <a:pt x="26261" y="45189"/>
                  </a:cubicBezTo>
                  <a:lnTo>
                    <a:pt x="25757" y="43997"/>
                  </a:lnTo>
                  <a:cubicBezTo>
                    <a:pt x="25294" y="44196"/>
                    <a:pt x="24831" y="44267"/>
                    <a:pt x="24353" y="44267"/>
                  </a:cubicBezTo>
                  <a:cubicBezTo>
                    <a:pt x="23837" y="44267"/>
                    <a:pt x="23303" y="44184"/>
                    <a:pt x="22732" y="44089"/>
                  </a:cubicBezTo>
                  <a:cubicBezTo>
                    <a:pt x="22182" y="44043"/>
                    <a:pt x="21587" y="43952"/>
                    <a:pt x="20945" y="43952"/>
                  </a:cubicBezTo>
                  <a:cubicBezTo>
                    <a:pt x="20669" y="43944"/>
                    <a:pt x="20392" y="43940"/>
                    <a:pt x="20113" y="43940"/>
                  </a:cubicBezTo>
                  <a:cubicBezTo>
                    <a:pt x="18821" y="43940"/>
                    <a:pt x="17515" y="44022"/>
                    <a:pt x="16270" y="44135"/>
                  </a:cubicBezTo>
                  <a:cubicBezTo>
                    <a:pt x="14987" y="42164"/>
                    <a:pt x="12100" y="42073"/>
                    <a:pt x="10817" y="42027"/>
                  </a:cubicBezTo>
                  <a:cubicBezTo>
                    <a:pt x="9854" y="42027"/>
                    <a:pt x="8708" y="42256"/>
                    <a:pt x="7471" y="42531"/>
                  </a:cubicBezTo>
                  <a:cubicBezTo>
                    <a:pt x="6347" y="42738"/>
                    <a:pt x="5108" y="42983"/>
                    <a:pt x="4051" y="42983"/>
                  </a:cubicBezTo>
                  <a:cubicBezTo>
                    <a:pt x="3470" y="42983"/>
                    <a:pt x="2944" y="42909"/>
                    <a:pt x="2521" y="42714"/>
                  </a:cubicBezTo>
                  <a:cubicBezTo>
                    <a:pt x="1880" y="42439"/>
                    <a:pt x="1513" y="42073"/>
                    <a:pt x="1376" y="41568"/>
                  </a:cubicBezTo>
                  <a:cubicBezTo>
                    <a:pt x="1284" y="41385"/>
                    <a:pt x="1284" y="41156"/>
                    <a:pt x="1284" y="40973"/>
                  </a:cubicBezTo>
                  <a:cubicBezTo>
                    <a:pt x="1284" y="39598"/>
                    <a:pt x="2384" y="37765"/>
                    <a:pt x="3300" y="36298"/>
                  </a:cubicBezTo>
                  <a:cubicBezTo>
                    <a:pt x="3805" y="35473"/>
                    <a:pt x="4217" y="34740"/>
                    <a:pt x="4446" y="34144"/>
                  </a:cubicBezTo>
                  <a:cubicBezTo>
                    <a:pt x="5775" y="30753"/>
                    <a:pt x="8204" y="30019"/>
                    <a:pt x="10954" y="29149"/>
                  </a:cubicBezTo>
                  <a:cubicBezTo>
                    <a:pt x="11687" y="28919"/>
                    <a:pt x="12421" y="28690"/>
                    <a:pt x="13154" y="28369"/>
                  </a:cubicBezTo>
                  <a:cubicBezTo>
                    <a:pt x="13829" y="28654"/>
                    <a:pt x="14586" y="28828"/>
                    <a:pt x="15468" y="28828"/>
                  </a:cubicBezTo>
                  <a:cubicBezTo>
                    <a:pt x="15725" y="28828"/>
                    <a:pt x="15992" y="28813"/>
                    <a:pt x="16270" y="28782"/>
                  </a:cubicBezTo>
                  <a:cubicBezTo>
                    <a:pt x="19524" y="28415"/>
                    <a:pt x="23695" y="24428"/>
                    <a:pt x="25253" y="20258"/>
                  </a:cubicBezTo>
                  <a:cubicBezTo>
                    <a:pt x="26261" y="17554"/>
                    <a:pt x="25940" y="15125"/>
                    <a:pt x="24382" y="13475"/>
                  </a:cubicBezTo>
                  <a:cubicBezTo>
                    <a:pt x="23191" y="12283"/>
                    <a:pt x="21128" y="12146"/>
                    <a:pt x="19341" y="12054"/>
                  </a:cubicBezTo>
                  <a:cubicBezTo>
                    <a:pt x="17829" y="12008"/>
                    <a:pt x="16316" y="11917"/>
                    <a:pt x="15904" y="11229"/>
                  </a:cubicBezTo>
                  <a:cubicBezTo>
                    <a:pt x="15583" y="10725"/>
                    <a:pt x="15812" y="9671"/>
                    <a:pt x="16499" y="8250"/>
                  </a:cubicBezTo>
                  <a:cubicBezTo>
                    <a:pt x="19433" y="2155"/>
                    <a:pt x="26949" y="1284"/>
                    <a:pt x="33915" y="1284"/>
                  </a:cubicBezTo>
                  <a:lnTo>
                    <a:pt x="33915" y="1"/>
                  </a:ln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9"/>
            <p:cNvSpPr/>
            <p:nvPr/>
          </p:nvSpPr>
          <p:spPr>
            <a:xfrm>
              <a:off x="2369200" y="3586750"/>
              <a:ext cx="79100" cy="74500"/>
            </a:xfrm>
            <a:custGeom>
              <a:avLst/>
              <a:gdLst/>
              <a:ahLst/>
              <a:cxnLst/>
              <a:rect l="l" t="t" r="r" b="b"/>
              <a:pathLst>
                <a:path w="3164" h="2980" extrusionOk="0">
                  <a:moveTo>
                    <a:pt x="1559" y="0"/>
                  </a:moveTo>
                  <a:cubicBezTo>
                    <a:pt x="688" y="0"/>
                    <a:pt x="1" y="688"/>
                    <a:pt x="1" y="1467"/>
                  </a:cubicBezTo>
                  <a:cubicBezTo>
                    <a:pt x="1" y="2292"/>
                    <a:pt x="688" y="2979"/>
                    <a:pt x="1559" y="2979"/>
                  </a:cubicBezTo>
                  <a:cubicBezTo>
                    <a:pt x="2430" y="2979"/>
                    <a:pt x="3163" y="2292"/>
                    <a:pt x="3163" y="1467"/>
                  </a:cubicBezTo>
                  <a:cubicBezTo>
                    <a:pt x="3163" y="688"/>
                    <a:pt x="2430" y="0"/>
                    <a:pt x="1559" y="0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9"/>
            <p:cNvSpPr/>
            <p:nvPr/>
          </p:nvSpPr>
          <p:spPr>
            <a:xfrm>
              <a:off x="5774375" y="3139900"/>
              <a:ext cx="79075" cy="73350"/>
            </a:xfrm>
            <a:custGeom>
              <a:avLst/>
              <a:gdLst/>
              <a:ahLst/>
              <a:cxnLst/>
              <a:rect l="l" t="t" r="r" b="b"/>
              <a:pathLst>
                <a:path w="3163" h="2934" extrusionOk="0">
                  <a:moveTo>
                    <a:pt x="1605" y="1"/>
                  </a:moveTo>
                  <a:cubicBezTo>
                    <a:pt x="734" y="1"/>
                    <a:pt x="1" y="642"/>
                    <a:pt x="1" y="1467"/>
                  </a:cubicBezTo>
                  <a:cubicBezTo>
                    <a:pt x="1" y="2292"/>
                    <a:pt x="734" y="2934"/>
                    <a:pt x="1605" y="2934"/>
                  </a:cubicBezTo>
                  <a:cubicBezTo>
                    <a:pt x="2475" y="2934"/>
                    <a:pt x="3163" y="2292"/>
                    <a:pt x="3163" y="1467"/>
                  </a:cubicBezTo>
                  <a:cubicBezTo>
                    <a:pt x="3163" y="642"/>
                    <a:pt x="2475" y="1"/>
                    <a:pt x="1605" y="1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9"/>
            <p:cNvSpPr/>
            <p:nvPr/>
          </p:nvSpPr>
          <p:spPr>
            <a:xfrm>
              <a:off x="4203550" y="3465300"/>
              <a:ext cx="79075" cy="74500"/>
            </a:xfrm>
            <a:custGeom>
              <a:avLst/>
              <a:gdLst/>
              <a:ahLst/>
              <a:cxnLst/>
              <a:rect l="l" t="t" r="r" b="b"/>
              <a:pathLst>
                <a:path w="3163" h="2980" extrusionOk="0">
                  <a:moveTo>
                    <a:pt x="1559" y="0"/>
                  </a:moveTo>
                  <a:cubicBezTo>
                    <a:pt x="688" y="0"/>
                    <a:pt x="1" y="688"/>
                    <a:pt x="1" y="1513"/>
                  </a:cubicBezTo>
                  <a:cubicBezTo>
                    <a:pt x="1" y="2292"/>
                    <a:pt x="688" y="2979"/>
                    <a:pt x="1559" y="2979"/>
                  </a:cubicBezTo>
                  <a:cubicBezTo>
                    <a:pt x="2430" y="2979"/>
                    <a:pt x="3163" y="2292"/>
                    <a:pt x="3163" y="1513"/>
                  </a:cubicBezTo>
                  <a:cubicBezTo>
                    <a:pt x="3163" y="688"/>
                    <a:pt x="2430" y="0"/>
                    <a:pt x="1559" y="0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9"/>
            <p:cNvSpPr/>
            <p:nvPr/>
          </p:nvSpPr>
          <p:spPr>
            <a:xfrm>
              <a:off x="4522075" y="2809925"/>
              <a:ext cx="531650" cy="319775"/>
            </a:xfrm>
            <a:custGeom>
              <a:avLst/>
              <a:gdLst/>
              <a:ahLst/>
              <a:cxnLst/>
              <a:rect l="l" t="t" r="r" b="b"/>
              <a:pathLst>
                <a:path w="21266" h="12791" extrusionOk="0">
                  <a:moveTo>
                    <a:pt x="18607" y="1"/>
                  </a:moveTo>
                  <a:cubicBezTo>
                    <a:pt x="17095" y="917"/>
                    <a:pt x="459" y="11046"/>
                    <a:pt x="459" y="11046"/>
                  </a:cubicBezTo>
                  <a:cubicBezTo>
                    <a:pt x="184" y="11229"/>
                    <a:pt x="0" y="11550"/>
                    <a:pt x="0" y="11870"/>
                  </a:cubicBezTo>
                  <a:cubicBezTo>
                    <a:pt x="0" y="12008"/>
                    <a:pt x="46" y="12191"/>
                    <a:pt x="138" y="12329"/>
                  </a:cubicBezTo>
                  <a:cubicBezTo>
                    <a:pt x="317" y="12628"/>
                    <a:pt x="634" y="12791"/>
                    <a:pt x="960" y="12791"/>
                  </a:cubicBezTo>
                  <a:cubicBezTo>
                    <a:pt x="1133" y="12791"/>
                    <a:pt x="1308" y="12745"/>
                    <a:pt x="1467" y="12650"/>
                  </a:cubicBezTo>
                  <a:lnTo>
                    <a:pt x="21265" y="642"/>
                  </a:lnTo>
                  <a:lnTo>
                    <a:pt x="18607" y="1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9"/>
            <p:cNvSpPr/>
            <p:nvPr/>
          </p:nvSpPr>
          <p:spPr>
            <a:xfrm>
              <a:off x="4522075" y="2809925"/>
              <a:ext cx="531650" cy="323125"/>
            </a:xfrm>
            <a:custGeom>
              <a:avLst/>
              <a:gdLst/>
              <a:ahLst/>
              <a:cxnLst/>
              <a:rect l="l" t="t" r="r" b="b"/>
              <a:pathLst>
                <a:path w="21266" h="12925" fill="none" extrusionOk="0">
                  <a:moveTo>
                    <a:pt x="18607" y="1"/>
                  </a:moveTo>
                  <a:cubicBezTo>
                    <a:pt x="17095" y="917"/>
                    <a:pt x="459" y="11046"/>
                    <a:pt x="459" y="11046"/>
                  </a:cubicBezTo>
                  <a:cubicBezTo>
                    <a:pt x="184" y="11229"/>
                    <a:pt x="0" y="11550"/>
                    <a:pt x="0" y="11870"/>
                  </a:cubicBezTo>
                  <a:cubicBezTo>
                    <a:pt x="0" y="12008"/>
                    <a:pt x="46" y="12191"/>
                    <a:pt x="138" y="12329"/>
                  </a:cubicBezTo>
                  <a:cubicBezTo>
                    <a:pt x="413" y="12787"/>
                    <a:pt x="1009" y="12925"/>
                    <a:pt x="1467" y="12650"/>
                  </a:cubicBezTo>
                  <a:lnTo>
                    <a:pt x="21265" y="642"/>
                  </a:lnTo>
                </a:path>
              </a:pathLst>
            </a:custGeom>
            <a:noFill/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9"/>
            <p:cNvSpPr/>
            <p:nvPr/>
          </p:nvSpPr>
          <p:spPr>
            <a:xfrm>
              <a:off x="3013125" y="3115850"/>
              <a:ext cx="530500" cy="320650"/>
            </a:xfrm>
            <a:custGeom>
              <a:avLst/>
              <a:gdLst/>
              <a:ahLst/>
              <a:cxnLst/>
              <a:rect l="l" t="t" r="r" b="b"/>
              <a:pathLst>
                <a:path w="21220" h="12826" extrusionOk="0">
                  <a:moveTo>
                    <a:pt x="18561" y="0"/>
                  </a:moveTo>
                  <a:cubicBezTo>
                    <a:pt x="17049" y="963"/>
                    <a:pt x="459" y="11045"/>
                    <a:pt x="459" y="11045"/>
                  </a:cubicBezTo>
                  <a:cubicBezTo>
                    <a:pt x="138" y="11228"/>
                    <a:pt x="0" y="11549"/>
                    <a:pt x="0" y="11870"/>
                  </a:cubicBezTo>
                  <a:cubicBezTo>
                    <a:pt x="0" y="12053"/>
                    <a:pt x="46" y="12191"/>
                    <a:pt x="138" y="12374"/>
                  </a:cubicBezTo>
                  <a:cubicBezTo>
                    <a:pt x="323" y="12652"/>
                    <a:pt x="633" y="12826"/>
                    <a:pt x="955" y="12826"/>
                  </a:cubicBezTo>
                  <a:cubicBezTo>
                    <a:pt x="1112" y="12826"/>
                    <a:pt x="1271" y="12785"/>
                    <a:pt x="1421" y="12695"/>
                  </a:cubicBezTo>
                  <a:lnTo>
                    <a:pt x="21220" y="642"/>
                  </a:lnTo>
                  <a:lnTo>
                    <a:pt x="18561" y="0"/>
                  </a:lnTo>
                  <a:close/>
                </a:path>
              </a:pathLst>
            </a:custGeom>
            <a:solidFill>
              <a:srgbClr val="006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9"/>
            <p:cNvSpPr/>
            <p:nvPr/>
          </p:nvSpPr>
          <p:spPr>
            <a:xfrm>
              <a:off x="3013125" y="3115850"/>
              <a:ext cx="530500" cy="324250"/>
            </a:xfrm>
            <a:custGeom>
              <a:avLst/>
              <a:gdLst/>
              <a:ahLst/>
              <a:cxnLst/>
              <a:rect l="l" t="t" r="r" b="b"/>
              <a:pathLst>
                <a:path w="21220" h="12970" fill="none" extrusionOk="0">
                  <a:moveTo>
                    <a:pt x="18561" y="0"/>
                  </a:moveTo>
                  <a:cubicBezTo>
                    <a:pt x="17049" y="963"/>
                    <a:pt x="459" y="11045"/>
                    <a:pt x="459" y="11045"/>
                  </a:cubicBezTo>
                  <a:cubicBezTo>
                    <a:pt x="138" y="11228"/>
                    <a:pt x="0" y="11549"/>
                    <a:pt x="0" y="11870"/>
                  </a:cubicBezTo>
                  <a:cubicBezTo>
                    <a:pt x="0" y="12053"/>
                    <a:pt x="46" y="12191"/>
                    <a:pt x="138" y="12374"/>
                  </a:cubicBezTo>
                  <a:cubicBezTo>
                    <a:pt x="413" y="12787"/>
                    <a:pt x="963" y="12970"/>
                    <a:pt x="1421" y="12695"/>
                  </a:cubicBezTo>
                  <a:lnTo>
                    <a:pt x="21220" y="642"/>
                  </a:lnTo>
                </a:path>
              </a:pathLst>
            </a:custGeom>
            <a:noFill/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9"/>
            <p:cNvSpPr/>
            <p:nvPr/>
          </p:nvSpPr>
          <p:spPr>
            <a:xfrm>
              <a:off x="1907475" y="2801900"/>
              <a:ext cx="3634350" cy="634775"/>
            </a:xfrm>
            <a:custGeom>
              <a:avLst/>
              <a:gdLst/>
              <a:ahLst/>
              <a:cxnLst/>
              <a:rect l="l" t="t" r="r" b="b"/>
              <a:pathLst>
                <a:path w="145374" h="25391" extrusionOk="0">
                  <a:moveTo>
                    <a:pt x="139369" y="25390"/>
                  </a:moveTo>
                  <a:lnTo>
                    <a:pt x="3071" y="12512"/>
                  </a:lnTo>
                  <a:cubicBezTo>
                    <a:pt x="3071" y="12512"/>
                    <a:pt x="0" y="11183"/>
                    <a:pt x="0" y="6188"/>
                  </a:cubicBezTo>
                  <a:cubicBezTo>
                    <a:pt x="0" y="1192"/>
                    <a:pt x="4354" y="1"/>
                    <a:pt x="4354" y="1"/>
                  </a:cubicBezTo>
                  <a:lnTo>
                    <a:pt x="145373" y="13704"/>
                  </a:lnTo>
                  <a:close/>
                </a:path>
              </a:pathLst>
            </a:custGeom>
            <a:solidFill>
              <a:srgbClr val="33A0B8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9"/>
            <p:cNvSpPr/>
            <p:nvPr/>
          </p:nvSpPr>
          <p:spPr>
            <a:xfrm>
              <a:off x="3808275" y="3162725"/>
              <a:ext cx="1047225" cy="827425"/>
            </a:xfrm>
            <a:custGeom>
              <a:avLst/>
              <a:gdLst/>
              <a:ahLst/>
              <a:cxnLst/>
              <a:rect l="l" t="t" r="r" b="b"/>
              <a:pathLst>
                <a:path w="41889" h="33097" extrusionOk="0">
                  <a:moveTo>
                    <a:pt x="916" y="0"/>
                  </a:moveTo>
                  <a:cubicBezTo>
                    <a:pt x="408" y="0"/>
                    <a:pt x="0" y="356"/>
                    <a:pt x="0" y="875"/>
                  </a:cubicBezTo>
                  <a:cubicBezTo>
                    <a:pt x="0" y="875"/>
                    <a:pt x="0" y="921"/>
                    <a:pt x="0" y="921"/>
                  </a:cubicBezTo>
                  <a:cubicBezTo>
                    <a:pt x="0" y="1425"/>
                    <a:pt x="367" y="1837"/>
                    <a:pt x="871" y="1883"/>
                  </a:cubicBezTo>
                  <a:cubicBezTo>
                    <a:pt x="871" y="1883"/>
                    <a:pt x="27544" y="3625"/>
                    <a:pt x="28461" y="3671"/>
                  </a:cubicBezTo>
                  <a:cubicBezTo>
                    <a:pt x="28965" y="4404"/>
                    <a:pt x="38314" y="18840"/>
                    <a:pt x="39231" y="20307"/>
                  </a:cubicBezTo>
                  <a:cubicBezTo>
                    <a:pt x="37718" y="21223"/>
                    <a:pt x="21082" y="31352"/>
                    <a:pt x="21082" y="31352"/>
                  </a:cubicBezTo>
                  <a:cubicBezTo>
                    <a:pt x="20807" y="31535"/>
                    <a:pt x="20624" y="31856"/>
                    <a:pt x="20624" y="32177"/>
                  </a:cubicBezTo>
                  <a:cubicBezTo>
                    <a:pt x="20624" y="32314"/>
                    <a:pt x="20670" y="32497"/>
                    <a:pt x="20761" y="32635"/>
                  </a:cubicBezTo>
                  <a:cubicBezTo>
                    <a:pt x="20941" y="32934"/>
                    <a:pt x="21257" y="33097"/>
                    <a:pt x="21583" y="33097"/>
                  </a:cubicBezTo>
                  <a:cubicBezTo>
                    <a:pt x="21756" y="33097"/>
                    <a:pt x="21931" y="33051"/>
                    <a:pt x="22090" y="32956"/>
                  </a:cubicBezTo>
                  <a:lnTo>
                    <a:pt x="41889" y="20903"/>
                  </a:lnTo>
                  <a:lnTo>
                    <a:pt x="29561" y="1837"/>
                  </a:lnTo>
                  <a:lnTo>
                    <a:pt x="1009" y="4"/>
                  </a:lnTo>
                  <a:cubicBezTo>
                    <a:pt x="977" y="2"/>
                    <a:pt x="947" y="0"/>
                    <a:pt x="916" y="0"/>
                  </a:cubicBezTo>
                  <a:close/>
                </a:path>
              </a:pathLst>
            </a:custGeom>
            <a:solidFill>
              <a:srgbClr val="006B33"/>
            </a:solidFill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9"/>
            <p:cNvSpPr/>
            <p:nvPr/>
          </p:nvSpPr>
          <p:spPr>
            <a:xfrm>
              <a:off x="5343575" y="3138175"/>
              <a:ext cx="246350" cy="304400"/>
            </a:xfrm>
            <a:custGeom>
              <a:avLst/>
              <a:gdLst/>
              <a:ahLst/>
              <a:cxnLst/>
              <a:rect l="l" t="t" r="r" b="b"/>
              <a:pathLst>
                <a:path w="9854" h="12176" extrusionOk="0">
                  <a:moveTo>
                    <a:pt x="6919" y="1"/>
                  </a:moveTo>
                  <a:cubicBezTo>
                    <a:pt x="5184" y="1"/>
                    <a:pt x="3045" y="1747"/>
                    <a:pt x="1650" y="4423"/>
                  </a:cubicBezTo>
                  <a:cubicBezTo>
                    <a:pt x="0" y="7631"/>
                    <a:pt x="92" y="11023"/>
                    <a:pt x="1925" y="11939"/>
                  </a:cubicBezTo>
                  <a:cubicBezTo>
                    <a:pt x="2236" y="12099"/>
                    <a:pt x="2579" y="12175"/>
                    <a:pt x="2942" y="12175"/>
                  </a:cubicBezTo>
                  <a:cubicBezTo>
                    <a:pt x="4665" y="12175"/>
                    <a:pt x="6841" y="10457"/>
                    <a:pt x="8204" y="7769"/>
                  </a:cubicBezTo>
                  <a:cubicBezTo>
                    <a:pt x="9854" y="4561"/>
                    <a:pt x="9762" y="1169"/>
                    <a:pt x="7975" y="253"/>
                  </a:cubicBezTo>
                  <a:cubicBezTo>
                    <a:pt x="7650" y="82"/>
                    <a:pt x="7294" y="1"/>
                    <a:pt x="6919" y="1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9"/>
            <p:cNvSpPr/>
            <p:nvPr/>
          </p:nvSpPr>
          <p:spPr>
            <a:xfrm>
              <a:off x="2731275" y="2539275"/>
              <a:ext cx="1655625" cy="492950"/>
            </a:xfrm>
            <a:custGeom>
              <a:avLst/>
              <a:gdLst/>
              <a:ahLst/>
              <a:cxnLst/>
              <a:rect l="l" t="t" r="r" b="b"/>
              <a:pathLst>
                <a:path w="66225" h="19718" extrusionOk="0">
                  <a:moveTo>
                    <a:pt x="26951" y="1273"/>
                  </a:moveTo>
                  <a:cubicBezTo>
                    <a:pt x="27154" y="1273"/>
                    <a:pt x="27491" y="1392"/>
                    <a:pt x="27773" y="2027"/>
                  </a:cubicBezTo>
                  <a:cubicBezTo>
                    <a:pt x="27865" y="2256"/>
                    <a:pt x="27865" y="2531"/>
                    <a:pt x="27819" y="2806"/>
                  </a:cubicBezTo>
                  <a:cubicBezTo>
                    <a:pt x="27773" y="3081"/>
                    <a:pt x="27681" y="3310"/>
                    <a:pt x="27590" y="3494"/>
                  </a:cubicBezTo>
                  <a:cubicBezTo>
                    <a:pt x="27086" y="4410"/>
                    <a:pt x="26169" y="5190"/>
                    <a:pt x="25436" y="5464"/>
                  </a:cubicBezTo>
                  <a:cubicBezTo>
                    <a:pt x="24794" y="4869"/>
                    <a:pt x="24748" y="4090"/>
                    <a:pt x="24840" y="3540"/>
                  </a:cubicBezTo>
                  <a:cubicBezTo>
                    <a:pt x="24840" y="3540"/>
                    <a:pt x="24840" y="3494"/>
                    <a:pt x="24840" y="3494"/>
                  </a:cubicBezTo>
                  <a:cubicBezTo>
                    <a:pt x="25115" y="2302"/>
                    <a:pt x="26077" y="1340"/>
                    <a:pt x="26811" y="1294"/>
                  </a:cubicBezTo>
                  <a:cubicBezTo>
                    <a:pt x="26842" y="1283"/>
                    <a:pt x="26891" y="1273"/>
                    <a:pt x="26951" y="1273"/>
                  </a:cubicBezTo>
                  <a:close/>
                  <a:moveTo>
                    <a:pt x="50864" y="7423"/>
                  </a:moveTo>
                  <a:cubicBezTo>
                    <a:pt x="51288" y="7423"/>
                    <a:pt x="51685" y="7535"/>
                    <a:pt x="51925" y="7710"/>
                  </a:cubicBezTo>
                  <a:cubicBezTo>
                    <a:pt x="52109" y="7848"/>
                    <a:pt x="52109" y="7893"/>
                    <a:pt x="52109" y="7985"/>
                  </a:cubicBezTo>
                  <a:cubicBezTo>
                    <a:pt x="52109" y="8031"/>
                    <a:pt x="52063" y="8031"/>
                    <a:pt x="52063" y="8077"/>
                  </a:cubicBezTo>
                  <a:cubicBezTo>
                    <a:pt x="51834" y="8673"/>
                    <a:pt x="51375" y="9085"/>
                    <a:pt x="50734" y="9314"/>
                  </a:cubicBezTo>
                  <a:cubicBezTo>
                    <a:pt x="50321" y="9498"/>
                    <a:pt x="49771" y="9589"/>
                    <a:pt x="49176" y="9589"/>
                  </a:cubicBezTo>
                  <a:cubicBezTo>
                    <a:pt x="49084" y="9223"/>
                    <a:pt x="49084" y="8902"/>
                    <a:pt x="49130" y="8581"/>
                  </a:cubicBezTo>
                  <a:cubicBezTo>
                    <a:pt x="49176" y="8306"/>
                    <a:pt x="49313" y="8077"/>
                    <a:pt x="49542" y="7893"/>
                  </a:cubicBezTo>
                  <a:cubicBezTo>
                    <a:pt x="49902" y="7558"/>
                    <a:pt x="50399" y="7423"/>
                    <a:pt x="50864" y="7423"/>
                  </a:cubicBezTo>
                  <a:close/>
                  <a:moveTo>
                    <a:pt x="26879" y="1"/>
                  </a:moveTo>
                  <a:cubicBezTo>
                    <a:pt x="26811" y="1"/>
                    <a:pt x="26743" y="4"/>
                    <a:pt x="26673" y="11"/>
                  </a:cubicBezTo>
                  <a:cubicBezTo>
                    <a:pt x="25344" y="148"/>
                    <a:pt x="23969" y="1615"/>
                    <a:pt x="23603" y="3265"/>
                  </a:cubicBezTo>
                  <a:cubicBezTo>
                    <a:pt x="23419" y="4090"/>
                    <a:pt x="23557" y="4869"/>
                    <a:pt x="23923" y="5510"/>
                  </a:cubicBezTo>
                  <a:cubicBezTo>
                    <a:pt x="23098" y="5281"/>
                    <a:pt x="22228" y="4731"/>
                    <a:pt x="21265" y="3769"/>
                  </a:cubicBezTo>
                  <a:lnTo>
                    <a:pt x="20486" y="2990"/>
                  </a:lnTo>
                  <a:cubicBezTo>
                    <a:pt x="18966" y="1438"/>
                    <a:pt x="17730" y="171"/>
                    <a:pt x="15842" y="171"/>
                  </a:cubicBezTo>
                  <a:cubicBezTo>
                    <a:pt x="14997" y="171"/>
                    <a:pt x="14022" y="424"/>
                    <a:pt x="12832" y="1019"/>
                  </a:cubicBezTo>
                  <a:cubicBezTo>
                    <a:pt x="11870" y="1523"/>
                    <a:pt x="11045" y="2211"/>
                    <a:pt x="10174" y="2898"/>
                  </a:cubicBezTo>
                  <a:cubicBezTo>
                    <a:pt x="8891" y="3952"/>
                    <a:pt x="7700" y="4915"/>
                    <a:pt x="6325" y="5098"/>
                  </a:cubicBezTo>
                  <a:cubicBezTo>
                    <a:pt x="6189" y="5115"/>
                    <a:pt x="6046" y="5123"/>
                    <a:pt x="5897" y="5123"/>
                  </a:cubicBezTo>
                  <a:cubicBezTo>
                    <a:pt x="4842" y="5123"/>
                    <a:pt x="3491" y="4726"/>
                    <a:pt x="2246" y="4365"/>
                  </a:cubicBezTo>
                  <a:cubicBezTo>
                    <a:pt x="1512" y="4135"/>
                    <a:pt x="871" y="3952"/>
                    <a:pt x="275" y="3815"/>
                  </a:cubicBezTo>
                  <a:lnTo>
                    <a:pt x="0" y="5052"/>
                  </a:lnTo>
                  <a:cubicBezTo>
                    <a:pt x="550" y="5190"/>
                    <a:pt x="1192" y="5373"/>
                    <a:pt x="1879" y="5556"/>
                  </a:cubicBezTo>
                  <a:cubicBezTo>
                    <a:pt x="3147" y="5940"/>
                    <a:pt x="4576" y="6389"/>
                    <a:pt x="5815" y="6389"/>
                  </a:cubicBezTo>
                  <a:cubicBezTo>
                    <a:pt x="6054" y="6389"/>
                    <a:pt x="6286" y="6372"/>
                    <a:pt x="6508" y="6335"/>
                  </a:cubicBezTo>
                  <a:cubicBezTo>
                    <a:pt x="8249" y="6106"/>
                    <a:pt x="9624" y="4960"/>
                    <a:pt x="10999" y="3860"/>
                  </a:cubicBezTo>
                  <a:cubicBezTo>
                    <a:pt x="11824" y="3219"/>
                    <a:pt x="12603" y="2577"/>
                    <a:pt x="13382" y="2165"/>
                  </a:cubicBezTo>
                  <a:cubicBezTo>
                    <a:pt x="14391" y="1653"/>
                    <a:pt x="15173" y="1423"/>
                    <a:pt x="15843" y="1423"/>
                  </a:cubicBezTo>
                  <a:cubicBezTo>
                    <a:pt x="17214" y="1423"/>
                    <a:pt x="18123" y="2383"/>
                    <a:pt x="19569" y="3860"/>
                  </a:cubicBezTo>
                  <a:lnTo>
                    <a:pt x="20394" y="4685"/>
                  </a:lnTo>
                  <a:cubicBezTo>
                    <a:pt x="21839" y="6170"/>
                    <a:pt x="23284" y="6882"/>
                    <a:pt x="24637" y="6882"/>
                  </a:cubicBezTo>
                  <a:cubicBezTo>
                    <a:pt x="24829" y="6882"/>
                    <a:pt x="25019" y="6868"/>
                    <a:pt x="25207" y="6839"/>
                  </a:cubicBezTo>
                  <a:cubicBezTo>
                    <a:pt x="25252" y="6885"/>
                    <a:pt x="25252" y="6885"/>
                    <a:pt x="25298" y="6931"/>
                  </a:cubicBezTo>
                  <a:cubicBezTo>
                    <a:pt x="25971" y="7307"/>
                    <a:pt x="26832" y="7495"/>
                    <a:pt x="27766" y="7495"/>
                  </a:cubicBezTo>
                  <a:cubicBezTo>
                    <a:pt x="28996" y="7495"/>
                    <a:pt x="30353" y="7170"/>
                    <a:pt x="31577" y="6519"/>
                  </a:cubicBezTo>
                  <a:cubicBezTo>
                    <a:pt x="32860" y="5831"/>
                    <a:pt x="33731" y="4915"/>
                    <a:pt x="34143" y="3860"/>
                  </a:cubicBezTo>
                  <a:cubicBezTo>
                    <a:pt x="34281" y="4044"/>
                    <a:pt x="34418" y="4227"/>
                    <a:pt x="34602" y="4456"/>
                  </a:cubicBezTo>
                  <a:cubicBezTo>
                    <a:pt x="34831" y="4731"/>
                    <a:pt x="35106" y="5098"/>
                    <a:pt x="35472" y="5419"/>
                  </a:cubicBezTo>
                  <a:cubicBezTo>
                    <a:pt x="36893" y="6656"/>
                    <a:pt x="38635" y="7710"/>
                    <a:pt x="41018" y="8810"/>
                  </a:cubicBezTo>
                  <a:cubicBezTo>
                    <a:pt x="42209" y="9314"/>
                    <a:pt x="45372" y="10643"/>
                    <a:pt x="48259" y="10827"/>
                  </a:cubicBezTo>
                  <a:cubicBezTo>
                    <a:pt x="48397" y="11147"/>
                    <a:pt x="48534" y="11514"/>
                    <a:pt x="48763" y="11881"/>
                  </a:cubicBezTo>
                  <a:cubicBezTo>
                    <a:pt x="50505" y="14951"/>
                    <a:pt x="53759" y="17243"/>
                    <a:pt x="56738" y="17380"/>
                  </a:cubicBezTo>
                  <a:cubicBezTo>
                    <a:pt x="56847" y="17385"/>
                    <a:pt x="56956" y="17388"/>
                    <a:pt x="57063" y="17388"/>
                  </a:cubicBezTo>
                  <a:cubicBezTo>
                    <a:pt x="58896" y="17388"/>
                    <a:pt x="60478" y="16652"/>
                    <a:pt x="61733" y="15180"/>
                  </a:cubicBezTo>
                  <a:cubicBezTo>
                    <a:pt x="61916" y="15364"/>
                    <a:pt x="62100" y="15547"/>
                    <a:pt x="62100" y="15547"/>
                  </a:cubicBezTo>
                  <a:cubicBezTo>
                    <a:pt x="63154" y="16693"/>
                    <a:pt x="64895" y="18572"/>
                    <a:pt x="64804" y="19626"/>
                  </a:cubicBezTo>
                  <a:lnTo>
                    <a:pt x="66087" y="19718"/>
                  </a:lnTo>
                  <a:cubicBezTo>
                    <a:pt x="66224" y="18114"/>
                    <a:pt x="64437" y="16234"/>
                    <a:pt x="63016" y="14676"/>
                  </a:cubicBezTo>
                  <a:lnTo>
                    <a:pt x="61687" y="13210"/>
                  </a:lnTo>
                  <a:lnTo>
                    <a:pt x="61183" y="13806"/>
                  </a:lnTo>
                  <a:cubicBezTo>
                    <a:pt x="60141" y="15369"/>
                    <a:pt x="58729" y="16150"/>
                    <a:pt x="57102" y="16150"/>
                  </a:cubicBezTo>
                  <a:cubicBezTo>
                    <a:pt x="57012" y="16150"/>
                    <a:pt x="56921" y="16148"/>
                    <a:pt x="56829" y="16143"/>
                  </a:cubicBezTo>
                  <a:cubicBezTo>
                    <a:pt x="54263" y="16005"/>
                    <a:pt x="51375" y="13989"/>
                    <a:pt x="49863" y="11239"/>
                  </a:cubicBezTo>
                  <a:cubicBezTo>
                    <a:pt x="49771" y="11102"/>
                    <a:pt x="49726" y="10964"/>
                    <a:pt x="49634" y="10827"/>
                  </a:cubicBezTo>
                  <a:cubicBezTo>
                    <a:pt x="50184" y="10781"/>
                    <a:pt x="50734" y="10689"/>
                    <a:pt x="51238" y="10506"/>
                  </a:cubicBezTo>
                  <a:cubicBezTo>
                    <a:pt x="52155" y="10139"/>
                    <a:pt x="52842" y="9498"/>
                    <a:pt x="53209" y="8581"/>
                  </a:cubicBezTo>
                  <a:cubicBezTo>
                    <a:pt x="53255" y="8443"/>
                    <a:pt x="53300" y="8352"/>
                    <a:pt x="53346" y="8260"/>
                  </a:cubicBezTo>
                  <a:cubicBezTo>
                    <a:pt x="53438" y="7664"/>
                    <a:pt x="53209" y="7069"/>
                    <a:pt x="52659" y="6656"/>
                  </a:cubicBezTo>
                  <a:cubicBezTo>
                    <a:pt x="52210" y="6336"/>
                    <a:pt x="51563" y="6155"/>
                    <a:pt x="50883" y="6155"/>
                  </a:cubicBezTo>
                  <a:cubicBezTo>
                    <a:pt x="50104" y="6155"/>
                    <a:pt x="49283" y="6393"/>
                    <a:pt x="48672" y="6931"/>
                  </a:cubicBezTo>
                  <a:cubicBezTo>
                    <a:pt x="48397" y="7206"/>
                    <a:pt x="48030" y="7664"/>
                    <a:pt x="47892" y="8352"/>
                  </a:cubicBezTo>
                  <a:cubicBezTo>
                    <a:pt x="47847" y="8673"/>
                    <a:pt x="47801" y="9085"/>
                    <a:pt x="47892" y="9543"/>
                  </a:cubicBezTo>
                  <a:cubicBezTo>
                    <a:pt x="45876" y="9314"/>
                    <a:pt x="43539" y="8535"/>
                    <a:pt x="41568" y="7664"/>
                  </a:cubicBezTo>
                  <a:cubicBezTo>
                    <a:pt x="39276" y="6610"/>
                    <a:pt x="37626" y="5602"/>
                    <a:pt x="36297" y="4456"/>
                  </a:cubicBezTo>
                  <a:cubicBezTo>
                    <a:pt x="36022" y="4227"/>
                    <a:pt x="35839" y="3952"/>
                    <a:pt x="35610" y="3677"/>
                  </a:cubicBezTo>
                  <a:cubicBezTo>
                    <a:pt x="35243" y="3173"/>
                    <a:pt x="34831" y="2623"/>
                    <a:pt x="33914" y="2348"/>
                  </a:cubicBezTo>
                  <a:lnTo>
                    <a:pt x="33181" y="2073"/>
                  </a:lnTo>
                  <a:lnTo>
                    <a:pt x="33089" y="2898"/>
                  </a:lnTo>
                  <a:cubicBezTo>
                    <a:pt x="33089" y="2944"/>
                    <a:pt x="33089" y="3036"/>
                    <a:pt x="33089" y="3127"/>
                  </a:cubicBezTo>
                  <a:cubicBezTo>
                    <a:pt x="32906" y="3952"/>
                    <a:pt x="32173" y="4777"/>
                    <a:pt x="30981" y="5419"/>
                  </a:cubicBezTo>
                  <a:cubicBezTo>
                    <a:pt x="29961" y="5946"/>
                    <a:pt x="28778" y="6231"/>
                    <a:pt x="27745" y="6231"/>
                  </a:cubicBezTo>
                  <a:cubicBezTo>
                    <a:pt x="27432" y="6231"/>
                    <a:pt x="27133" y="6205"/>
                    <a:pt x="26856" y="6152"/>
                  </a:cubicBezTo>
                  <a:cubicBezTo>
                    <a:pt x="27590" y="5602"/>
                    <a:pt x="28277" y="4869"/>
                    <a:pt x="28690" y="4090"/>
                  </a:cubicBezTo>
                  <a:cubicBezTo>
                    <a:pt x="28873" y="3723"/>
                    <a:pt x="29010" y="3402"/>
                    <a:pt x="29056" y="3081"/>
                  </a:cubicBezTo>
                  <a:cubicBezTo>
                    <a:pt x="29194" y="2486"/>
                    <a:pt x="29148" y="1981"/>
                    <a:pt x="28919" y="1477"/>
                  </a:cubicBezTo>
                  <a:cubicBezTo>
                    <a:pt x="28494" y="542"/>
                    <a:pt x="27753" y="1"/>
                    <a:pt x="26879" y="1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9"/>
            <p:cNvSpPr/>
            <p:nvPr/>
          </p:nvSpPr>
          <p:spPr>
            <a:xfrm>
              <a:off x="3432475" y="2115600"/>
              <a:ext cx="79075" cy="73350"/>
            </a:xfrm>
            <a:custGeom>
              <a:avLst/>
              <a:gdLst/>
              <a:ahLst/>
              <a:cxnLst/>
              <a:rect l="l" t="t" r="r" b="b"/>
              <a:pathLst>
                <a:path w="3163" h="2934" extrusionOk="0">
                  <a:moveTo>
                    <a:pt x="1558" y="1"/>
                  </a:moveTo>
                  <a:cubicBezTo>
                    <a:pt x="687" y="1"/>
                    <a:pt x="0" y="642"/>
                    <a:pt x="0" y="1467"/>
                  </a:cubicBezTo>
                  <a:cubicBezTo>
                    <a:pt x="0" y="2292"/>
                    <a:pt x="687" y="2934"/>
                    <a:pt x="1558" y="2934"/>
                  </a:cubicBezTo>
                  <a:cubicBezTo>
                    <a:pt x="2429" y="2934"/>
                    <a:pt x="3162" y="2292"/>
                    <a:pt x="3162" y="1467"/>
                  </a:cubicBezTo>
                  <a:cubicBezTo>
                    <a:pt x="3162" y="642"/>
                    <a:pt x="2429" y="1"/>
                    <a:pt x="1558" y="1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9"/>
            <p:cNvSpPr/>
            <p:nvPr/>
          </p:nvSpPr>
          <p:spPr>
            <a:xfrm>
              <a:off x="2539925" y="1597800"/>
              <a:ext cx="1907700" cy="626800"/>
            </a:xfrm>
            <a:custGeom>
              <a:avLst/>
              <a:gdLst/>
              <a:ahLst/>
              <a:cxnLst/>
              <a:rect l="l" t="t" r="r" b="b"/>
              <a:pathLst>
                <a:path w="76308" h="25072" extrusionOk="0">
                  <a:moveTo>
                    <a:pt x="66086" y="1"/>
                  </a:moveTo>
                  <a:cubicBezTo>
                    <a:pt x="63788" y="1"/>
                    <a:pt x="61963" y="410"/>
                    <a:pt x="61963" y="410"/>
                  </a:cubicBezTo>
                  <a:lnTo>
                    <a:pt x="8708" y="11913"/>
                  </a:lnTo>
                  <a:cubicBezTo>
                    <a:pt x="8708" y="11913"/>
                    <a:pt x="0" y="14113"/>
                    <a:pt x="1192" y="20209"/>
                  </a:cubicBezTo>
                  <a:cubicBezTo>
                    <a:pt x="2007" y="24407"/>
                    <a:pt x="5563" y="25071"/>
                    <a:pt x="7732" y="25071"/>
                  </a:cubicBezTo>
                  <a:cubicBezTo>
                    <a:pt x="8735" y="25071"/>
                    <a:pt x="9441" y="24929"/>
                    <a:pt x="9441" y="24929"/>
                  </a:cubicBezTo>
                  <a:lnTo>
                    <a:pt x="68562" y="11180"/>
                  </a:lnTo>
                  <a:cubicBezTo>
                    <a:pt x="68562" y="11180"/>
                    <a:pt x="76307" y="9164"/>
                    <a:pt x="74841" y="4764"/>
                  </a:cubicBezTo>
                  <a:cubicBezTo>
                    <a:pt x="73526" y="818"/>
                    <a:pt x="69334" y="1"/>
                    <a:pt x="66086" y="1"/>
                  </a:cubicBezTo>
                  <a:close/>
                </a:path>
              </a:pathLst>
            </a:custGeom>
            <a:solidFill>
              <a:srgbClr val="63CEE0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9"/>
            <p:cNvSpPr/>
            <p:nvPr/>
          </p:nvSpPr>
          <p:spPr>
            <a:xfrm>
              <a:off x="3023425" y="1789950"/>
              <a:ext cx="1231000" cy="671700"/>
            </a:xfrm>
            <a:custGeom>
              <a:avLst/>
              <a:gdLst/>
              <a:ahLst/>
              <a:cxnLst/>
              <a:rect l="l" t="t" r="r" b="b"/>
              <a:pathLst>
                <a:path w="49240" h="26868" extrusionOk="0">
                  <a:moveTo>
                    <a:pt x="47619" y="0"/>
                  </a:moveTo>
                  <a:cubicBezTo>
                    <a:pt x="47513" y="0"/>
                    <a:pt x="47405" y="18"/>
                    <a:pt x="47297" y="57"/>
                  </a:cubicBezTo>
                  <a:lnTo>
                    <a:pt x="23878" y="5006"/>
                  </a:lnTo>
                  <a:cubicBezTo>
                    <a:pt x="23832" y="5877"/>
                    <a:pt x="22366" y="23018"/>
                    <a:pt x="22228" y="24759"/>
                  </a:cubicBezTo>
                  <a:cubicBezTo>
                    <a:pt x="20441" y="24576"/>
                    <a:pt x="1101" y="22376"/>
                    <a:pt x="1101" y="22376"/>
                  </a:cubicBezTo>
                  <a:cubicBezTo>
                    <a:pt x="780" y="22376"/>
                    <a:pt x="459" y="22513"/>
                    <a:pt x="276" y="22743"/>
                  </a:cubicBezTo>
                  <a:cubicBezTo>
                    <a:pt x="138" y="22880"/>
                    <a:pt x="92" y="23063"/>
                    <a:pt x="47" y="23247"/>
                  </a:cubicBezTo>
                  <a:cubicBezTo>
                    <a:pt x="1" y="23751"/>
                    <a:pt x="367" y="24209"/>
                    <a:pt x="917" y="24301"/>
                  </a:cubicBezTo>
                  <a:lnTo>
                    <a:pt x="23924" y="26867"/>
                  </a:lnTo>
                  <a:lnTo>
                    <a:pt x="25849" y="6748"/>
                  </a:lnTo>
                  <a:lnTo>
                    <a:pt x="46656" y="1936"/>
                  </a:lnTo>
                  <a:cubicBezTo>
                    <a:pt x="46656" y="1936"/>
                    <a:pt x="47847" y="1661"/>
                    <a:pt x="47847" y="1661"/>
                  </a:cubicBezTo>
                  <a:cubicBezTo>
                    <a:pt x="49240" y="1251"/>
                    <a:pt x="48509" y="0"/>
                    <a:pt x="47619" y="0"/>
                  </a:cubicBezTo>
                  <a:close/>
                </a:path>
              </a:pathLst>
            </a:custGeom>
            <a:solidFill>
              <a:srgbClr val="006B33"/>
            </a:solidFill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9"/>
            <p:cNvSpPr/>
            <p:nvPr/>
          </p:nvSpPr>
          <p:spPr>
            <a:xfrm>
              <a:off x="1491575" y="1836875"/>
              <a:ext cx="4434075" cy="1164800"/>
            </a:xfrm>
            <a:custGeom>
              <a:avLst/>
              <a:gdLst/>
              <a:ahLst/>
              <a:cxnLst/>
              <a:rect l="l" t="t" r="r" b="b"/>
              <a:pathLst>
                <a:path w="177363" h="46592" extrusionOk="0">
                  <a:moveTo>
                    <a:pt x="164126" y="0"/>
                  </a:moveTo>
                  <a:cubicBezTo>
                    <a:pt x="161626" y="0"/>
                    <a:pt x="159809" y="746"/>
                    <a:pt x="159809" y="746"/>
                  </a:cubicBezTo>
                  <a:lnTo>
                    <a:pt x="13474" y="32598"/>
                  </a:lnTo>
                  <a:cubicBezTo>
                    <a:pt x="13474" y="32598"/>
                    <a:pt x="0" y="36631"/>
                    <a:pt x="0" y="42635"/>
                  </a:cubicBezTo>
                  <a:cubicBezTo>
                    <a:pt x="0" y="45845"/>
                    <a:pt x="2503" y="46592"/>
                    <a:pt x="4832" y="46592"/>
                  </a:cubicBezTo>
                  <a:cubicBezTo>
                    <a:pt x="6858" y="46592"/>
                    <a:pt x="8754" y="46026"/>
                    <a:pt x="8754" y="46026"/>
                  </a:cubicBezTo>
                  <a:lnTo>
                    <a:pt x="171817" y="9637"/>
                  </a:lnTo>
                  <a:cubicBezTo>
                    <a:pt x="171817" y="9637"/>
                    <a:pt x="177362" y="8492"/>
                    <a:pt x="172137" y="3313"/>
                  </a:cubicBezTo>
                  <a:cubicBezTo>
                    <a:pt x="169501" y="676"/>
                    <a:pt x="166504" y="0"/>
                    <a:pt x="164126" y="0"/>
                  </a:cubicBezTo>
                  <a:close/>
                </a:path>
              </a:pathLst>
            </a:custGeom>
            <a:solidFill>
              <a:srgbClr val="63CEE0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9"/>
            <p:cNvSpPr/>
            <p:nvPr/>
          </p:nvSpPr>
          <p:spPr>
            <a:xfrm>
              <a:off x="4656125" y="1974675"/>
              <a:ext cx="1423450" cy="723275"/>
            </a:xfrm>
            <a:custGeom>
              <a:avLst/>
              <a:gdLst/>
              <a:ahLst/>
              <a:cxnLst/>
              <a:rect l="l" t="t" r="r" b="b"/>
              <a:pathLst>
                <a:path w="56938" h="28931" extrusionOk="0">
                  <a:moveTo>
                    <a:pt x="27773" y="1"/>
                  </a:moveTo>
                  <a:lnTo>
                    <a:pt x="1055" y="7838"/>
                  </a:lnTo>
                  <a:cubicBezTo>
                    <a:pt x="413" y="8021"/>
                    <a:pt x="0" y="8708"/>
                    <a:pt x="46" y="9350"/>
                  </a:cubicBezTo>
                  <a:cubicBezTo>
                    <a:pt x="92" y="9579"/>
                    <a:pt x="138" y="9762"/>
                    <a:pt x="275" y="9900"/>
                  </a:cubicBezTo>
                  <a:cubicBezTo>
                    <a:pt x="443" y="10101"/>
                    <a:pt x="685" y="10229"/>
                    <a:pt x="946" y="10229"/>
                  </a:cubicBezTo>
                  <a:cubicBezTo>
                    <a:pt x="1041" y="10229"/>
                    <a:pt x="1140" y="10212"/>
                    <a:pt x="1238" y="10175"/>
                  </a:cubicBezTo>
                  <a:cubicBezTo>
                    <a:pt x="1238" y="10175"/>
                    <a:pt x="23695" y="3575"/>
                    <a:pt x="25757" y="2980"/>
                  </a:cubicBezTo>
                  <a:cubicBezTo>
                    <a:pt x="25894" y="5088"/>
                    <a:pt x="27407" y="26307"/>
                    <a:pt x="27453" y="27407"/>
                  </a:cubicBezTo>
                  <a:lnTo>
                    <a:pt x="54584" y="28919"/>
                  </a:lnTo>
                  <a:cubicBezTo>
                    <a:pt x="54633" y="28927"/>
                    <a:pt x="54681" y="28931"/>
                    <a:pt x="54730" y="28931"/>
                  </a:cubicBezTo>
                  <a:cubicBezTo>
                    <a:pt x="55833" y="28931"/>
                    <a:pt x="56937" y="27029"/>
                    <a:pt x="55226" y="26765"/>
                  </a:cubicBezTo>
                  <a:cubicBezTo>
                    <a:pt x="55180" y="26719"/>
                    <a:pt x="53805" y="26628"/>
                    <a:pt x="53805" y="26628"/>
                  </a:cubicBezTo>
                  <a:lnTo>
                    <a:pt x="29790" y="24795"/>
                  </a:lnTo>
                  <a:lnTo>
                    <a:pt x="27773" y="1"/>
                  </a:lnTo>
                  <a:close/>
                </a:path>
              </a:pathLst>
            </a:custGeom>
            <a:solidFill>
              <a:srgbClr val="006B33"/>
            </a:solidFill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9"/>
            <p:cNvSpPr/>
            <p:nvPr/>
          </p:nvSpPr>
          <p:spPr>
            <a:xfrm>
              <a:off x="1755075" y="2178750"/>
              <a:ext cx="2673075" cy="584750"/>
            </a:xfrm>
            <a:custGeom>
              <a:avLst/>
              <a:gdLst/>
              <a:ahLst/>
              <a:cxnLst/>
              <a:rect l="l" t="t" r="r" b="b"/>
              <a:pathLst>
                <a:path w="106923" h="23390" extrusionOk="0">
                  <a:moveTo>
                    <a:pt x="4951" y="1691"/>
                  </a:moveTo>
                  <a:cubicBezTo>
                    <a:pt x="4951" y="1874"/>
                    <a:pt x="4859" y="2333"/>
                    <a:pt x="4446" y="2974"/>
                  </a:cubicBezTo>
                  <a:cubicBezTo>
                    <a:pt x="4171" y="3433"/>
                    <a:pt x="3896" y="3799"/>
                    <a:pt x="3621" y="4074"/>
                  </a:cubicBezTo>
                  <a:cubicBezTo>
                    <a:pt x="3621" y="4074"/>
                    <a:pt x="3621" y="4028"/>
                    <a:pt x="3621" y="3983"/>
                  </a:cubicBezTo>
                  <a:cubicBezTo>
                    <a:pt x="3621" y="3845"/>
                    <a:pt x="3621" y="3708"/>
                    <a:pt x="3621" y="3570"/>
                  </a:cubicBezTo>
                  <a:cubicBezTo>
                    <a:pt x="3713" y="2699"/>
                    <a:pt x="4126" y="1737"/>
                    <a:pt x="4859" y="1691"/>
                  </a:cubicBezTo>
                  <a:close/>
                  <a:moveTo>
                    <a:pt x="7792" y="3158"/>
                  </a:moveTo>
                  <a:lnTo>
                    <a:pt x="7792" y="3158"/>
                  </a:lnTo>
                  <a:cubicBezTo>
                    <a:pt x="7609" y="3799"/>
                    <a:pt x="7288" y="4487"/>
                    <a:pt x="6921" y="5037"/>
                  </a:cubicBezTo>
                  <a:cubicBezTo>
                    <a:pt x="7013" y="4349"/>
                    <a:pt x="7334" y="3662"/>
                    <a:pt x="7792" y="3158"/>
                  </a:cubicBezTo>
                  <a:close/>
                  <a:moveTo>
                    <a:pt x="75357" y="0"/>
                  </a:moveTo>
                  <a:cubicBezTo>
                    <a:pt x="74971" y="0"/>
                    <a:pt x="74585" y="14"/>
                    <a:pt x="74200" y="41"/>
                  </a:cubicBezTo>
                  <a:cubicBezTo>
                    <a:pt x="70854" y="270"/>
                    <a:pt x="67554" y="866"/>
                    <a:pt x="64392" y="1874"/>
                  </a:cubicBezTo>
                  <a:cubicBezTo>
                    <a:pt x="61983" y="2631"/>
                    <a:pt x="60246" y="3544"/>
                    <a:pt x="58094" y="3544"/>
                  </a:cubicBezTo>
                  <a:cubicBezTo>
                    <a:pt x="57380" y="3544"/>
                    <a:pt x="56621" y="3443"/>
                    <a:pt x="55776" y="3203"/>
                  </a:cubicBezTo>
                  <a:cubicBezTo>
                    <a:pt x="54753" y="2934"/>
                    <a:pt x="53731" y="2665"/>
                    <a:pt x="52680" y="2665"/>
                  </a:cubicBezTo>
                  <a:cubicBezTo>
                    <a:pt x="51942" y="2665"/>
                    <a:pt x="51190" y="2798"/>
                    <a:pt x="50414" y="3158"/>
                  </a:cubicBezTo>
                  <a:cubicBezTo>
                    <a:pt x="49772" y="3478"/>
                    <a:pt x="49268" y="3937"/>
                    <a:pt x="48764" y="4395"/>
                  </a:cubicBezTo>
                  <a:cubicBezTo>
                    <a:pt x="47975" y="5152"/>
                    <a:pt x="47398" y="5648"/>
                    <a:pt x="46745" y="5648"/>
                  </a:cubicBezTo>
                  <a:cubicBezTo>
                    <a:pt x="46489" y="5648"/>
                    <a:pt x="46220" y="5571"/>
                    <a:pt x="45923" y="5403"/>
                  </a:cubicBezTo>
                  <a:cubicBezTo>
                    <a:pt x="45602" y="5220"/>
                    <a:pt x="45373" y="4670"/>
                    <a:pt x="45143" y="4120"/>
                  </a:cubicBezTo>
                  <a:cubicBezTo>
                    <a:pt x="44777" y="3203"/>
                    <a:pt x="44227" y="1920"/>
                    <a:pt x="42760" y="1874"/>
                  </a:cubicBezTo>
                  <a:cubicBezTo>
                    <a:pt x="42738" y="1874"/>
                    <a:pt x="42717" y="1874"/>
                    <a:pt x="42695" y="1874"/>
                  </a:cubicBezTo>
                  <a:cubicBezTo>
                    <a:pt x="40326" y="1874"/>
                    <a:pt x="40008" y="4368"/>
                    <a:pt x="39781" y="6412"/>
                  </a:cubicBezTo>
                  <a:cubicBezTo>
                    <a:pt x="39598" y="7832"/>
                    <a:pt x="39461" y="9299"/>
                    <a:pt x="38681" y="9803"/>
                  </a:cubicBezTo>
                  <a:cubicBezTo>
                    <a:pt x="38476" y="9979"/>
                    <a:pt x="38195" y="10061"/>
                    <a:pt x="37838" y="10061"/>
                  </a:cubicBezTo>
                  <a:cubicBezTo>
                    <a:pt x="37639" y="10061"/>
                    <a:pt x="37416" y="10036"/>
                    <a:pt x="37169" y="9986"/>
                  </a:cubicBezTo>
                  <a:cubicBezTo>
                    <a:pt x="35932" y="9711"/>
                    <a:pt x="35977" y="9253"/>
                    <a:pt x="36252" y="7878"/>
                  </a:cubicBezTo>
                  <a:cubicBezTo>
                    <a:pt x="36436" y="6961"/>
                    <a:pt x="36711" y="5770"/>
                    <a:pt x="35886" y="4899"/>
                  </a:cubicBezTo>
                  <a:cubicBezTo>
                    <a:pt x="35350" y="4263"/>
                    <a:pt x="34716" y="3945"/>
                    <a:pt x="34020" y="3945"/>
                  </a:cubicBezTo>
                  <a:cubicBezTo>
                    <a:pt x="33764" y="3945"/>
                    <a:pt x="33499" y="3988"/>
                    <a:pt x="33228" y="4074"/>
                  </a:cubicBezTo>
                  <a:cubicBezTo>
                    <a:pt x="29470" y="5266"/>
                    <a:pt x="25345" y="14753"/>
                    <a:pt x="25070" y="16861"/>
                  </a:cubicBezTo>
                  <a:cubicBezTo>
                    <a:pt x="24749" y="19611"/>
                    <a:pt x="24016" y="21260"/>
                    <a:pt x="22916" y="21856"/>
                  </a:cubicBezTo>
                  <a:cubicBezTo>
                    <a:pt x="22581" y="22032"/>
                    <a:pt x="22199" y="22121"/>
                    <a:pt x="21769" y="22121"/>
                  </a:cubicBezTo>
                  <a:cubicBezTo>
                    <a:pt x="21081" y="22121"/>
                    <a:pt x="20272" y="21895"/>
                    <a:pt x="19341" y="21444"/>
                  </a:cubicBezTo>
                  <a:cubicBezTo>
                    <a:pt x="17141" y="20390"/>
                    <a:pt x="16408" y="18465"/>
                    <a:pt x="17370" y="16311"/>
                  </a:cubicBezTo>
                  <a:lnTo>
                    <a:pt x="17829" y="15394"/>
                  </a:lnTo>
                  <a:lnTo>
                    <a:pt x="16775" y="15440"/>
                  </a:lnTo>
                  <a:cubicBezTo>
                    <a:pt x="16725" y="15441"/>
                    <a:pt x="16674" y="15442"/>
                    <a:pt x="16623" y="15442"/>
                  </a:cubicBezTo>
                  <a:cubicBezTo>
                    <a:pt x="14943" y="15442"/>
                    <a:pt x="12708" y="14708"/>
                    <a:pt x="11596" y="13240"/>
                  </a:cubicBezTo>
                  <a:cubicBezTo>
                    <a:pt x="10954" y="12415"/>
                    <a:pt x="10817" y="11499"/>
                    <a:pt x="11138" y="10536"/>
                  </a:cubicBezTo>
                  <a:cubicBezTo>
                    <a:pt x="11229" y="10124"/>
                    <a:pt x="11733" y="9574"/>
                    <a:pt x="12146" y="9070"/>
                  </a:cubicBezTo>
                  <a:cubicBezTo>
                    <a:pt x="13154" y="7924"/>
                    <a:pt x="14667" y="6228"/>
                    <a:pt x="12833" y="4487"/>
                  </a:cubicBezTo>
                  <a:cubicBezTo>
                    <a:pt x="12379" y="4074"/>
                    <a:pt x="11962" y="3884"/>
                    <a:pt x="11515" y="3884"/>
                  </a:cubicBezTo>
                  <a:cubicBezTo>
                    <a:pt x="11466" y="3884"/>
                    <a:pt x="11417" y="3886"/>
                    <a:pt x="11367" y="3891"/>
                  </a:cubicBezTo>
                  <a:cubicBezTo>
                    <a:pt x="10588" y="3983"/>
                    <a:pt x="10175" y="4716"/>
                    <a:pt x="9763" y="5403"/>
                  </a:cubicBezTo>
                  <a:cubicBezTo>
                    <a:pt x="9228" y="6267"/>
                    <a:pt x="8841" y="6799"/>
                    <a:pt x="8203" y="6799"/>
                  </a:cubicBezTo>
                  <a:cubicBezTo>
                    <a:pt x="8131" y="6799"/>
                    <a:pt x="8055" y="6792"/>
                    <a:pt x="7975" y="6778"/>
                  </a:cubicBezTo>
                  <a:cubicBezTo>
                    <a:pt x="7700" y="6732"/>
                    <a:pt x="7517" y="6641"/>
                    <a:pt x="7334" y="6503"/>
                  </a:cubicBezTo>
                  <a:cubicBezTo>
                    <a:pt x="8479" y="5312"/>
                    <a:pt x="9213" y="3387"/>
                    <a:pt x="9213" y="2104"/>
                  </a:cubicBezTo>
                  <a:cubicBezTo>
                    <a:pt x="9213" y="1966"/>
                    <a:pt x="9213" y="1874"/>
                    <a:pt x="9167" y="1783"/>
                  </a:cubicBezTo>
                  <a:lnTo>
                    <a:pt x="9121" y="1004"/>
                  </a:lnTo>
                  <a:lnTo>
                    <a:pt x="8388" y="1233"/>
                  </a:lnTo>
                  <a:cubicBezTo>
                    <a:pt x="6921" y="1691"/>
                    <a:pt x="5638" y="3708"/>
                    <a:pt x="5638" y="5449"/>
                  </a:cubicBezTo>
                  <a:cubicBezTo>
                    <a:pt x="5638" y="5541"/>
                    <a:pt x="5638" y="5587"/>
                    <a:pt x="5638" y="5678"/>
                  </a:cubicBezTo>
                  <a:cubicBezTo>
                    <a:pt x="5638" y="5862"/>
                    <a:pt x="5684" y="5999"/>
                    <a:pt x="5730" y="6137"/>
                  </a:cubicBezTo>
                  <a:cubicBezTo>
                    <a:pt x="5522" y="6225"/>
                    <a:pt x="5296" y="6276"/>
                    <a:pt x="5076" y="6276"/>
                  </a:cubicBezTo>
                  <a:cubicBezTo>
                    <a:pt x="4954" y="6276"/>
                    <a:pt x="4835" y="6261"/>
                    <a:pt x="4721" y="6228"/>
                  </a:cubicBezTo>
                  <a:cubicBezTo>
                    <a:pt x="4355" y="6137"/>
                    <a:pt x="4080" y="5862"/>
                    <a:pt x="3896" y="5495"/>
                  </a:cubicBezTo>
                  <a:cubicBezTo>
                    <a:pt x="5042" y="4670"/>
                    <a:pt x="6234" y="2837"/>
                    <a:pt x="6234" y="1691"/>
                  </a:cubicBezTo>
                  <a:cubicBezTo>
                    <a:pt x="6234" y="1645"/>
                    <a:pt x="6234" y="1554"/>
                    <a:pt x="6234" y="1508"/>
                  </a:cubicBezTo>
                  <a:cubicBezTo>
                    <a:pt x="6190" y="978"/>
                    <a:pt x="5763" y="405"/>
                    <a:pt x="4870" y="405"/>
                  </a:cubicBezTo>
                  <a:cubicBezTo>
                    <a:pt x="4837" y="405"/>
                    <a:pt x="4802" y="406"/>
                    <a:pt x="4767" y="408"/>
                  </a:cubicBezTo>
                  <a:cubicBezTo>
                    <a:pt x="3484" y="499"/>
                    <a:pt x="2567" y="1691"/>
                    <a:pt x="2384" y="3478"/>
                  </a:cubicBezTo>
                  <a:cubicBezTo>
                    <a:pt x="2338" y="3616"/>
                    <a:pt x="2338" y="3799"/>
                    <a:pt x="2338" y="3983"/>
                  </a:cubicBezTo>
                  <a:cubicBezTo>
                    <a:pt x="2338" y="4212"/>
                    <a:pt x="2384" y="4441"/>
                    <a:pt x="2384" y="4670"/>
                  </a:cubicBezTo>
                  <a:cubicBezTo>
                    <a:pt x="2109" y="4624"/>
                    <a:pt x="1788" y="4487"/>
                    <a:pt x="1651" y="4212"/>
                  </a:cubicBezTo>
                  <a:cubicBezTo>
                    <a:pt x="1559" y="4074"/>
                    <a:pt x="1513" y="3891"/>
                    <a:pt x="1513" y="3662"/>
                  </a:cubicBezTo>
                  <a:cubicBezTo>
                    <a:pt x="1513" y="3249"/>
                    <a:pt x="1697" y="2699"/>
                    <a:pt x="2109" y="2195"/>
                  </a:cubicBezTo>
                  <a:lnTo>
                    <a:pt x="1147" y="1416"/>
                  </a:lnTo>
                  <a:cubicBezTo>
                    <a:pt x="230" y="2470"/>
                    <a:pt x="1" y="3845"/>
                    <a:pt x="551" y="4807"/>
                  </a:cubicBezTo>
                  <a:cubicBezTo>
                    <a:pt x="897" y="5543"/>
                    <a:pt x="1652" y="5911"/>
                    <a:pt x="2584" y="5911"/>
                  </a:cubicBezTo>
                  <a:cubicBezTo>
                    <a:pt x="2639" y="5911"/>
                    <a:pt x="2695" y="5910"/>
                    <a:pt x="2751" y="5907"/>
                  </a:cubicBezTo>
                  <a:cubicBezTo>
                    <a:pt x="3072" y="6641"/>
                    <a:pt x="3576" y="7236"/>
                    <a:pt x="4355" y="7466"/>
                  </a:cubicBezTo>
                  <a:cubicBezTo>
                    <a:pt x="4582" y="7531"/>
                    <a:pt x="4809" y="7561"/>
                    <a:pt x="5037" y="7561"/>
                  </a:cubicBezTo>
                  <a:cubicBezTo>
                    <a:pt x="5451" y="7561"/>
                    <a:pt x="5865" y="7460"/>
                    <a:pt x="6280" y="7282"/>
                  </a:cubicBezTo>
                  <a:cubicBezTo>
                    <a:pt x="6646" y="7649"/>
                    <a:pt x="7150" y="7924"/>
                    <a:pt x="7746" y="8061"/>
                  </a:cubicBezTo>
                  <a:cubicBezTo>
                    <a:pt x="7896" y="8086"/>
                    <a:pt x="8039" y="8097"/>
                    <a:pt x="8175" y="8097"/>
                  </a:cubicBezTo>
                  <a:cubicBezTo>
                    <a:pt x="9585" y="8097"/>
                    <a:pt x="10315" y="6881"/>
                    <a:pt x="10817" y="6045"/>
                  </a:cubicBezTo>
                  <a:cubicBezTo>
                    <a:pt x="11046" y="5724"/>
                    <a:pt x="11367" y="5174"/>
                    <a:pt x="11550" y="5174"/>
                  </a:cubicBezTo>
                  <a:cubicBezTo>
                    <a:pt x="11550" y="5164"/>
                    <a:pt x="11559" y="5158"/>
                    <a:pt x="11576" y="5158"/>
                  </a:cubicBezTo>
                  <a:cubicBezTo>
                    <a:pt x="11635" y="5158"/>
                    <a:pt x="11785" y="5226"/>
                    <a:pt x="11963" y="5403"/>
                  </a:cubicBezTo>
                  <a:cubicBezTo>
                    <a:pt x="12283" y="5724"/>
                    <a:pt x="12421" y="5953"/>
                    <a:pt x="12421" y="6274"/>
                  </a:cubicBezTo>
                  <a:cubicBezTo>
                    <a:pt x="12421" y="6732"/>
                    <a:pt x="12008" y="7328"/>
                    <a:pt x="11229" y="8245"/>
                  </a:cubicBezTo>
                  <a:cubicBezTo>
                    <a:pt x="10633" y="8886"/>
                    <a:pt x="10129" y="9482"/>
                    <a:pt x="9900" y="10170"/>
                  </a:cubicBezTo>
                  <a:cubicBezTo>
                    <a:pt x="9763" y="10628"/>
                    <a:pt x="9717" y="11040"/>
                    <a:pt x="9717" y="11499"/>
                  </a:cubicBezTo>
                  <a:cubicBezTo>
                    <a:pt x="9717" y="12369"/>
                    <a:pt x="9992" y="13240"/>
                    <a:pt x="10588" y="14019"/>
                  </a:cubicBezTo>
                  <a:cubicBezTo>
                    <a:pt x="11733" y="15486"/>
                    <a:pt x="13796" y="16494"/>
                    <a:pt x="15950" y="16677"/>
                  </a:cubicBezTo>
                  <a:cubicBezTo>
                    <a:pt x="15766" y="17136"/>
                    <a:pt x="15675" y="17640"/>
                    <a:pt x="15675" y="18098"/>
                  </a:cubicBezTo>
                  <a:cubicBezTo>
                    <a:pt x="15675" y="19977"/>
                    <a:pt x="16775" y="21627"/>
                    <a:pt x="18791" y="22589"/>
                  </a:cubicBezTo>
                  <a:cubicBezTo>
                    <a:pt x="19878" y="23120"/>
                    <a:pt x="20873" y="23389"/>
                    <a:pt x="21758" y="23389"/>
                  </a:cubicBezTo>
                  <a:cubicBezTo>
                    <a:pt x="22403" y="23389"/>
                    <a:pt x="22990" y="23246"/>
                    <a:pt x="23512" y="22956"/>
                  </a:cubicBezTo>
                  <a:cubicBezTo>
                    <a:pt x="25024" y="22131"/>
                    <a:pt x="25941" y="20252"/>
                    <a:pt x="26353" y="16998"/>
                  </a:cubicBezTo>
                  <a:cubicBezTo>
                    <a:pt x="26536" y="15302"/>
                    <a:pt x="30570" y="6228"/>
                    <a:pt x="33594" y="5266"/>
                  </a:cubicBezTo>
                  <a:cubicBezTo>
                    <a:pt x="33718" y="5232"/>
                    <a:pt x="33839" y="5215"/>
                    <a:pt x="33957" y="5215"/>
                  </a:cubicBezTo>
                  <a:cubicBezTo>
                    <a:pt x="34320" y="5215"/>
                    <a:pt x="34658" y="5378"/>
                    <a:pt x="34969" y="5724"/>
                  </a:cubicBezTo>
                  <a:cubicBezTo>
                    <a:pt x="35290" y="6091"/>
                    <a:pt x="35198" y="6686"/>
                    <a:pt x="35015" y="7603"/>
                  </a:cubicBezTo>
                  <a:cubicBezTo>
                    <a:pt x="34740" y="8840"/>
                    <a:pt x="34373" y="10674"/>
                    <a:pt x="36894" y="11224"/>
                  </a:cubicBezTo>
                  <a:cubicBezTo>
                    <a:pt x="37230" y="11297"/>
                    <a:pt x="37543" y="11333"/>
                    <a:pt x="37835" y="11333"/>
                  </a:cubicBezTo>
                  <a:cubicBezTo>
                    <a:pt x="38460" y="11333"/>
                    <a:pt x="38992" y="11169"/>
                    <a:pt x="39461" y="10857"/>
                  </a:cubicBezTo>
                  <a:cubicBezTo>
                    <a:pt x="40652" y="9986"/>
                    <a:pt x="40835" y="8245"/>
                    <a:pt x="41019" y="6549"/>
                  </a:cubicBezTo>
                  <a:cubicBezTo>
                    <a:pt x="41288" y="4258"/>
                    <a:pt x="41558" y="3156"/>
                    <a:pt x="42690" y="3156"/>
                  </a:cubicBezTo>
                  <a:cubicBezTo>
                    <a:pt x="42713" y="3156"/>
                    <a:pt x="42736" y="3157"/>
                    <a:pt x="42760" y="3158"/>
                  </a:cubicBezTo>
                  <a:cubicBezTo>
                    <a:pt x="43310" y="3158"/>
                    <a:pt x="43585" y="3616"/>
                    <a:pt x="43998" y="4624"/>
                  </a:cubicBezTo>
                  <a:cubicBezTo>
                    <a:pt x="44273" y="5357"/>
                    <a:pt x="44593" y="6137"/>
                    <a:pt x="45327" y="6503"/>
                  </a:cubicBezTo>
                  <a:cubicBezTo>
                    <a:pt x="45828" y="6784"/>
                    <a:pt x="46296" y="6899"/>
                    <a:pt x="46733" y="6899"/>
                  </a:cubicBezTo>
                  <a:cubicBezTo>
                    <a:pt x="47934" y="6899"/>
                    <a:pt x="48895" y="6030"/>
                    <a:pt x="49635" y="5357"/>
                  </a:cubicBezTo>
                  <a:cubicBezTo>
                    <a:pt x="50093" y="4899"/>
                    <a:pt x="50506" y="4532"/>
                    <a:pt x="50964" y="4303"/>
                  </a:cubicBezTo>
                  <a:cubicBezTo>
                    <a:pt x="51532" y="4037"/>
                    <a:pt x="52101" y="3936"/>
                    <a:pt x="52672" y="3936"/>
                  </a:cubicBezTo>
                  <a:cubicBezTo>
                    <a:pt x="53574" y="3936"/>
                    <a:pt x="54483" y="4188"/>
                    <a:pt x="55409" y="4441"/>
                  </a:cubicBezTo>
                  <a:cubicBezTo>
                    <a:pt x="56341" y="4698"/>
                    <a:pt x="57193" y="4805"/>
                    <a:pt x="57998" y="4805"/>
                  </a:cubicBezTo>
                  <a:cubicBezTo>
                    <a:pt x="60640" y="4805"/>
                    <a:pt x="62785" y="3655"/>
                    <a:pt x="65629" y="2883"/>
                  </a:cubicBezTo>
                  <a:cubicBezTo>
                    <a:pt x="67096" y="2516"/>
                    <a:pt x="68654" y="2287"/>
                    <a:pt x="70167" y="1966"/>
                  </a:cubicBezTo>
                  <a:cubicBezTo>
                    <a:pt x="71893" y="1569"/>
                    <a:pt x="73650" y="1365"/>
                    <a:pt x="75400" y="1365"/>
                  </a:cubicBezTo>
                  <a:cubicBezTo>
                    <a:pt x="78900" y="1365"/>
                    <a:pt x="82373" y="2180"/>
                    <a:pt x="85520" y="3891"/>
                  </a:cubicBezTo>
                  <a:cubicBezTo>
                    <a:pt x="92073" y="7511"/>
                    <a:pt x="97115" y="13148"/>
                    <a:pt x="103531" y="16998"/>
                  </a:cubicBezTo>
                  <a:cubicBezTo>
                    <a:pt x="104220" y="17392"/>
                    <a:pt x="104750" y="17521"/>
                    <a:pt x="105307" y="17521"/>
                  </a:cubicBezTo>
                  <a:cubicBezTo>
                    <a:pt x="105787" y="17521"/>
                    <a:pt x="106286" y="17425"/>
                    <a:pt x="106922" y="17319"/>
                  </a:cubicBezTo>
                  <a:lnTo>
                    <a:pt x="106922" y="17319"/>
                  </a:lnTo>
                  <a:cubicBezTo>
                    <a:pt x="106891" y="17324"/>
                    <a:pt x="106858" y="17326"/>
                    <a:pt x="106823" y="17326"/>
                  </a:cubicBezTo>
                  <a:cubicBezTo>
                    <a:pt x="105882" y="17326"/>
                    <a:pt x="103640" y="15607"/>
                    <a:pt x="102889" y="15165"/>
                  </a:cubicBezTo>
                  <a:cubicBezTo>
                    <a:pt x="101652" y="14432"/>
                    <a:pt x="100552" y="13653"/>
                    <a:pt x="99452" y="12782"/>
                  </a:cubicBezTo>
                  <a:cubicBezTo>
                    <a:pt x="95969" y="10078"/>
                    <a:pt x="92715" y="6595"/>
                    <a:pt x="88911" y="4395"/>
                  </a:cubicBezTo>
                  <a:cubicBezTo>
                    <a:pt x="84884" y="2021"/>
                    <a:pt x="80112" y="0"/>
                    <a:pt x="75357" y="0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9"/>
            <p:cNvSpPr/>
            <p:nvPr/>
          </p:nvSpPr>
          <p:spPr>
            <a:xfrm>
              <a:off x="4440725" y="1467125"/>
              <a:ext cx="79075" cy="73350"/>
            </a:xfrm>
            <a:custGeom>
              <a:avLst/>
              <a:gdLst/>
              <a:ahLst/>
              <a:cxnLst/>
              <a:rect l="l" t="t" r="r" b="b"/>
              <a:pathLst>
                <a:path w="3163" h="2934" extrusionOk="0">
                  <a:moveTo>
                    <a:pt x="1559" y="0"/>
                  </a:moveTo>
                  <a:cubicBezTo>
                    <a:pt x="688" y="0"/>
                    <a:pt x="0" y="642"/>
                    <a:pt x="0" y="1467"/>
                  </a:cubicBezTo>
                  <a:cubicBezTo>
                    <a:pt x="0" y="2292"/>
                    <a:pt x="688" y="2933"/>
                    <a:pt x="1559" y="2933"/>
                  </a:cubicBezTo>
                  <a:cubicBezTo>
                    <a:pt x="2429" y="2933"/>
                    <a:pt x="3163" y="2292"/>
                    <a:pt x="3163" y="1467"/>
                  </a:cubicBezTo>
                  <a:cubicBezTo>
                    <a:pt x="3163" y="642"/>
                    <a:pt x="2429" y="0"/>
                    <a:pt x="1559" y="0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9"/>
            <p:cNvSpPr/>
            <p:nvPr/>
          </p:nvSpPr>
          <p:spPr>
            <a:xfrm>
              <a:off x="4204700" y="2513175"/>
              <a:ext cx="79075" cy="74500"/>
            </a:xfrm>
            <a:custGeom>
              <a:avLst/>
              <a:gdLst/>
              <a:ahLst/>
              <a:cxnLst/>
              <a:rect l="l" t="t" r="r" b="b"/>
              <a:pathLst>
                <a:path w="3163" h="2980" extrusionOk="0">
                  <a:moveTo>
                    <a:pt x="1559" y="1"/>
                  </a:moveTo>
                  <a:cubicBezTo>
                    <a:pt x="688" y="1"/>
                    <a:pt x="0" y="688"/>
                    <a:pt x="0" y="1513"/>
                  </a:cubicBezTo>
                  <a:cubicBezTo>
                    <a:pt x="0" y="2292"/>
                    <a:pt x="688" y="2980"/>
                    <a:pt x="1559" y="2980"/>
                  </a:cubicBezTo>
                  <a:cubicBezTo>
                    <a:pt x="2475" y="2980"/>
                    <a:pt x="3163" y="2292"/>
                    <a:pt x="3163" y="1513"/>
                  </a:cubicBezTo>
                  <a:cubicBezTo>
                    <a:pt x="3163" y="688"/>
                    <a:pt x="2475" y="1"/>
                    <a:pt x="1559" y="1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9"/>
            <p:cNvSpPr/>
            <p:nvPr/>
          </p:nvSpPr>
          <p:spPr>
            <a:xfrm>
              <a:off x="2942075" y="1730625"/>
              <a:ext cx="79100" cy="74500"/>
            </a:xfrm>
            <a:custGeom>
              <a:avLst/>
              <a:gdLst/>
              <a:ahLst/>
              <a:cxnLst/>
              <a:rect l="l" t="t" r="r" b="b"/>
              <a:pathLst>
                <a:path w="3164" h="2980" extrusionOk="0">
                  <a:moveTo>
                    <a:pt x="1559" y="1"/>
                  </a:moveTo>
                  <a:cubicBezTo>
                    <a:pt x="688" y="1"/>
                    <a:pt x="1" y="688"/>
                    <a:pt x="1" y="1467"/>
                  </a:cubicBezTo>
                  <a:cubicBezTo>
                    <a:pt x="1" y="2292"/>
                    <a:pt x="688" y="2980"/>
                    <a:pt x="1559" y="2980"/>
                  </a:cubicBezTo>
                  <a:cubicBezTo>
                    <a:pt x="2430" y="2980"/>
                    <a:pt x="3163" y="2292"/>
                    <a:pt x="3163" y="1467"/>
                  </a:cubicBezTo>
                  <a:cubicBezTo>
                    <a:pt x="3163" y="688"/>
                    <a:pt x="2430" y="1"/>
                    <a:pt x="1559" y="1"/>
                  </a:cubicBezTo>
                  <a:close/>
                </a:path>
              </a:pathLst>
            </a:custGeom>
            <a:solidFill>
              <a:srgbClr val="CCFF00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9"/>
            <p:cNvSpPr/>
            <p:nvPr/>
          </p:nvSpPr>
          <p:spPr>
            <a:xfrm>
              <a:off x="2427650" y="2382575"/>
              <a:ext cx="1250025" cy="751600"/>
            </a:xfrm>
            <a:custGeom>
              <a:avLst/>
              <a:gdLst/>
              <a:ahLst/>
              <a:cxnLst/>
              <a:rect l="l" t="t" r="r" b="b"/>
              <a:pathLst>
                <a:path w="50001" h="30064" extrusionOk="0">
                  <a:moveTo>
                    <a:pt x="34648" y="26169"/>
                  </a:moveTo>
                  <a:cubicBezTo>
                    <a:pt x="34145" y="26356"/>
                    <a:pt x="33669" y="26553"/>
                    <a:pt x="33222" y="26754"/>
                  </a:cubicBezTo>
                  <a:lnTo>
                    <a:pt x="33222" y="26754"/>
                  </a:lnTo>
                  <a:lnTo>
                    <a:pt x="34648" y="26169"/>
                  </a:lnTo>
                  <a:close/>
                  <a:moveTo>
                    <a:pt x="50001" y="0"/>
                  </a:moveTo>
                  <a:lnTo>
                    <a:pt x="1054" y="11412"/>
                  </a:lnTo>
                  <a:cubicBezTo>
                    <a:pt x="458" y="11595"/>
                    <a:pt x="0" y="12282"/>
                    <a:pt x="92" y="12924"/>
                  </a:cubicBezTo>
                  <a:cubicBezTo>
                    <a:pt x="92" y="13107"/>
                    <a:pt x="183" y="13291"/>
                    <a:pt x="321" y="13474"/>
                  </a:cubicBezTo>
                  <a:cubicBezTo>
                    <a:pt x="458" y="13680"/>
                    <a:pt x="699" y="13783"/>
                    <a:pt x="985" y="13783"/>
                  </a:cubicBezTo>
                  <a:cubicBezTo>
                    <a:pt x="1080" y="13783"/>
                    <a:pt x="1180" y="13772"/>
                    <a:pt x="1283" y="13749"/>
                  </a:cubicBezTo>
                  <a:cubicBezTo>
                    <a:pt x="1283" y="13749"/>
                    <a:pt x="43768" y="3621"/>
                    <a:pt x="45784" y="3025"/>
                  </a:cubicBezTo>
                  <a:lnTo>
                    <a:pt x="45784" y="3025"/>
                  </a:lnTo>
                  <a:cubicBezTo>
                    <a:pt x="45830" y="3712"/>
                    <a:pt x="33594" y="21998"/>
                    <a:pt x="31210" y="25573"/>
                  </a:cubicBezTo>
                  <a:cubicBezTo>
                    <a:pt x="28968" y="28917"/>
                    <a:pt x="27908" y="30064"/>
                    <a:pt x="27960" y="30064"/>
                  </a:cubicBezTo>
                  <a:cubicBezTo>
                    <a:pt x="28026" y="30064"/>
                    <a:pt x="29824" y="28280"/>
                    <a:pt x="33222" y="26754"/>
                  </a:cubicBezTo>
                  <a:lnTo>
                    <a:pt x="33222" y="26754"/>
                  </a:lnTo>
                  <a:lnTo>
                    <a:pt x="32860" y="26902"/>
                  </a:lnTo>
                  <a:lnTo>
                    <a:pt x="50001" y="0"/>
                  </a:lnTo>
                  <a:close/>
                </a:path>
              </a:pathLst>
            </a:custGeom>
            <a:solidFill>
              <a:srgbClr val="006B33"/>
            </a:solidFill>
            <a:ln w="6875" cap="flat" cmpd="sng">
              <a:solidFill>
                <a:srgbClr val="CCFF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9"/>
            <p:cNvSpPr/>
            <p:nvPr/>
          </p:nvSpPr>
          <p:spPr>
            <a:xfrm>
              <a:off x="2685425" y="2329850"/>
              <a:ext cx="3117625" cy="960175"/>
            </a:xfrm>
            <a:custGeom>
              <a:avLst/>
              <a:gdLst/>
              <a:ahLst/>
              <a:cxnLst/>
              <a:rect l="l" t="t" r="r" b="b"/>
              <a:pathLst>
                <a:path w="124705" h="38407" extrusionOk="0">
                  <a:moveTo>
                    <a:pt x="124704" y="1"/>
                  </a:moveTo>
                  <a:lnTo>
                    <a:pt x="1" y="26811"/>
                  </a:lnTo>
                  <a:lnTo>
                    <a:pt x="16087" y="38406"/>
                  </a:lnTo>
                  <a:lnTo>
                    <a:pt x="116501" y="14804"/>
                  </a:lnTo>
                  <a:lnTo>
                    <a:pt x="124704" y="1"/>
                  </a:lnTo>
                  <a:close/>
                </a:path>
              </a:pathLst>
            </a:custGeom>
            <a:solidFill>
              <a:srgbClr val="63CEE0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9"/>
            <p:cNvSpPr/>
            <p:nvPr/>
          </p:nvSpPr>
          <p:spPr>
            <a:xfrm>
              <a:off x="5361900" y="2287050"/>
              <a:ext cx="727575" cy="445400"/>
            </a:xfrm>
            <a:custGeom>
              <a:avLst/>
              <a:gdLst/>
              <a:ahLst/>
              <a:cxnLst/>
              <a:rect l="l" t="t" r="r" b="b"/>
              <a:pathLst>
                <a:path w="29103" h="17816" extrusionOk="0">
                  <a:moveTo>
                    <a:pt x="23356" y="1"/>
                  </a:moveTo>
                  <a:cubicBezTo>
                    <a:pt x="20272" y="1"/>
                    <a:pt x="15965" y="1272"/>
                    <a:pt x="11642" y="3684"/>
                  </a:cubicBezTo>
                  <a:cubicBezTo>
                    <a:pt x="4492" y="7671"/>
                    <a:pt x="1" y="13262"/>
                    <a:pt x="1605" y="16149"/>
                  </a:cubicBezTo>
                  <a:cubicBezTo>
                    <a:pt x="2239" y="17272"/>
                    <a:pt x="3732" y="17816"/>
                    <a:pt x="5748" y="17816"/>
                  </a:cubicBezTo>
                  <a:cubicBezTo>
                    <a:pt x="8831" y="17816"/>
                    <a:pt x="13138" y="16544"/>
                    <a:pt x="17462" y="14133"/>
                  </a:cubicBezTo>
                  <a:cubicBezTo>
                    <a:pt x="24611" y="10146"/>
                    <a:pt x="29103" y="4554"/>
                    <a:pt x="27499" y="1667"/>
                  </a:cubicBezTo>
                  <a:cubicBezTo>
                    <a:pt x="26865" y="544"/>
                    <a:pt x="25372" y="1"/>
                    <a:pt x="23356" y="1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9"/>
            <p:cNvSpPr/>
            <p:nvPr/>
          </p:nvSpPr>
          <p:spPr>
            <a:xfrm>
              <a:off x="2512425" y="2987025"/>
              <a:ext cx="719550" cy="309275"/>
            </a:xfrm>
            <a:custGeom>
              <a:avLst/>
              <a:gdLst/>
              <a:ahLst/>
              <a:cxnLst/>
              <a:rect l="l" t="t" r="r" b="b"/>
              <a:pathLst>
                <a:path w="28782" h="12371" extrusionOk="0">
                  <a:moveTo>
                    <a:pt x="11504" y="1"/>
                  </a:moveTo>
                  <a:cubicBezTo>
                    <a:pt x="5374" y="1"/>
                    <a:pt x="676" y="1870"/>
                    <a:pt x="367" y="4649"/>
                  </a:cubicBezTo>
                  <a:cubicBezTo>
                    <a:pt x="1" y="7949"/>
                    <a:pt x="5958" y="11340"/>
                    <a:pt x="13750" y="12165"/>
                  </a:cubicBezTo>
                  <a:cubicBezTo>
                    <a:pt x="14987" y="12304"/>
                    <a:pt x="16195" y="12371"/>
                    <a:pt x="17351" y="12371"/>
                  </a:cubicBezTo>
                  <a:cubicBezTo>
                    <a:pt x="23432" y="12371"/>
                    <a:pt x="28107" y="10530"/>
                    <a:pt x="28415" y="7720"/>
                  </a:cubicBezTo>
                  <a:cubicBezTo>
                    <a:pt x="28782" y="4420"/>
                    <a:pt x="22824" y="1074"/>
                    <a:pt x="15079" y="204"/>
                  </a:cubicBezTo>
                  <a:cubicBezTo>
                    <a:pt x="13850" y="66"/>
                    <a:pt x="12652" y="1"/>
                    <a:pt x="11504" y="1"/>
                  </a:cubicBezTo>
                  <a:close/>
                </a:path>
              </a:pathLst>
            </a:custGeom>
            <a:solidFill>
              <a:srgbClr val="E1F4F9"/>
            </a:solidFill>
            <a:ln w="802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9"/>
            <p:cNvSpPr/>
            <p:nvPr/>
          </p:nvSpPr>
          <p:spPr>
            <a:xfrm>
              <a:off x="5300025" y="2737750"/>
              <a:ext cx="79100" cy="73350"/>
            </a:xfrm>
            <a:custGeom>
              <a:avLst/>
              <a:gdLst/>
              <a:ahLst/>
              <a:cxnLst/>
              <a:rect l="l" t="t" r="r" b="b"/>
              <a:pathLst>
                <a:path w="3164" h="2934" extrusionOk="0">
                  <a:moveTo>
                    <a:pt x="1605" y="0"/>
                  </a:moveTo>
                  <a:cubicBezTo>
                    <a:pt x="734" y="0"/>
                    <a:pt x="1" y="642"/>
                    <a:pt x="1" y="1467"/>
                  </a:cubicBezTo>
                  <a:cubicBezTo>
                    <a:pt x="1" y="2292"/>
                    <a:pt x="734" y="2933"/>
                    <a:pt x="1605" y="2933"/>
                  </a:cubicBezTo>
                  <a:cubicBezTo>
                    <a:pt x="2476" y="2933"/>
                    <a:pt x="3163" y="2292"/>
                    <a:pt x="3163" y="1467"/>
                  </a:cubicBezTo>
                  <a:cubicBezTo>
                    <a:pt x="3163" y="642"/>
                    <a:pt x="2476" y="0"/>
                    <a:pt x="1605" y="0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9"/>
            <p:cNvSpPr/>
            <p:nvPr/>
          </p:nvSpPr>
          <p:spPr>
            <a:xfrm>
              <a:off x="2867600" y="2667850"/>
              <a:ext cx="79100" cy="73350"/>
            </a:xfrm>
            <a:custGeom>
              <a:avLst/>
              <a:gdLst/>
              <a:ahLst/>
              <a:cxnLst/>
              <a:rect l="l" t="t" r="r" b="b"/>
              <a:pathLst>
                <a:path w="3164" h="2934" extrusionOk="0">
                  <a:moveTo>
                    <a:pt x="1559" y="1"/>
                  </a:moveTo>
                  <a:cubicBezTo>
                    <a:pt x="688" y="1"/>
                    <a:pt x="1" y="642"/>
                    <a:pt x="1" y="1467"/>
                  </a:cubicBezTo>
                  <a:cubicBezTo>
                    <a:pt x="1" y="2292"/>
                    <a:pt x="688" y="2934"/>
                    <a:pt x="1559" y="2934"/>
                  </a:cubicBezTo>
                  <a:cubicBezTo>
                    <a:pt x="2430" y="2934"/>
                    <a:pt x="3163" y="2292"/>
                    <a:pt x="3163" y="1467"/>
                  </a:cubicBezTo>
                  <a:cubicBezTo>
                    <a:pt x="3163" y="642"/>
                    <a:pt x="2430" y="1"/>
                    <a:pt x="1559" y="1"/>
                  </a:cubicBezTo>
                  <a:close/>
                </a:path>
              </a:pathLst>
            </a:custGeom>
            <a:solidFill>
              <a:srgbClr val="1DC0DB"/>
            </a:solidFill>
            <a:ln w="14900" cap="flat" cmpd="sng">
              <a:solidFill>
                <a:srgbClr val="2210D2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9"/>
            <p:cNvSpPr/>
            <p:nvPr/>
          </p:nvSpPr>
          <p:spPr>
            <a:xfrm>
              <a:off x="2691175" y="3126150"/>
              <a:ext cx="1142325" cy="648625"/>
            </a:xfrm>
            <a:custGeom>
              <a:avLst/>
              <a:gdLst/>
              <a:ahLst/>
              <a:cxnLst/>
              <a:rect l="l" t="t" r="r" b="b"/>
              <a:pathLst>
                <a:path w="45693" h="25945" extrusionOk="0">
                  <a:moveTo>
                    <a:pt x="44868" y="1"/>
                  </a:moveTo>
                  <a:cubicBezTo>
                    <a:pt x="44501" y="138"/>
                    <a:pt x="43905" y="138"/>
                    <a:pt x="43630" y="505"/>
                  </a:cubicBezTo>
                  <a:cubicBezTo>
                    <a:pt x="44593" y="1925"/>
                    <a:pt x="44638" y="4859"/>
                    <a:pt x="43813" y="6371"/>
                  </a:cubicBezTo>
                  <a:cubicBezTo>
                    <a:pt x="43579" y="6762"/>
                    <a:pt x="43243" y="6987"/>
                    <a:pt x="42751" y="6987"/>
                  </a:cubicBezTo>
                  <a:cubicBezTo>
                    <a:pt x="42667" y="6987"/>
                    <a:pt x="42578" y="6980"/>
                    <a:pt x="42484" y="6967"/>
                  </a:cubicBezTo>
                  <a:cubicBezTo>
                    <a:pt x="41980" y="6921"/>
                    <a:pt x="41659" y="6463"/>
                    <a:pt x="41155" y="5638"/>
                  </a:cubicBezTo>
                  <a:cubicBezTo>
                    <a:pt x="40687" y="4868"/>
                    <a:pt x="40047" y="3805"/>
                    <a:pt x="38880" y="3805"/>
                  </a:cubicBezTo>
                  <a:cubicBezTo>
                    <a:pt x="38448" y="3805"/>
                    <a:pt x="37945" y="3950"/>
                    <a:pt x="37351" y="4309"/>
                  </a:cubicBezTo>
                  <a:cubicBezTo>
                    <a:pt x="36435" y="4859"/>
                    <a:pt x="35885" y="5500"/>
                    <a:pt x="35747" y="6279"/>
                  </a:cubicBezTo>
                  <a:cubicBezTo>
                    <a:pt x="35427" y="7746"/>
                    <a:pt x="36481" y="9167"/>
                    <a:pt x="37489" y="10541"/>
                  </a:cubicBezTo>
                  <a:cubicBezTo>
                    <a:pt x="38864" y="12420"/>
                    <a:pt x="39460" y="13383"/>
                    <a:pt x="38543" y="14162"/>
                  </a:cubicBezTo>
                  <a:cubicBezTo>
                    <a:pt x="38384" y="14321"/>
                    <a:pt x="38211" y="14392"/>
                    <a:pt x="38003" y="14392"/>
                  </a:cubicBezTo>
                  <a:cubicBezTo>
                    <a:pt x="37673" y="14392"/>
                    <a:pt x="37255" y="14214"/>
                    <a:pt x="36664" y="13933"/>
                  </a:cubicBezTo>
                  <a:cubicBezTo>
                    <a:pt x="36000" y="13631"/>
                    <a:pt x="35376" y="13493"/>
                    <a:pt x="34780" y="13493"/>
                  </a:cubicBezTo>
                  <a:cubicBezTo>
                    <a:pt x="33566" y="13493"/>
                    <a:pt x="32469" y="14065"/>
                    <a:pt x="31394" y="14987"/>
                  </a:cubicBezTo>
                  <a:cubicBezTo>
                    <a:pt x="30110" y="16133"/>
                    <a:pt x="28965" y="16958"/>
                    <a:pt x="27544" y="17874"/>
                  </a:cubicBezTo>
                  <a:cubicBezTo>
                    <a:pt x="22869" y="20899"/>
                    <a:pt x="18057" y="23374"/>
                    <a:pt x="12512" y="24336"/>
                  </a:cubicBezTo>
                  <a:cubicBezTo>
                    <a:pt x="11406" y="24516"/>
                    <a:pt x="10198" y="24646"/>
                    <a:pt x="8996" y="24646"/>
                  </a:cubicBezTo>
                  <a:cubicBezTo>
                    <a:pt x="5912" y="24646"/>
                    <a:pt x="2857" y="23795"/>
                    <a:pt x="1604" y="20761"/>
                  </a:cubicBezTo>
                  <a:lnTo>
                    <a:pt x="1604" y="20761"/>
                  </a:lnTo>
                  <a:cubicBezTo>
                    <a:pt x="0" y="21632"/>
                    <a:pt x="733" y="22320"/>
                    <a:pt x="1971" y="23420"/>
                  </a:cubicBezTo>
                  <a:cubicBezTo>
                    <a:pt x="3208" y="24474"/>
                    <a:pt x="4766" y="25344"/>
                    <a:pt x="6370" y="25711"/>
                  </a:cubicBezTo>
                  <a:cubicBezTo>
                    <a:pt x="7157" y="25875"/>
                    <a:pt x="7976" y="25945"/>
                    <a:pt x="8812" y="25945"/>
                  </a:cubicBezTo>
                  <a:cubicBezTo>
                    <a:pt x="11723" y="25945"/>
                    <a:pt x="14836" y="25094"/>
                    <a:pt x="17507" y="24382"/>
                  </a:cubicBezTo>
                  <a:cubicBezTo>
                    <a:pt x="22503" y="23099"/>
                    <a:pt x="26948" y="19478"/>
                    <a:pt x="31210" y="16683"/>
                  </a:cubicBezTo>
                  <a:cubicBezTo>
                    <a:pt x="32400" y="15890"/>
                    <a:pt x="33561" y="14813"/>
                    <a:pt x="34939" y="14813"/>
                  </a:cubicBezTo>
                  <a:cubicBezTo>
                    <a:pt x="35313" y="14813"/>
                    <a:pt x="35703" y="14893"/>
                    <a:pt x="36114" y="15079"/>
                  </a:cubicBezTo>
                  <a:cubicBezTo>
                    <a:pt x="36659" y="15351"/>
                    <a:pt x="37334" y="15656"/>
                    <a:pt x="38023" y="15656"/>
                  </a:cubicBezTo>
                  <a:cubicBezTo>
                    <a:pt x="38492" y="15656"/>
                    <a:pt x="38968" y="15514"/>
                    <a:pt x="39414" y="15124"/>
                  </a:cubicBezTo>
                  <a:cubicBezTo>
                    <a:pt x="41247" y="13475"/>
                    <a:pt x="39735" y="11412"/>
                    <a:pt x="38497" y="9762"/>
                  </a:cubicBezTo>
                  <a:cubicBezTo>
                    <a:pt x="37672" y="8617"/>
                    <a:pt x="36802" y="7425"/>
                    <a:pt x="36985" y="6554"/>
                  </a:cubicBezTo>
                  <a:cubicBezTo>
                    <a:pt x="37076" y="6142"/>
                    <a:pt x="37397" y="5729"/>
                    <a:pt x="37993" y="5363"/>
                  </a:cubicBezTo>
                  <a:cubicBezTo>
                    <a:pt x="38339" y="5152"/>
                    <a:pt x="38606" y="5050"/>
                    <a:pt x="38834" y="5050"/>
                  </a:cubicBezTo>
                  <a:cubicBezTo>
                    <a:pt x="39302" y="5050"/>
                    <a:pt x="39608" y="5478"/>
                    <a:pt x="40101" y="6279"/>
                  </a:cubicBezTo>
                  <a:cubicBezTo>
                    <a:pt x="40560" y="7104"/>
                    <a:pt x="41201" y="8112"/>
                    <a:pt x="42393" y="8250"/>
                  </a:cubicBezTo>
                  <a:cubicBezTo>
                    <a:pt x="42492" y="8258"/>
                    <a:pt x="42590" y="8262"/>
                    <a:pt x="42686" y="8262"/>
                  </a:cubicBezTo>
                  <a:cubicBezTo>
                    <a:pt x="43648" y="8262"/>
                    <a:pt x="44413" y="7842"/>
                    <a:pt x="44913" y="6967"/>
                  </a:cubicBezTo>
                  <a:cubicBezTo>
                    <a:pt x="45555" y="5867"/>
                    <a:pt x="45693" y="4538"/>
                    <a:pt x="45647" y="3255"/>
                  </a:cubicBezTo>
                  <a:cubicBezTo>
                    <a:pt x="45647" y="3071"/>
                    <a:pt x="45418" y="1742"/>
                    <a:pt x="45188" y="826"/>
                  </a:cubicBezTo>
                  <a:cubicBezTo>
                    <a:pt x="45051" y="367"/>
                    <a:pt x="44959" y="1"/>
                    <a:pt x="44868" y="1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9"/>
            <p:cNvSpPr/>
            <p:nvPr/>
          </p:nvSpPr>
          <p:spPr>
            <a:xfrm>
              <a:off x="2272975" y="3304025"/>
              <a:ext cx="263525" cy="108400"/>
            </a:xfrm>
            <a:custGeom>
              <a:avLst/>
              <a:gdLst/>
              <a:ahLst/>
              <a:cxnLst/>
              <a:rect l="l" t="t" r="r" b="b"/>
              <a:pathLst>
                <a:path w="10541" h="4336" extrusionOk="0">
                  <a:moveTo>
                    <a:pt x="1515" y="0"/>
                  </a:moveTo>
                  <a:cubicBezTo>
                    <a:pt x="656" y="0"/>
                    <a:pt x="17" y="239"/>
                    <a:pt x="0" y="952"/>
                  </a:cubicBezTo>
                  <a:cubicBezTo>
                    <a:pt x="0" y="1089"/>
                    <a:pt x="4308" y="1868"/>
                    <a:pt x="4675" y="1914"/>
                  </a:cubicBezTo>
                  <a:cubicBezTo>
                    <a:pt x="5775" y="2097"/>
                    <a:pt x="6966" y="2372"/>
                    <a:pt x="7883" y="3014"/>
                  </a:cubicBezTo>
                  <a:cubicBezTo>
                    <a:pt x="9005" y="3864"/>
                    <a:pt x="8866" y="4335"/>
                    <a:pt x="9504" y="4335"/>
                  </a:cubicBezTo>
                  <a:cubicBezTo>
                    <a:pt x="9727" y="4335"/>
                    <a:pt x="10044" y="4278"/>
                    <a:pt x="10541" y="4160"/>
                  </a:cubicBezTo>
                  <a:cubicBezTo>
                    <a:pt x="9349" y="2510"/>
                    <a:pt x="7883" y="1547"/>
                    <a:pt x="5912" y="952"/>
                  </a:cubicBezTo>
                  <a:cubicBezTo>
                    <a:pt x="5239" y="747"/>
                    <a:pt x="3034" y="0"/>
                    <a:pt x="1515" y="0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9"/>
            <p:cNvSpPr/>
            <p:nvPr/>
          </p:nvSpPr>
          <p:spPr>
            <a:xfrm>
              <a:off x="1503025" y="888500"/>
              <a:ext cx="5067675" cy="1502100"/>
            </a:xfrm>
            <a:custGeom>
              <a:avLst/>
              <a:gdLst/>
              <a:ahLst/>
              <a:cxnLst/>
              <a:rect l="l" t="t" r="r" b="b"/>
              <a:pathLst>
                <a:path w="202707" h="60084" extrusionOk="0">
                  <a:moveTo>
                    <a:pt x="86161" y="1"/>
                  </a:moveTo>
                  <a:lnTo>
                    <a:pt x="0" y="49955"/>
                  </a:lnTo>
                  <a:lnTo>
                    <a:pt x="550" y="60084"/>
                  </a:lnTo>
                  <a:lnTo>
                    <a:pt x="86390" y="9534"/>
                  </a:lnTo>
                  <a:lnTo>
                    <a:pt x="202706" y="20258"/>
                  </a:lnTo>
                  <a:lnTo>
                    <a:pt x="202706" y="20258"/>
                  </a:lnTo>
                  <a:lnTo>
                    <a:pt x="202477" y="10771"/>
                  </a:lnTo>
                  <a:lnTo>
                    <a:pt x="86161" y="1"/>
                  </a:lnTo>
                  <a:close/>
                </a:path>
              </a:pathLst>
            </a:custGeom>
            <a:solidFill>
              <a:srgbClr val="A2E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9"/>
            <p:cNvSpPr/>
            <p:nvPr/>
          </p:nvSpPr>
          <p:spPr>
            <a:xfrm>
              <a:off x="1503025" y="1157750"/>
              <a:ext cx="5067675" cy="1396700"/>
            </a:xfrm>
            <a:custGeom>
              <a:avLst/>
              <a:gdLst/>
              <a:ahLst/>
              <a:cxnLst/>
              <a:rect l="l" t="t" r="r" b="b"/>
              <a:pathLst>
                <a:path w="202707" h="55868" extrusionOk="0">
                  <a:moveTo>
                    <a:pt x="202477" y="1"/>
                  </a:moveTo>
                  <a:lnTo>
                    <a:pt x="92073" y="23878"/>
                  </a:lnTo>
                  <a:lnTo>
                    <a:pt x="0" y="39185"/>
                  </a:lnTo>
                  <a:lnTo>
                    <a:pt x="550" y="49314"/>
                  </a:lnTo>
                  <a:lnTo>
                    <a:pt x="37489" y="55868"/>
                  </a:lnTo>
                  <a:lnTo>
                    <a:pt x="202706" y="9488"/>
                  </a:lnTo>
                  <a:lnTo>
                    <a:pt x="202477" y="1"/>
                  </a:lnTo>
                  <a:close/>
                </a:path>
              </a:pathLst>
            </a:custGeom>
            <a:solidFill>
              <a:srgbClr val="0C0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9"/>
            <p:cNvSpPr/>
            <p:nvPr/>
          </p:nvSpPr>
          <p:spPr>
            <a:xfrm>
              <a:off x="1503025" y="888500"/>
              <a:ext cx="5061950" cy="1394400"/>
            </a:xfrm>
            <a:custGeom>
              <a:avLst/>
              <a:gdLst/>
              <a:ahLst/>
              <a:cxnLst/>
              <a:rect l="l" t="t" r="r" b="b"/>
              <a:pathLst>
                <a:path w="202478" h="55776" extrusionOk="0">
                  <a:moveTo>
                    <a:pt x="86161" y="1"/>
                  </a:moveTo>
                  <a:lnTo>
                    <a:pt x="0" y="49955"/>
                  </a:lnTo>
                  <a:lnTo>
                    <a:pt x="35014" y="55776"/>
                  </a:lnTo>
                  <a:lnTo>
                    <a:pt x="202477" y="10771"/>
                  </a:lnTo>
                  <a:lnTo>
                    <a:pt x="86161" y="1"/>
                  </a:lnTo>
                  <a:close/>
                </a:path>
              </a:pathLst>
            </a:custGeom>
            <a:solidFill>
              <a:srgbClr val="0060B6"/>
            </a:solidFill>
            <a:ln w="4575" cap="flat" cmpd="sng">
              <a:solidFill>
                <a:srgbClr val="000000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9"/>
            <p:cNvSpPr/>
            <p:nvPr/>
          </p:nvSpPr>
          <p:spPr>
            <a:xfrm>
              <a:off x="1503025" y="2137375"/>
              <a:ext cx="937250" cy="417075"/>
            </a:xfrm>
            <a:custGeom>
              <a:avLst/>
              <a:gdLst/>
              <a:ahLst/>
              <a:cxnLst/>
              <a:rect l="l" t="t" r="r" b="b"/>
              <a:pathLst>
                <a:path w="37490" h="16683" extrusionOk="0">
                  <a:moveTo>
                    <a:pt x="0" y="0"/>
                  </a:moveTo>
                  <a:lnTo>
                    <a:pt x="550" y="10129"/>
                  </a:lnTo>
                  <a:lnTo>
                    <a:pt x="37489" y="16683"/>
                  </a:lnTo>
                  <a:lnTo>
                    <a:pt x="37489" y="16683"/>
                  </a:lnTo>
                  <a:lnTo>
                    <a:pt x="35014" y="5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9"/>
            <p:cNvSpPr/>
            <p:nvPr/>
          </p:nvSpPr>
          <p:spPr>
            <a:xfrm>
              <a:off x="3343100" y="1183850"/>
              <a:ext cx="2618050" cy="353275"/>
            </a:xfrm>
            <a:custGeom>
              <a:avLst/>
              <a:gdLst/>
              <a:ahLst/>
              <a:cxnLst/>
              <a:rect l="l" t="t" r="r" b="b"/>
              <a:pathLst>
                <a:path w="104722" h="14131" extrusionOk="0">
                  <a:moveTo>
                    <a:pt x="10718" y="1"/>
                  </a:moveTo>
                  <a:cubicBezTo>
                    <a:pt x="8979" y="1"/>
                    <a:pt x="7243" y="507"/>
                    <a:pt x="5546" y="973"/>
                  </a:cubicBezTo>
                  <a:cubicBezTo>
                    <a:pt x="3896" y="1445"/>
                    <a:pt x="2313" y="1883"/>
                    <a:pt x="827" y="1883"/>
                  </a:cubicBezTo>
                  <a:cubicBezTo>
                    <a:pt x="579" y="1883"/>
                    <a:pt x="334" y="1870"/>
                    <a:pt x="92" y="1844"/>
                  </a:cubicBezTo>
                  <a:lnTo>
                    <a:pt x="0" y="2990"/>
                  </a:lnTo>
                  <a:cubicBezTo>
                    <a:pt x="252" y="3015"/>
                    <a:pt x="506" y="3026"/>
                    <a:pt x="762" y="3026"/>
                  </a:cubicBezTo>
                  <a:cubicBezTo>
                    <a:pt x="2419" y="3026"/>
                    <a:pt x="4160" y="2550"/>
                    <a:pt x="5867" y="2073"/>
                  </a:cubicBezTo>
                  <a:cubicBezTo>
                    <a:pt x="7469" y="1610"/>
                    <a:pt x="9109" y="1146"/>
                    <a:pt x="10682" y="1146"/>
                  </a:cubicBezTo>
                  <a:cubicBezTo>
                    <a:pt x="10819" y="1146"/>
                    <a:pt x="10955" y="1149"/>
                    <a:pt x="11091" y="1157"/>
                  </a:cubicBezTo>
                  <a:cubicBezTo>
                    <a:pt x="13841" y="1248"/>
                    <a:pt x="14758" y="2073"/>
                    <a:pt x="16407" y="3540"/>
                  </a:cubicBezTo>
                  <a:lnTo>
                    <a:pt x="17324" y="4365"/>
                  </a:lnTo>
                  <a:cubicBezTo>
                    <a:pt x="20890" y="7455"/>
                    <a:pt x="24973" y="8369"/>
                    <a:pt x="29223" y="8369"/>
                  </a:cubicBezTo>
                  <a:cubicBezTo>
                    <a:pt x="32347" y="8369"/>
                    <a:pt x="35562" y="7875"/>
                    <a:pt x="38727" y="7390"/>
                  </a:cubicBezTo>
                  <a:cubicBezTo>
                    <a:pt x="41156" y="7023"/>
                    <a:pt x="43630" y="6656"/>
                    <a:pt x="45968" y="6519"/>
                  </a:cubicBezTo>
                  <a:lnTo>
                    <a:pt x="51971" y="6106"/>
                  </a:lnTo>
                  <a:cubicBezTo>
                    <a:pt x="56229" y="5776"/>
                    <a:pt x="60690" y="5426"/>
                    <a:pt x="65106" y="5426"/>
                  </a:cubicBezTo>
                  <a:cubicBezTo>
                    <a:pt x="72337" y="5426"/>
                    <a:pt x="79446" y="6365"/>
                    <a:pt x="85336" y="9864"/>
                  </a:cubicBezTo>
                  <a:cubicBezTo>
                    <a:pt x="89712" y="12490"/>
                    <a:pt x="96703" y="14130"/>
                    <a:pt x="102897" y="14130"/>
                  </a:cubicBezTo>
                  <a:cubicBezTo>
                    <a:pt x="103514" y="14130"/>
                    <a:pt x="104124" y="14114"/>
                    <a:pt x="104722" y="14081"/>
                  </a:cubicBezTo>
                  <a:lnTo>
                    <a:pt x="104676" y="12935"/>
                  </a:lnTo>
                  <a:cubicBezTo>
                    <a:pt x="104100" y="12968"/>
                    <a:pt x="103512" y="12985"/>
                    <a:pt x="102914" y="12985"/>
                  </a:cubicBezTo>
                  <a:cubicBezTo>
                    <a:pt x="96944" y="12985"/>
                    <a:pt x="90052" y="11360"/>
                    <a:pt x="85886" y="8902"/>
                  </a:cubicBezTo>
                  <a:cubicBezTo>
                    <a:pt x="79766" y="5254"/>
                    <a:pt x="72423" y="4270"/>
                    <a:pt x="65006" y="4270"/>
                  </a:cubicBezTo>
                  <a:cubicBezTo>
                    <a:pt x="60591" y="4270"/>
                    <a:pt x="56150" y="4619"/>
                    <a:pt x="51926" y="4961"/>
                  </a:cubicBezTo>
                  <a:lnTo>
                    <a:pt x="45922" y="5373"/>
                  </a:lnTo>
                  <a:cubicBezTo>
                    <a:pt x="43539" y="5511"/>
                    <a:pt x="41018" y="5877"/>
                    <a:pt x="38589" y="6244"/>
                  </a:cubicBezTo>
                  <a:cubicBezTo>
                    <a:pt x="35473" y="6737"/>
                    <a:pt x="32306" y="7230"/>
                    <a:pt x="29249" y="7230"/>
                  </a:cubicBezTo>
                  <a:cubicBezTo>
                    <a:pt x="25202" y="7230"/>
                    <a:pt x="21347" y="6366"/>
                    <a:pt x="18057" y="3494"/>
                  </a:cubicBezTo>
                  <a:lnTo>
                    <a:pt x="17187" y="2715"/>
                  </a:lnTo>
                  <a:cubicBezTo>
                    <a:pt x="15445" y="1157"/>
                    <a:pt x="14299" y="103"/>
                    <a:pt x="11137" y="11"/>
                  </a:cubicBezTo>
                  <a:cubicBezTo>
                    <a:pt x="10997" y="4"/>
                    <a:pt x="10857" y="1"/>
                    <a:pt x="1071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9"/>
            <p:cNvSpPr/>
            <p:nvPr/>
          </p:nvSpPr>
          <p:spPr>
            <a:xfrm>
              <a:off x="2717525" y="1480850"/>
              <a:ext cx="2165475" cy="209700"/>
            </a:xfrm>
            <a:custGeom>
              <a:avLst/>
              <a:gdLst/>
              <a:ahLst/>
              <a:cxnLst/>
              <a:rect l="l" t="t" r="r" b="b"/>
              <a:pathLst>
                <a:path w="86619" h="8388" extrusionOk="0">
                  <a:moveTo>
                    <a:pt x="275" y="1"/>
                  </a:moveTo>
                  <a:lnTo>
                    <a:pt x="0" y="1147"/>
                  </a:lnTo>
                  <a:cubicBezTo>
                    <a:pt x="7200" y="2841"/>
                    <a:pt x="15496" y="4574"/>
                    <a:pt x="23152" y="4574"/>
                  </a:cubicBezTo>
                  <a:cubicBezTo>
                    <a:pt x="23780" y="4574"/>
                    <a:pt x="24404" y="4562"/>
                    <a:pt x="25023" y="4538"/>
                  </a:cubicBezTo>
                  <a:cubicBezTo>
                    <a:pt x="28094" y="4401"/>
                    <a:pt x="31348" y="3851"/>
                    <a:pt x="34785" y="3301"/>
                  </a:cubicBezTo>
                  <a:cubicBezTo>
                    <a:pt x="38847" y="2661"/>
                    <a:pt x="43010" y="1987"/>
                    <a:pt x="46947" y="1987"/>
                  </a:cubicBezTo>
                  <a:cubicBezTo>
                    <a:pt x="49495" y="1987"/>
                    <a:pt x="51948" y="2269"/>
                    <a:pt x="54217" y="3026"/>
                  </a:cubicBezTo>
                  <a:lnTo>
                    <a:pt x="54996" y="3255"/>
                  </a:lnTo>
                  <a:cubicBezTo>
                    <a:pt x="60817" y="5180"/>
                    <a:pt x="65812" y="6875"/>
                    <a:pt x="72182" y="7334"/>
                  </a:cubicBezTo>
                  <a:cubicBezTo>
                    <a:pt x="73695" y="7471"/>
                    <a:pt x="75390" y="7471"/>
                    <a:pt x="76994" y="7517"/>
                  </a:cubicBezTo>
                  <a:cubicBezTo>
                    <a:pt x="80248" y="7563"/>
                    <a:pt x="83594" y="7609"/>
                    <a:pt x="86298" y="8388"/>
                  </a:cubicBezTo>
                  <a:lnTo>
                    <a:pt x="86619" y="7288"/>
                  </a:lnTo>
                  <a:cubicBezTo>
                    <a:pt x="83732" y="6463"/>
                    <a:pt x="80340" y="6417"/>
                    <a:pt x="76994" y="6371"/>
                  </a:cubicBezTo>
                  <a:cubicBezTo>
                    <a:pt x="75345" y="6326"/>
                    <a:pt x="73786" y="6326"/>
                    <a:pt x="72274" y="6188"/>
                  </a:cubicBezTo>
                  <a:cubicBezTo>
                    <a:pt x="66041" y="5730"/>
                    <a:pt x="61091" y="4080"/>
                    <a:pt x="55363" y="2201"/>
                  </a:cubicBezTo>
                  <a:lnTo>
                    <a:pt x="54584" y="1926"/>
                  </a:lnTo>
                  <a:cubicBezTo>
                    <a:pt x="52175" y="1123"/>
                    <a:pt x="49600" y="822"/>
                    <a:pt x="46942" y="822"/>
                  </a:cubicBezTo>
                  <a:cubicBezTo>
                    <a:pt x="42922" y="822"/>
                    <a:pt x="38712" y="1511"/>
                    <a:pt x="34602" y="2201"/>
                  </a:cubicBezTo>
                  <a:cubicBezTo>
                    <a:pt x="31165" y="2751"/>
                    <a:pt x="27956" y="3255"/>
                    <a:pt x="24977" y="3392"/>
                  </a:cubicBezTo>
                  <a:cubicBezTo>
                    <a:pt x="24357" y="3417"/>
                    <a:pt x="23730" y="3429"/>
                    <a:pt x="23099" y="3429"/>
                  </a:cubicBezTo>
                  <a:cubicBezTo>
                    <a:pt x="15574" y="3429"/>
                    <a:pt x="7379" y="1735"/>
                    <a:pt x="275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9"/>
            <p:cNvSpPr/>
            <p:nvPr/>
          </p:nvSpPr>
          <p:spPr>
            <a:xfrm>
              <a:off x="2022050" y="1940300"/>
              <a:ext cx="1073575" cy="296775"/>
            </a:xfrm>
            <a:custGeom>
              <a:avLst/>
              <a:gdLst/>
              <a:ahLst/>
              <a:cxnLst/>
              <a:rect l="l" t="t" r="r" b="b"/>
              <a:pathLst>
                <a:path w="42943" h="11871" extrusionOk="0">
                  <a:moveTo>
                    <a:pt x="92" y="1"/>
                  </a:moveTo>
                  <a:lnTo>
                    <a:pt x="0" y="1146"/>
                  </a:lnTo>
                  <a:cubicBezTo>
                    <a:pt x="779" y="1200"/>
                    <a:pt x="1510" y="1222"/>
                    <a:pt x="2222" y="1222"/>
                  </a:cubicBezTo>
                  <a:cubicBezTo>
                    <a:pt x="2725" y="1222"/>
                    <a:pt x="3219" y="1211"/>
                    <a:pt x="3713" y="1192"/>
                  </a:cubicBezTo>
                  <a:cubicBezTo>
                    <a:pt x="3825" y="1192"/>
                    <a:pt x="3937" y="1192"/>
                    <a:pt x="4049" y="1192"/>
                  </a:cubicBezTo>
                  <a:cubicBezTo>
                    <a:pt x="7117" y="1192"/>
                    <a:pt x="9819" y="1235"/>
                    <a:pt x="12649" y="3667"/>
                  </a:cubicBezTo>
                  <a:lnTo>
                    <a:pt x="13520" y="4400"/>
                  </a:lnTo>
                  <a:cubicBezTo>
                    <a:pt x="17049" y="7425"/>
                    <a:pt x="20440" y="10312"/>
                    <a:pt x="25390" y="11367"/>
                  </a:cubicBezTo>
                  <a:cubicBezTo>
                    <a:pt x="26464" y="11581"/>
                    <a:pt x="27484" y="11665"/>
                    <a:pt x="28467" y="11665"/>
                  </a:cubicBezTo>
                  <a:cubicBezTo>
                    <a:pt x="30213" y="11665"/>
                    <a:pt x="31844" y="11401"/>
                    <a:pt x="33456" y="11137"/>
                  </a:cubicBezTo>
                  <a:cubicBezTo>
                    <a:pt x="34949" y="10936"/>
                    <a:pt x="36476" y="10663"/>
                    <a:pt x="38071" y="10663"/>
                  </a:cubicBezTo>
                  <a:cubicBezTo>
                    <a:pt x="38288" y="10663"/>
                    <a:pt x="38507" y="10668"/>
                    <a:pt x="38727" y="10679"/>
                  </a:cubicBezTo>
                  <a:lnTo>
                    <a:pt x="39231" y="10679"/>
                  </a:lnTo>
                  <a:cubicBezTo>
                    <a:pt x="40697" y="10679"/>
                    <a:pt x="41385" y="10771"/>
                    <a:pt x="41935" y="11871"/>
                  </a:cubicBezTo>
                  <a:lnTo>
                    <a:pt x="42943" y="11412"/>
                  </a:lnTo>
                  <a:cubicBezTo>
                    <a:pt x="42118" y="9579"/>
                    <a:pt x="40652" y="9533"/>
                    <a:pt x="39231" y="9533"/>
                  </a:cubicBezTo>
                  <a:lnTo>
                    <a:pt x="38727" y="9533"/>
                  </a:lnTo>
                  <a:cubicBezTo>
                    <a:pt x="38498" y="9522"/>
                    <a:pt x="38271" y="9517"/>
                    <a:pt x="38045" y="9517"/>
                  </a:cubicBezTo>
                  <a:cubicBezTo>
                    <a:pt x="36377" y="9517"/>
                    <a:pt x="34807" y="9795"/>
                    <a:pt x="33273" y="10037"/>
                  </a:cubicBezTo>
                  <a:cubicBezTo>
                    <a:pt x="31703" y="10294"/>
                    <a:pt x="30187" y="10533"/>
                    <a:pt x="28602" y="10533"/>
                  </a:cubicBezTo>
                  <a:cubicBezTo>
                    <a:pt x="27642" y="10533"/>
                    <a:pt x="26657" y="10446"/>
                    <a:pt x="25619" y="10221"/>
                  </a:cubicBezTo>
                  <a:cubicBezTo>
                    <a:pt x="20945" y="9213"/>
                    <a:pt x="17828" y="6600"/>
                    <a:pt x="14253" y="3530"/>
                  </a:cubicBezTo>
                  <a:lnTo>
                    <a:pt x="13428" y="2796"/>
                  </a:lnTo>
                  <a:cubicBezTo>
                    <a:pt x="10233" y="89"/>
                    <a:pt x="7167" y="47"/>
                    <a:pt x="3981" y="47"/>
                  </a:cubicBezTo>
                  <a:cubicBezTo>
                    <a:pt x="3876" y="47"/>
                    <a:pt x="3771" y="47"/>
                    <a:pt x="3667" y="47"/>
                  </a:cubicBezTo>
                  <a:cubicBezTo>
                    <a:pt x="3192" y="66"/>
                    <a:pt x="2710" y="77"/>
                    <a:pt x="2219" y="77"/>
                  </a:cubicBezTo>
                  <a:cubicBezTo>
                    <a:pt x="1526" y="77"/>
                    <a:pt x="817" y="54"/>
                    <a:pt x="92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9"/>
            <p:cNvSpPr/>
            <p:nvPr/>
          </p:nvSpPr>
          <p:spPr>
            <a:xfrm>
              <a:off x="2355450" y="1503700"/>
              <a:ext cx="3181775" cy="332200"/>
            </a:xfrm>
            <a:custGeom>
              <a:avLst/>
              <a:gdLst/>
              <a:ahLst/>
              <a:cxnLst/>
              <a:rect l="l" t="t" r="r" b="b"/>
              <a:pathLst>
                <a:path w="127271" h="13288" extrusionOk="0">
                  <a:moveTo>
                    <a:pt x="97717" y="0"/>
                  </a:moveTo>
                  <a:cubicBezTo>
                    <a:pt x="96224" y="0"/>
                    <a:pt x="94724" y="70"/>
                    <a:pt x="93219" y="233"/>
                  </a:cubicBezTo>
                  <a:cubicBezTo>
                    <a:pt x="87994" y="783"/>
                    <a:pt x="82816" y="1883"/>
                    <a:pt x="77820" y="2937"/>
                  </a:cubicBezTo>
                  <a:cubicBezTo>
                    <a:pt x="70762" y="4403"/>
                    <a:pt x="63475" y="5961"/>
                    <a:pt x="56097" y="6007"/>
                  </a:cubicBezTo>
                  <a:cubicBezTo>
                    <a:pt x="48810" y="6053"/>
                    <a:pt x="42164" y="7382"/>
                    <a:pt x="35107" y="8757"/>
                  </a:cubicBezTo>
                  <a:lnTo>
                    <a:pt x="31669" y="9445"/>
                  </a:lnTo>
                  <a:cubicBezTo>
                    <a:pt x="26078" y="10544"/>
                    <a:pt x="20716" y="10865"/>
                    <a:pt x="14987" y="11186"/>
                  </a:cubicBezTo>
                  <a:lnTo>
                    <a:pt x="11183" y="11415"/>
                  </a:lnTo>
                  <a:lnTo>
                    <a:pt x="8525" y="11782"/>
                  </a:lnTo>
                  <a:cubicBezTo>
                    <a:pt x="7348" y="11950"/>
                    <a:pt x="6145" y="12143"/>
                    <a:pt x="5027" y="12143"/>
                  </a:cubicBezTo>
                  <a:cubicBezTo>
                    <a:pt x="4622" y="12143"/>
                    <a:pt x="4228" y="12118"/>
                    <a:pt x="3851" y="12057"/>
                  </a:cubicBezTo>
                  <a:cubicBezTo>
                    <a:pt x="3301" y="12011"/>
                    <a:pt x="2796" y="11736"/>
                    <a:pt x="2246" y="11415"/>
                  </a:cubicBezTo>
                  <a:cubicBezTo>
                    <a:pt x="1651" y="11094"/>
                    <a:pt x="963" y="10682"/>
                    <a:pt x="138" y="10590"/>
                  </a:cubicBezTo>
                  <a:lnTo>
                    <a:pt x="1" y="11736"/>
                  </a:lnTo>
                  <a:cubicBezTo>
                    <a:pt x="597" y="11782"/>
                    <a:pt x="1147" y="12103"/>
                    <a:pt x="1697" y="12423"/>
                  </a:cubicBezTo>
                  <a:cubicBezTo>
                    <a:pt x="2338" y="12744"/>
                    <a:pt x="2934" y="13111"/>
                    <a:pt x="3713" y="13203"/>
                  </a:cubicBezTo>
                  <a:cubicBezTo>
                    <a:pt x="4132" y="13262"/>
                    <a:pt x="4558" y="13288"/>
                    <a:pt x="4988" y="13288"/>
                  </a:cubicBezTo>
                  <a:cubicBezTo>
                    <a:pt x="6204" y="13288"/>
                    <a:pt x="7456" y="13085"/>
                    <a:pt x="8709" y="12882"/>
                  </a:cubicBezTo>
                  <a:lnTo>
                    <a:pt x="11229" y="12561"/>
                  </a:lnTo>
                  <a:lnTo>
                    <a:pt x="15033" y="12332"/>
                  </a:lnTo>
                  <a:cubicBezTo>
                    <a:pt x="20808" y="12011"/>
                    <a:pt x="26216" y="11644"/>
                    <a:pt x="31899" y="10590"/>
                  </a:cubicBezTo>
                  <a:lnTo>
                    <a:pt x="35336" y="9903"/>
                  </a:lnTo>
                  <a:cubicBezTo>
                    <a:pt x="42348" y="8482"/>
                    <a:pt x="48947" y="7199"/>
                    <a:pt x="56097" y="7153"/>
                  </a:cubicBezTo>
                  <a:cubicBezTo>
                    <a:pt x="63613" y="7107"/>
                    <a:pt x="70946" y="5549"/>
                    <a:pt x="78049" y="4037"/>
                  </a:cubicBezTo>
                  <a:cubicBezTo>
                    <a:pt x="83045" y="2983"/>
                    <a:pt x="88178" y="1928"/>
                    <a:pt x="93357" y="1378"/>
                  </a:cubicBezTo>
                  <a:cubicBezTo>
                    <a:pt x="94818" y="1216"/>
                    <a:pt x="96282" y="1146"/>
                    <a:pt x="97746" y="1146"/>
                  </a:cubicBezTo>
                  <a:cubicBezTo>
                    <a:pt x="102478" y="1146"/>
                    <a:pt x="107206" y="1881"/>
                    <a:pt x="111826" y="2616"/>
                  </a:cubicBezTo>
                  <a:cubicBezTo>
                    <a:pt x="116450" y="3337"/>
                    <a:pt x="121271" y="4098"/>
                    <a:pt x="126106" y="4098"/>
                  </a:cubicBezTo>
                  <a:cubicBezTo>
                    <a:pt x="126494" y="4098"/>
                    <a:pt x="126882" y="4093"/>
                    <a:pt x="127271" y="4082"/>
                  </a:cubicBezTo>
                  <a:lnTo>
                    <a:pt x="127225" y="2937"/>
                  </a:lnTo>
                  <a:cubicBezTo>
                    <a:pt x="126847" y="2947"/>
                    <a:pt x="126468" y="2952"/>
                    <a:pt x="126089" y="2952"/>
                  </a:cubicBezTo>
                  <a:cubicBezTo>
                    <a:pt x="121369" y="2952"/>
                    <a:pt x="116588" y="2191"/>
                    <a:pt x="111964" y="1470"/>
                  </a:cubicBezTo>
                  <a:cubicBezTo>
                    <a:pt x="107308" y="735"/>
                    <a:pt x="102546" y="0"/>
                    <a:pt x="977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9"/>
            <p:cNvSpPr/>
            <p:nvPr/>
          </p:nvSpPr>
          <p:spPr>
            <a:xfrm>
              <a:off x="3175825" y="1072975"/>
              <a:ext cx="1489500" cy="292925"/>
            </a:xfrm>
            <a:custGeom>
              <a:avLst/>
              <a:gdLst/>
              <a:ahLst/>
              <a:cxnLst/>
              <a:rect l="l" t="t" r="r" b="b"/>
              <a:pathLst>
                <a:path w="59580" h="11717" extrusionOk="0">
                  <a:moveTo>
                    <a:pt x="59029" y="1"/>
                  </a:moveTo>
                  <a:cubicBezTo>
                    <a:pt x="56877" y="1111"/>
                    <a:pt x="54304" y="1328"/>
                    <a:pt x="51549" y="1328"/>
                  </a:cubicBezTo>
                  <a:cubicBezTo>
                    <a:pt x="50667" y="1328"/>
                    <a:pt x="49766" y="1306"/>
                    <a:pt x="48855" y="1284"/>
                  </a:cubicBezTo>
                  <a:cubicBezTo>
                    <a:pt x="47995" y="1270"/>
                    <a:pt x="47128" y="1252"/>
                    <a:pt x="46263" y="1252"/>
                  </a:cubicBezTo>
                  <a:cubicBezTo>
                    <a:pt x="44222" y="1252"/>
                    <a:pt x="42197" y="1351"/>
                    <a:pt x="40331" y="1834"/>
                  </a:cubicBezTo>
                  <a:cubicBezTo>
                    <a:pt x="36527" y="2842"/>
                    <a:pt x="32814" y="4171"/>
                    <a:pt x="29194" y="5454"/>
                  </a:cubicBezTo>
                  <a:cubicBezTo>
                    <a:pt x="21793" y="8075"/>
                    <a:pt x="14720" y="10559"/>
                    <a:pt x="7108" y="10559"/>
                  </a:cubicBezTo>
                  <a:cubicBezTo>
                    <a:pt x="4869" y="10559"/>
                    <a:pt x="2584" y="10344"/>
                    <a:pt x="229" y="9854"/>
                  </a:cubicBezTo>
                  <a:lnTo>
                    <a:pt x="0" y="11000"/>
                  </a:lnTo>
                  <a:cubicBezTo>
                    <a:pt x="2418" y="11498"/>
                    <a:pt x="4759" y="11716"/>
                    <a:pt x="7046" y="11716"/>
                  </a:cubicBezTo>
                  <a:cubicBezTo>
                    <a:pt x="14858" y="11716"/>
                    <a:pt x="22045" y="9167"/>
                    <a:pt x="29560" y="6508"/>
                  </a:cubicBezTo>
                  <a:cubicBezTo>
                    <a:pt x="33181" y="5271"/>
                    <a:pt x="36847" y="3942"/>
                    <a:pt x="40651" y="2934"/>
                  </a:cubicBezTo>
                  <a:cubicBezTo>
                    <a:pt x="42363" y="2490"/>
                    <a:pt x="44272" y="2397"/>
                    <a:pt x="46211" y="2397"/>
                  </a:cubicBezTo>
                  <a:cubicBezTo>
                    <a:pt x="47076" y="2397"/>
                    <a:pt x="47947" y="2415"/>
                    <a:pt x="48809" y="2430"/>
                  </a:cubicBezTo>
                  <a:cubicBezTo>
                    <a:pt x="49683" y="2451"/>
                    <a:pt x="50564" y="2472"/>
                    <a:pt x="51441" y="2472"/>
                  </a:cubicBezTo>
                  <a:cubicBezTo>
                    <a:pt x="54336" y="2472"/>
                    <a:pt x="57187" y="2240"/>
                    <a:pt x="59579" y="1009"/>
                  </a:cubicBezTo>
                  <a:lnTo>
                    <a:pt x="5902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9"/>
            <p:cNvSpPr/>
            <p:nvPr/>
          </p:nvSpPr>
          <p:spPr>
            <a:xfrm>
              <a:off x="3351125" y="1149750"/>
              <a:ext cx="2078400" cy="931500"/>
            </a:xfrm>
            <a:custGeom>
              <a:avLst/>
              <a:gdLst/>
              <a:ahLst/>
              <a:cxnLst/>
              <a:rect l="l" t="t" r="r" b="b"/>
              <a:pathLst>
                <a:path w="83136" h="37260" extrusionOk="0">
                  <a:moveTo>
                    <a:pt x="82540" y="0"/>
                  </a:moveTo>
                  <a:cubicBezTo>
                    <a:pt x="80065" y="1604"/>
                    <a:pt x="73924" y="2108"/>
                    <a:pt x="69891" y="2475"/>
                  </a:cubicBezTo>
                  <a:lnTo>
                    <a:pt x="68195" y="2612"/>
                  </a:lnTo>
                  <a:lnTo>
                    <a:pt x="66866" y="2704"/>
                  </a:lnTo>
                  <a:cubicBezTo>
                    <a:pt x="58571" y="3483"/>
                    <a:pt x="50046" y="4262"/>
                    <a:pt x="41751" y="6141"/>
                  </a:cubicBezTo>
                  <a:cubicBezTo>
                    <a:pt x="27681" y="9304"/>
                    <a:pt x="16866" y="13795"/>
                    <a:pt x="8754" y="19890"/>
                  </a:cubicBezTo>
                  <a:cubicBezTo>
                    <a:pt x="6004" y="21998"/>
                    <a:pt x="0" y="28186"/>
                    <a:pt x="413" y="32998"/>
                  </a:cubicBezTo>
                  <a:cubicBezTo>
                    <a:pt x="550" y="34831"/>
                    <a:pt x="1604" y="36297"/>
                    <a:pt x="3529" y="37260"/>
                  </a:cubicBezTo>
                  <a:lnTo>
                    <a:pt x="4033" y="36252"/>
                  </a:lnTo>
                  <a:cubicBezTo>
                    <a:pt x="2475" y="35427"/>
                    <a:pt x="1650" y="34327"/>
                    <a:pt x="1558" y="32906"/>
                  </a:cubicBezTo>
                  <a:cubicBezTo>
                    <a:pt x="1192" y="28781"/>
                    <a:pt x="6508" y="23007"/>
                    <a:pt x="9441" y="20807"/>
                  </a:cubicBezTo>
                  <a:cubicBezTo>
                    <a:pt x="17415" y="14803"/>
                    <a:pt x="28094" y="10404"/>
                    <a:pt x="42026" y="7241"/>
                  </a:cubicBezTo>
                  <a:cubicBezTo>
                    <a:pt x="50184" y="5362"/>
                    <a:pt x="58708" y="4629"/>
                    <a:pt x="66958" y="3850"/>
                  </a:cubicBezTo>
                  <a:lnTo>
                    <a:pt x="68287" y="3758"/>
                  </a:lnTo>
                  <a:lnTo>
                    <a:pt x="69982" y="3575"/>
                  </a:lnTo>
                  <a:cubicBezTo>
                    <a:pt x="74382" y="3208"/>
                    <a:pt x="80478" y="2704"/>
                    <a:pt x="83136" y="963"/>
                  </a:cubicBezTo>
                  <a:lnTo>
                    <a:pt x="8254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9"/>
            <p:cNvSpPr/>
            <p:nvPr/>
          </p:nvSpPr>
          <p:spPr>
            <a:xfrm>
              <a:off x="3047000" y="2209550"/>
              <a:ext cx="55500" cy="30875"/>
            </a:xfrm>
            <a:custGeom>
              <a:avLst/>
              <a:gdLst/>
              <a:ahLst/>
              <a:cxnLst/>
              <a:rect l="l" t="t" r="r" b="b"/>
              <a:pathLst>
                <a:path w="2220" h="1235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" y="168"/>
                    <a:pt x="642" y="1235"/>
                    <a:pt x="1414" y="1235"/>
                  </a:cubicBezTo>
                  <a:cubicBezTo>
                    <a:pt x="1702" y="1235"/>
                    <a:pt x="2008" y="1086"/>
                    <a:pt x="2220" y="688"/>
                  </a:cubicBezTo>
                  <a:cubicBezTo>
                    <a:pt x="2008" y="371"/>
                    <a:pt x="1661" y="243"/>
                    <a:pt x="1282" y="243"/>
                  </a:cubicBezTo>
                  <a:cubicBezTo>
                    <a:pt x="1169" y="243"/>
                    <a:pt x="1053" y="255"/>
                    <a:pt x="937" y="27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9"/>
            <p:cNvSpPr/>
            <p:nvPr/>
          </p:nvSpPr>
          <p:spPr>
            <a:xfrm>
              <a:off x="3418725" y="2055000"/>
              <a:ext cx="52150" cy="28625"/>
            </a:xfrm>
            <a:custGeom>
              <a:avLst/>
              <a:gdLst/>
              <a:ahLst/>
              <a:cxnLst/>
              <a:rect l="l" t="t" r="r" b="b"/>
              <a:pathLst>
                <a:path w="2086" h="1145" extrusionOk="0">
                  <a:moveTo>
                    <a:pt x="1293" y="1"/>
                  </a:moveTo>
                  <a:cubicBezTo>
                    <a:pt x="1220" y="1"/>
                    <a:pt x="1146" y="5"/>
                    <a:pt x="1074" y="17"/>
                  </a:cubicBezTo>
                  <a:lnTo>
                    <a:pt x="1074" y="17"/>
                  </a:lnTo>
                  <a:cubicBezTo>
                    <a:pt x="1068" y="17"/>
                    <a:pt x="1062" y="17"/>
                    <a:pt x="1056" y="17"/>
                  </a:cubicBezTo>
                  <a:cubicBezTo>
                    <a:pt x="534" y="17"/>
                    <a:pt x="161" y="424"/>
                    <a:pt x="0" y="866"/>
                  </a:cubicBezTo>
                  <a:cubicBezTo>
                    <a:pt x="165" y="1059"/>
                    <a:pt x="426" y="1144"/>
                    <a:pt x="703" y="1144"/>
                  </a:cubicBezTo>
                  <a:cubicBezTo>
                    <a:pt x="1348" y="1144"/>
                    <a:pt x="2085" y="683"/>
                    <a:pt x="1925" y="42"/>
                  </a:cubicBezTo>
                  <a:cubicBezTo>
                    <a:pt x="1742" y="42"/>
                    <a:pt x="1518" y="1"/>
                    <a:pt x="1293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9"/>
            <p:cNvSpPr/>
            <p:nvPr/>
          </p:nvSpPr>
          <p:spPr>
            <a:xfrm>
              <a:off x="4836100" y="1655025"/>
              <a:ext cx="65250" cy="30575"/>
            </a:xfrm>
            <a:custGeom>
              <a:avLst/>
              <a:gdLst/>
              <a:ahLst/>
              <a:cxnLst/>
              <a:rect l="l" t="t" r="r" b="b"/>
              <a:pathLst>
                <a:path w="2610" h="1223" extrusionOk="0">
                  <a:moveTo>
                    <a:pt x="2013" y="0"/>
                  </a:moveTo>
                  <a:lnTo>
                    <a:pt x="2013" y="0"/>
                  </a:lnTo>
                  <a:cubicBezTo>
                    <a:pt x="1" y="434"/>
                    <a:pt x="519" y="1223"/>
                    <a:pt x="1378" y="1223"/>
                  </a:cubicBezTo>
                  <a:cubicBezTo>
                    <a:pt x="1791" y="1223"/>
                    <a:pt x="2282" y="1041"/>
                    <a:pt x="2609" y="550"/>
                  </a:cubicBezTo>
                  <a:cubicBezTo>
                    <a:pt x="2437" y="447"/>
                    <a:pt x="2214" y="395"/>
                    <a:pt x="1977" y="395"/>
                  </a:cubicBezTo>
                  <a:cubicBezTo>
                    <a:pt x="1899" y="395"/>
                    <a:pt x="1819" y="401"/>
                    <a:pt x="1738" y="413"/>
                  </a:cubicBezTo>
                  <a:lnTo>
                    <a:pt x="201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9"/>
            <p:cNvSpPr/>
            <p:nvPr/>
          </p:nvSpPr>
          <p:spPr>
            <a:xfrm>
              <a:off x="5498250" y="1569075"/>
              <a:ext cx="85000" cy="37900"/>
            </a:xfrm>
            <a:custGeom>
              <a:avLst/>
              <a:gdLst/>
              <a:ahLst/>
              <a:cxnLst/>
              <a:rect l="l" t="t" r="r" b="b"/>
              <a:pathLst>
                <a:path w="3400" h="1516" extrusionOk="0">
                  <a:moveTo>
                    <a:pt x="2116" y="26"/>
                  </a:moveTo>
                  <a:lnTo>
                    <a:pt x="2567" y="138"/>
                  </a:lnTo>
                  <a:cubicBezTo>
                    <a:pt x="2430" y="78"/>
                    <a:pt x="2277" y="41"/>
                    <a:pt x="2116" y="26"/>
                  </a:cubicBezTo>
                  <a:close/>
                  <a:moveTo>
                    <a:pt x="2017" y="1"/>
                  </a:moveTo>
                  <a:lnTo>
                    <a:pt x="2017" y="1"/>
                  </a:lnTo>
                  <a:cubicBezTo>
                    <a:pt x="2035" y="8"/>
                    <a:pt x="2052" y="15"/>
                    <a:pt x="2069" y="22"/>
                  </a:cubicBezTo>
                  <a:lnTo>
                    <a:pt x="2069" y="22"/>
                  </a:lnTo>
                  <a:cubicBezTo>
                    <a:pt x="2026" y="19"/>
                    <a:pt x="1982" y="17"/>
                    <a:pt x="1938" y="17"/>
                  </a:cubicBezTo>
                  <a:cubicBezTo>
                    <a:pt x="1158" y="17"/>
                    <a:pt x="249" y="472"/>
                    <a:pt x="1" y="1147"/>
                  </a:cubicBezTo>
                  <a:cubicBezTo>
                    <a:pt x="309" y="1409"/>
                    <a:pt x="705" y="1515"/>
                    <a:pt x="1098" y="1515"/>
                  </a:cubicBezTo>
                  <a:cubicBezTo>
                    <a:pt x="2266" y="1515"/>
                    <a:pt x="3399" y="575"/>
                    <a:pt x="2069" y="22"/>
                  </a:cubicBezTo>
                  <a:lnTo>
                    <a:pt x="2069" y="22"/>
                  </a:lnTo>
                  <a:cubicBezTo>
                    <a:pt x="2085" y="23"/>
                    <a:pt x="2100" y="24"/>
                    <a:pt x="2116" y="26"/>
                  </a:cubicBezTo>
                  <a:lnTo>
                    <a:pt x="2116" y="26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9"/>
            <p:cNvSpPr/>
            <p:nvPr/>
          </p:nvSpPr>
          <p:spPr>
            <a:xfrm>
              <a:off x="5886925" y="1500350"/>
              <a:ext cx="90275" cy="35150"/>
            </a:xfrm>
            <a:custGeom>
              <a:avLst/>
              <a:gdLst/>
              <a:ahLst/>
              <a:cxnLst/>
              <a:rect l="l" t="t" r="r" b="b"/>
              <a:pathLst>
                <a:path w="3611" h="1406" extrusionOk="0">
                  <a:moveTo>
                    <a:pt x="2511" y="0"/>
                  </a:moveTo>
                  <a:lnTo>
                    <a:pt x="2741" y="58"/>
                  </a:lnTo>
                  <a:lnTo>
                    <a:pt x="2741" y="58"/>
                  </a:lnTo>
                  <a:cubicBezTo>
                    <a:pt x="2666" y="37"/>
                    <a:pt x="2589" y="18"/>
                    <a:pt x="2511" y="0"/>
                  </a:cubicBezTo>
                  <a:close/>
                  <a:moveTo>
                    <a:pt x="2741" y="58"/>
                  </a:moveTo>
                  <a:cubicBezTo>
                    <a:pt x="2816" y="79"/>
                    <a:pt x="2890" y="102"/>
                    <a:pt x="2962" y="127"/>
                  </a:cubicBezTo>
                  <a:lnTo>
                    <a:pt x="2962" y="127"/>
                  </a:lnTo>
                  <a:cubicBezTo>
                    <a:pt x="2904" y="123"/>
                    <a:pt x="2837" y="121"/>
                    <a:pt x="2763" y="121"/>
                  </a:cubicBezTo>
                  <a:cubicBezTo>
                    <a:pt x="1877" y="121"/>
                    <a:pt x="1" y="435"/>
                    <a:pt x="82" y="1283"/>
                  </a:cubicBezTo>
                  <a:cubicBezTo>
                    <a:pt x="373" y="1356"/>
                    <a:pt x="799" y="1406"/>
                    <a:pt x="1256" y="1406"/>
                  </a:cubicBezTo>
                  <a:cubicBezTo>
                    <a:pt x="2236" y="1406"/>
                    <a:pt x="3360" y="1177"/>
                    <a:pt x="3610" y="458"/>
                  </a:cubicBezTo>
                  <a:cubicBezTo>
                    <a:pt x="3412" y="317"/>
                    <a:pt x="3196" y="210"/>
                    <a:pt x="2962" y="127"/>
                  </a:cubicBezTo>
                  <a:lnTo>
                    <a:pt x="2962" y="127"/>
                  </a:lnTo>
                  <a:cubicBezTo>
                    <a:pt x="2998" y="130"/>
                    <a:pt x="3031" y="133"/>
                    <a:pt x="3060" y="138"/>
                  </a:cubicBezTo>
                  <a:lnTo>
                    <a:pt x="2741" y="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9"/>
            <p:cNvSpPr/>
            <p:nvPr/>
          </p:nvSpPr>
          <p:spPr>
            <a:xfrm>
              <a:off x="3859975" y="3429225"/>
              <a:ext cx="789300" cy="351625"/>
            </a:xfrm>
            <a:custGeom>
              <a:avLst/>
              <a:gdLst/>
              <a:ahLst/>
              <a:cxnLst/>
              <a:rect l="l" t="t" r="r" b="b"/>
              <a:pathLst>
                <a:path w="31572" h="14065" extrusionOk="0">
                  <a:moveTo>
                    <a:pt x="29364" y="0"/>
                  </a:moveTo>
                  <a:cubicBezTo>
                    <a:pt x="28255" y="0"/>
                    <a:pt x="26969" y="319"/>
                    <a:pt x="26072" y="664"/>
                  </a:cubicBezTo>
                  <a:cubicBezTo>
                    <a:pt x="24743" y="1168"/>
                    <a:pt x="23460" y="1902"/>
                    <a:pt x="22268" y="2681"/>
                  </a:cubicBezTo>
                  <a:cubicBezTo>
                    <a:pt x="18418" y="5201"/>
                    <a:pt x="16585" y="9601"/>
                    <a:pt x="12552" y="11801"/>
                  </a:cubicBezTo>
                  <a:cubicBezTo>
                    <a:pt x="11436" y="12412"/>
                    <a:pt x="10285" y="12692"/>
                    <a:pt x="9160" y="12692"/>
                  </a:cubicBezTo>
                  <a:cubicBezTo>
                    <a:pt x="6404" y="12692"/>
                    <a:pt x="3802" y="11013"/>
                    <a:pt x="2240" y="8409"/>
                  </a:cubicBezTo>
                  <a:cubicBezTo>
                    <a:pt x="1690" y="7493"/>
                    <a:pt x="1370" y="6072"/>
                    <a:pt x="728" y="5385"/>
                  </a:cubicBezTo>
                  <a:cubicBezTo>
                    <a:pt x="674" y="5325"/>
                    <a:pt x="622" y="5299"/>
                    <a:pt x="574" y="5299"/>
                  </a:cubicBezTo>
                  <a:cubicBezTo>
                    <a:pt x="209" y="5299"/>
                    <a:pt x="0" y="6776"/>
                    <a:pt x="40" y="6897"/>
                  </a:cubicBezTo>
                  <a:cubicBezTo>
                    <a:pt x="86" y="7584"/>
                    <a:pt x="957" y="8501"/>
                    <a:pt x="1324" y="9051"/>
                  </a:cubicBezTo>
                  <a:cubicBezTo>
                    <a:pt x="3336" y="11692"/>
                    <a:pt x="5885" y="14064"/>
                    <a:pt x="9286" y="14064"/>
                  </a:cubicBezTo>
                  <a:cubicBezTo>
                    <a:pt x="9603" y="14064"/>
                    <a:pt x="9928" y="14044"/>
                    <a:pt x="10261" y="14001"/>
                  </a:cubicBezTo>
                  <a:cubicBezTo>
                    <a:pt x="16081" y="13267"/>
                    <a:pt x="19152" y="6714"/>
                    <a:pt x="23597" y="3689"/>
                  </a:cubicBezTo>
                  <a:cubicBezTo>
                    <a:pt x="24880" y="2772"/>
                    <a:pt x="26347" y="2131"/>
                    <a:pt x="27859" y="1718"/>
                  </a:cubicBezTo>
                  <a:cubicBezTo>
                    <a:pt x="28547" y="1535"/>
                    <a:pt x="29372" y="1352"/>
                    <a:pt x="30151" y="1352"/>
                  </a:cubicBezTo>
                  <a:cubicBezTo>
                    <a:pt x="30506" y="1387"/>
                    <a:pt x="30888" y="1532"/>
                    <a:pt x="31255" y="1532"/>
                  </a:cubicBezTo>
                  <a:cubicBezTo>
                    <a:pt x="31362" y="1532"/>
                    <a:pt x="31468" y="1520"/>
                    <a:pt x="31571" y="1489"/>
                  </a:cubicBezTo>
                  <a:cubicBezTo>
                    <a:pt x="31388" y="939"/>
                    <a:pt x="30976" y="252"/>
                    <a:pt x="30380" y="114"/>
                  </a:cubicBezTo>
                  <a:cubicBezTo>
                    <a:pt x="30074" y="35"/>
                    <a:pt x="29728" y="0"/>
                    <a:pt x="29364" y="0"/>
                  </a:cubicBezTo>
                  <a:close/>
                </a:path>
              </a:pathLst>
            </a:custGeom>
            <a:solidFill>
              <a:srgbClr val="FFBF00"/>
            </a:solidFill>
            <a:ln w="8025" cap="flat" cmpd="sng">
              <a:solidFill>
                <a:srgbClr val="BC400A"/>
              </a:solidFill>
              <a:prstDash val="solid"/>
              <a:miter lim="458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25733A0-EEBB-868E-AC51-0C649CB41B3A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A7812C5-B769-2B3B-5E88-F6405E906E7F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3E6EE-0B9D-5EB3-F3D9-D43E06D0B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2D24D-2BD7-9A16-C822-A0F4DC394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" name="Google Shape;27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749" name="Google Shape;2749;p30"/>
          <p:cNvSpPr txBox="1"/>
          <p:nvPr/>
        </p:nvSpPr>
        <p:spPr>
          <a:xfrm>
            <a:off x="5586675" y="2263950"/>
            <a:ext cx="254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Photosynthesis takes place inside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chloroplasts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50" name="Google Shape;2750;p30"/>
          <p:cNvGrpSpPr/>
          <p:nvPr/>
        </p:nvGrpSpPr>
        <p:grpSpPr>
          <a:xfrm>
            <a:off x="989538" y="1144132"/>
            <a:ext cx="4597138" cy="2855219"/>
            <a:chOff x="900575" y="1002859"/>
            <a:chExt cx="6129518" cy="3806959"/>
          </a:xfrm>
        </p:grpSpPr>
        <p:sp>
          <p:nvSpPr>
            <p:cNvPr id="2751" name="Google Shape;2751;p30"/>
            <p:cNvSpPr/>
            <p:nvPr/>
          </p:nvSpPr>
          <p:spPr>
            <a:xfrm>
              <a:off x="946520" y="1107220"/>
              <a:ext cx="4158248" cy="3391293"/>
            </a:xfrm>
            <a:custGeom>
              <a:avLst/>
              <a:gdLst/>
              <a:ahLst/>
              <a:cxnLst/>
              <a:rect l="l" t="t" r="r" b="b"/>
              <a:pathLst>
                <a:path w="184811" h="152315" extrusionOk="0">
                  <a:moveTo>
                    <a:pt x="184810" y="5028"/>
                  </a:moveTo>
                  <a:cubicBezTo>
                    <a:pt x="75490" y="891"/>
                    <a:pt x="22441" y="136761"/>
                    <a:pt x="63236" y="152314"/>
                  </a:cubicBezTo>
                  <a:cubicBezTo>
                    <a:pt x="42184" y="146685"/>
                    <a:pt x="1" y="140793"/>
                    <a:pt x="2436" y="100862"/>
                  </a:cubicBezTo>
                  <a:cubicBezTo>
                    <a:pt x="4897" y="60905"/>
                    <a:pt x="26447" y="35088"/>
                    <a:pt x="58078" y="17649"/>
                  </a:cubicBezTo>
                  <a:cubicBezTo>
                    <a:pt x="90075" y="1"/>
                    <a:pt x="147969" y="2200"/>
                    <a:pt x="184810" y="5028"/>
                  </a:cubicBezTo>
                  <a:close/>
                </a:path>
              </a:pathLst>
            </a:custGeom>
            <a:solidFill>
              <a:srgbClr val="39CC30"/>
            </a:solidFill>
            <a:ln w="8500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0"/>
            <p:cNvSpPr/>
            <p:nvPr/>
          </p:nvSpPr>
          <p:spPr>
            <a:xfrm>
              <a:off x="1499750" y="1002859"/>
              <a:ext cx="5530343" cy="3806959"/>
            </a:xfrm>
            <a:custGeom>
              <a:avLst/>
              <a:gdLst/>
              <a:ahLst/>
              <a:cxnLst/>
              <a:rect l="l" t="t" r="r" b="b"/>
              <a:pathLst>
                <a:path w="245793" h="170984" extrusionOk="0">
                  <a:moveTo>
                    <a:pt x="33961" y="88713"/>
                  </a:moveTo>
                  <a:cubicBezTo>
                    <a:pt x="67739" y="23855"/>
                    <a:pt x="116782" y="1"/>
                    <a:pt x="181248" y="12517"/>
                  </a:cubicBezTo>
                  <a:cubicBezTo>
                    <a:pt x="245793" y="25033"/>
                    <a:pt x="238068" y="69808"/>
                    <a:pt x="211648" y="87325"/>
                  </a:cubicBezTo>
                  <a:cubicBezTo>
                    <a:pt x="184390" y="105392"/>
                    <a:pt x="139825" y="127151"/>
                    <a:pt x="87770" y="149199"/>
                  </a:cubicBezTo>
                  <a:cubicBezTo>
                    <a:pt x="36265" y="170984"/>
                    <a:pt x="0" y="153964"/>
                    <a:pt x="33961" y="88713"/>
                  </a:cubicBezTo>
                  <a:close/>
                </a:path>
              </a:pathLst>
            </a:custGeom>
            <a:solidFill>
              <a:srgbClr val="F4DD66"/>
            </a:solidFill>
            <a:ln w="16375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0"/>
            <p:cNvSpPr/>
            <p:nvPr/>
          </p:nvSpPr>
          <p:spPr>
            <a:xfrm>
              <a:off x="1688863" y="1116550"/>
              <a:ext cx="5201618" cy="3637322"/>
            </a:xfrm>
            <a:custGeom>
              <a:avLst/>
              <a:gdLst/>
              <a:ahLst/>
              <a:cxnLst/>
              <a:rect l="l" t="t" r="r" b="b"/>
              <a:pathLst>
                <a:path w="231183" h="163365" extrusionOk="0">
                  <a:moveTo>
                    <a:pt x="31631" y="82586"/>
                  </a:moveTo>
                  <a:cubicBezTo>
                    <a:pt x="63078" y="22179"/>
                    <a:pt x="111074" y="1"/>
                    <a:pt x="171089" y="11626"/>
                  </a:cubicBezTo>
                  <a:cubicBezTo>
                    <a:pt x="231182" y="23278"/>
                    <a:pt x="225867" y="64152"/>
                    <a:pt x="197038" y="81277"/>
                  </a:cubicBezTo>
                  <a:cubicBezTo>
                    <a:pt x="167973" y="98532"/>
                    <a:pt x="135923" y="114295"/>
                    <a:pt x="81722" y="138882"/>
                  </a:cubicBezTo>
                  <a:cubicBezTo>
                    <a:pt x="27677" y="163364"/>
                    <a:pt x="0" y="143333"/>
                    <a:pt x="31631" y="82586"/>
                  </a:cubicBezTo>
                  <a:close/>
                </a:path>
              </a:pathLst>
            </a:custGeom>
            <a:solidFill>
              <a:srgbClr val="F7F0C9"/>
            </a:solidFill>
            <a:ln w="16375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0"/>
            <p:cNvSpPr/>
            <p:nvPr/>
          </p:nvSpPr>
          <p:spPr>
            <a:xfrm>
              <a:off x="2457103" y="3808364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96"/>
                    <a:pt x="22807" y="13145"/>
                    <a:pt x="15999" y="15606"/>
                  </a:cubicBezTo>
                  <a:cubicBezTo>
                    <a:pt x="9218" y="18067"/>
                    <a:pt x="2645" y="17151"/>
                    <a:pt x="1310" y="13511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6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2474788" y="3885316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8"/>
                  </a:moveTo>
                  <a:cubicBezTo>
                    <a:pt x="26551" y="5002"/>
                    <a:pt x="22126" y="9951"/>
                    <a:pt x="15318" y="12412"/>
                  </a:cubicBezTo>
                  <a:cubicBezTo>
                    <a:pt x="8536" y="14899"/>
                    <a:pt x="1964" y="13957"/>
                    <a:pt x="629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63" y="12988"/>
                    <a:pt x="11469" y="12360"/>
                    <a:pt x="14925" y="11103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4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2478905" y="3813018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46"/>
                    <a:pt x="14297" y="13171"/>
                  </a:cubicBezTo>
                  <a:cubicBezTo>
                    <a:pt x="8091" y="15423"/>
                    <a:pt x="2200" y="14821"/>
                    <a:pt x="1100" y="11784"/>
                  </a:cubicBezTo>
                  <a:cubicBezTo>
                    <a:pt x="1" y="8772"/>
                    <a:pt x="4138" y="4504"/>
                    <a:pt x="10317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2485385" y="3906892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9" y="11626"/>
                  </a:cubicBezTo>
                  <a:cubicBezTo>
                    <a:pt x="7961" y="14114"/>
                    <a:pt x="3012" y="13145"/>
                    <a:pt x="1074" y="10788"/>
                  </a:cubicBezTo>
                  <a:cubicBezTo>
                    <a:pt x="1" y="9505"/>
                    <a:pt x="1624" y="11521"/>
                    <a:pt x="3457" y="12124"/>
                  </a:cubicBezTo>
                  <a:cubicBezTo>
                    <a:pt x="6966" y="13223"/>
                    <a:pt x="11234" y="12543"/>
                    <a:pt x="14664" y="11286"/>
                  </a:cubicBezTo>
                  <a:cubicBezTo>
                    <a:pt x="18853" y="9741"/>
                    <a:pt x="22388" y="7175"/>
                    <a:pt x="23907" y="4661"/>
                  </a:cubicBezTo>
                  <a:cubicBezTo>
                    <a:pt x="25399" y="2226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0"/>
            <p:cNvSpPr/>
            <p:nvPr/>
          </p:nvSpPr>
          <p:spPr>
            <a:xfrm>
              <a:off x="2416445" y="3733149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9" y="8170"/>
                    <a:pt x="22808" y="13119"/>
                    <a:pt x="16026" y="15580"/>
                  </a:cubicBezTo>
                  <a:cubicBezTo>
                    <a:pt x="9218" y="18068"/>
                    <a:pt x="2646" y="17125"/>
                    <a:pt x="1336" y="13512"/>
                  </a:cubicBezTo>
                  <a:cubicBezTo>
                    <a:pt x="1" y="9898"/>
                    <a:pt x="4452" y="4949"/>
                    <a:pt x="11234" y="2462"/>
                  </a:cubicBezTo>
                  <a:cubicBezTo>
                    <a:pt x="18042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0"/>
            <p:cNvSpPr/>
            <p:nvPr/>
          </p:nvSpPr>
          <p:spPr>
            <a:xfrm>
              <a:off x="2434130" y="3809522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8" y="5002"/>
                    <a:pt x="22126" y="9951"/>
                    <a:pt x="15345" y="12438"/>
                  </a:cubicBezTo>
                  <a:cubicBezTo>
                    <a:pt x="8537" y="14899"/>
                    <a:pt x="1964" y="13957"/>
                    <a:pt x="655" y="10343"/>
                  </a:cubicBezTo>
                  <a:cubicBezTo>
                    <a:pt x="0" y="8563"/>
                    <a:pt x="655" y="11103"/>
                    <a:pt x="3483" y="12045"/>
                  </a:cubicBezTo>
                  <a:cubicBezTo>
                    <a:pt x="6389" y="13014"/>
                    <a:pt x="11495" y="12360"/>
                    <a:pt x="14926" y="11103"/>
                  </a:cubicBezTo>
                  <a:cubicBezTo>
                    <a:pt x="19141" y="9584"/>
                    <a:pt x="23017" y="6678"/>
                    <a:pt x="24404" y="4033"/>
                  </a:cubicBezTo>
                  <a:cubicBezTo>
                    <a:pt x="25504" y="1860"/>
                    <a:pt x="24745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0"/>
            <p:cNvSpPr/>
            <p:nvPr/>
          </p:nvSpPr>
          <p:spPr>
            <a:xfrm>
              <a:off x="2438248" y="3737825"/>
              <a:ext cx="553838" cy="343393"/>
            </a:xfrm>
            <a:custGeom>
              <a:avLst/>
              <a:gdLst/>
              <a:ahLst/>
              <a:cxnLst/>
              <a:rect l="l" t="t" r="r" b="b"/>
              <a:pathLst>
                <a:path w="24615" h="15423" extrusionOk="0">
                  <a:moveTo>
                    <a:pt x="23514" y="3640"/>
                  </a:moveTo>
                  <a:cubicBezTo>
                    <a:pt x="24614" y="6651"/>
                    <a:pt x="20477" y="10919"/>
                    <a:pt x="14297" y="13171"/>
                  </a:cubicBezTo>
                  <a:cubicBezTo>
                    <a:pt x="8118" y="15423"/>
                    <a:pt x="2200" y="14794"/>
                    <a:pt x="1101" y="11783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0"/>
                    <a:pt x="22415" y="602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0"/>
            <p:cNvSpPr/>
            <p:nvPr/>
          </p:nvSpPr>
          <p:spPr>
            <a:xfrm>
              <a:off x="2444728" y="3831677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185"/>
                    <a:pt x="21551" y="9139"/>
                    <a:pt x="14769" y="11626"/>
                  </a:cubicBezTo>
                  <a:cubicBezTo>
                    <a:pt x="7987" y="14088"/>
                    <a:pt x="3012" y="13145"/>
                    <a:pt x="1074" y="10789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92" y="13224"/>
                    <a:pt x="11234" y="12517"/>
                    <a:pt x="14664" y="11260"/>
                  </a:cubicBezTo>
                  <a:cubicBezTo>
                    <a:pt x="18880" y="9741"/>
                    <a:pt x="22415" y="7149"/>
                    <a:pt x="23933" y="4635"/>
                  </a:cubicBezTo>
                  <a:cubicBezTo>
                    <a:pt x="25400" y="2200"/>
                    <a:pt x="24719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0"/>
            <p:cNvSpPr/>
            <p:nvPr/>
          </p:nvSpPr>
          <p:spPr>
            <a:xfrm>
              <a:off x="2376980" y="3655018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9" y="8170"/>
                    <a:pt x="22807" y="13119"/>
                    <a:pt x="16025" y="15607"/>
                  </a:cubicBezTo>
                  <a:cubicBezTo>
                    <a:pt x="9218" y="18068"/>
                    <a:pt x="2645" y="17125"/>
                    <a:pt x="1336" y="13512"/>
                  </a:cubicBezTo>
                  <a:cubicBezTo>
                    <a:pt x="1" y="9898"/>
                    <a:pt x="4452" y="4950"/>
                    <a:pt x="11234" y="2462"/>
                  </a:cubicBezTo>
                  <a:cubicBezTo>
                    <a:pt x="18042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0"/>
            <p:cNvSpPr/>
            <p:nvPr/>
          </p:nvSpPr>
          <p:spPr>
            <a:xfrm>
              <a:off x="2394665" y="3731390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9"/>
                  </a:moveTo>
                  <a:cubicBezTo>
                    <a:pt x="26577" y="5002"/>
                    <a:pt x="22126" y="9951"/>
                    <a:pt x="15344" y="12438"/>
                  </a:cubicBezTo>
                  <a:cubicBezTo>
                    <a:pt x="8536" y="14900"/>
                    <a:pt x="1964" y="13957"/>
                    <a:pt x="655" y="10344"/>
                  </a:cubicBezTo>
                  <a:cubicBezTo>
                    <a:pt x="0" y="8563"/>
                    <a:pt x="655" y="11103"/>
                    <a:pt x="3483" y="12046"/>
                  </a:cubicBezTo>
                  <a:cubicBezTo>
                    <a:pt x="6389" y="13015"/>
                    <a:pt x="11495" y="12360"/>
                    <a:pt x="14925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04" y="1860"/>
                    <a:pt x="24744" y="1"/>
                    <a:pt x="25242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0"/>
            <p:cNvSpPr/>
            <p:nvPr/>
          </p:nvSpPr>
          <p:spPr>
            <a:xfrm>
              <a:off x="2399368" y="3659693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51" y="10919"/>
                    <a:pt x="14271" y="13171"/>
                  </a:cubicBezTo>
                  <a:cubicBezTo>
                    <a:pt x="8092" y="15423"/>
                    <a:pt x="2174" y="14794"/>
                    <a:pt x="1074" y="11783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71" y="0"/>
                    <a:pt x="22388" y="603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0"/>
            <p:cNvSpPr/>
            <p:nvPr/>
          </p:nvSpPr>
          <p:spPr>
            <a:xfrm>
              <a:off x="2405263" y="3753545"/>
              <a:ext cx="571500" cy="313692"/>
            </a:xfrm>
            <a:custGeom>
              <a:avLst/>
              <a:gdLst/>
              <a:ahLst/>
              <a:cxnLst/>
              <a:rect l="l" t="t" r="r" b="b"/>
              <a:pathLst>
                <a:path w="25400" h="14089" extrusionOk="0">
                  <a:moveTo>
                    <a:pt x="24980" y="1808"/>
                  </a:moveTo>
                  <a:cubicBezTo>
                    <a:pt x="24823" y="5185"/>
                    <a:pt x="21550" y="9139"/>
                    <a:pt x="14768" y="11627"/>
                  </a:cubicBezTo>
                  <a:cubicBezTo>
                    <a:pt x="7987" y="14088"/>
                    <a:pt x="3012" y="13145"/>
                    <a:pt x="1074" y="10789"/>
                  </a:cubicBezTo>
                  <a:cubicBezTo>
                    <a:pt x="0" y="9480"/>
                    <a:pt x="1624" y="11522"/>
                    <a:pt x="3457" y="12098"/>
                  </a:cubicBezTo>
                  <a:cubicBezTo>
                    <a:pt x="6992" y="13224"/>
                    <a:pt x="11234" y="12517"/>
                    <a:pt x="14664" y="11260"/>
                  </a:cubicBezTo>
                  <a:cubicBezTo>
                    <a:pt x="18879" y="9742"/>
                    <a:pt x="22414" y="7149"/>
                    <a:pt x="23933" y="4636"/>
                  </a:cubicBezTo>
                  <a:cubicBezTo>
                    <a:pt x="25399" y="2200"/>
                    <a:pt x="24719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0"/>
            <p:cNvSpPr/>
            <p:nvPr/>
          </p:nvSpPr>
          <p:spPr>
            <a:xfrm>
              <a:off x="5904215" y="2261027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8" y="8170"/>
                    <a:pt x="22807" y="13119"/>
                    <a:pt x="16025" y="15580"/>
                  </a:cubicBezTo>
                  <a:cubicBezTo>
                    <a:pt x="9217" y="18067"/>
                    <a:pt x="2645" y="17125"/>
                    <a:pt x="1336" y="13511"/>
                  </a:cubicBezTo>
                  <a:cubicBezTo>
                    <a:pt x="0" y="9872"/>
                    <a:pt x="4452" y="4949"/>
                    <a:pt x="11234" y="2462"/>
                  </a:cubicBezTo>
                  <a:cubicBezTo>
                    <a:pt x="18041" y="0"/>
                    <a:pt x="24614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0"/>
            <p:cNvSpPr/>
            <p:nvPr/>
          </p:nvSpPr>
          <p:spPr>
            <a:xfrm>
              <a:off x="5921877" y="2337399"/>
              <a:ext cx="598028" cy="331749"/>
            </a:xfrm>
            <a:custGeom>
              <a:avLst/>
              <a:gdLst/>
              <a:ahLst/>
              <a:cxnLst/>
              <a:rect l="l" t="t" r="r" b="b"/>
              <a:pathLst>
                <a:path w="26579" h="14900" extrusionOk="0">
                  <a:moveTo>
                    <a:pt x="25243" y="1388"/>
                  </a:moveTo>
                  <a:cubicBezTo>
                    <a:pt x="26578" y="5002"/>
                    <a:pt x="22127" y="9950"/>
                    <a:pt x="15345" y="12438"/>
                  </a:cubicBezTo>
                  <a:cubicBezTo>
                    <a:pt x="8537" y="14899"/>
                    <a:pt x="1965" y="13957"/>
                    <a:pt x="656" y="10343"/>
                  </a:cubicBezTo>
                  <a:cubicBezTo>
                    <a:pt x="1" y="8563"/>
                    <a:pt x="656" y="11103"/>
                    <a:pt x="3483" y="12045"/>
                  </a:cubicBezTo>
                  <a:cubicBezTo>
                    <a:pt x="6364" y="13014"/>
                    <a:pt x="11496" y="12359"/>
                    <a:pt x="14926" y="11103"/>
                  </a:cubicBezTo>
                  <a:cubicBezTo>
                    <a:pt x="19116" y="9584"/>
                    <a:pt x="23017" y="6677"/>
                    <a:pt x="24379" y="4033"/>
                  </a:cubicBezTo>
                  <a:cubicBezTo>
                    <a:pt x="25505" y="1860"/>
                    <a:pt x="24745" y="0"/>
                    <a:pt x="25243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0"/>
            <p:cNvSpPr/>
            <p:nvPr/>
          </p:nvSpPr>
          <p:spPr>
            <a:xfrm>
              <a:off x="5926018" y="2265680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514" y="3640"/>
                  </a:moveTo>
                  <a:cubicBezTo>
                    <a:pt x="24587" y="6652"/>
                    <a:pt x="20476" y="10920"/>
                    <a:pt x="14297" y="13171"/>
                  </a:cubicBezTo>
                  <a:cubicBezTo>
                    <a:pt x="8117" y="15423"/>
                    <a:pt x="2200" y="14795"/>
                    <a:pt x="1100" y="11784"/>
                  </a:cubicBezTo>
                  <a:cubicBezTo>
                    <a:pt x="0" y="8773"/>
                    <a:pt x="4137" y="4478"/>
                    <a:pt x="10317" y="2253"/>
                  </a:cubicBezTo>
                  <a:cubicBezTo>
                    <a:pt x="16496" y="1"/>
                    <a:pt x="22414" y="603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0"/>
            <p:cNvSpPr/>
            <p:nvPr/>
          </p:nvSpPr>
          <p:spPr>
            <a:xfrm>
              <a:off x="5932498" y="2359554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68" y="11626"/>
                  </a:cubicBezTo>
                  <a:cubicBezTo>
                    <a:pt x="7987" y="14088"/>
                    <a:pt x="3011" y="13145"/>
                    <a:pt x="1074" y="10788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92" y="13197"/>
                    <a:pt x="11233" y="12517"/>
                    <a:pt x="14664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718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0"/>
            <p:cNvSpPr/>
            <p:nvPr/>
          </p:nvSpPr>
          <p:spPr>
            <a:xfrm>
              <a:off x="5864143" y="2185233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96"/>
                    <a:pt x="22781" y="13119"/>
                    <a:pt x="16000" y="15606"/>
                  </a:cubicBezTo>
                  <a:cubicBezTo>
                    <a:pt x="9218" y="18068"/>
                    <a:pt x="2619" y="17151"/>
                    <a:pt x="1310" y="13511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6" y="0"/>
                    <a:pt x="24588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0"/>
            <p:cNvSpPr/>
            <p:nvPr/>
          </p:nvSpPr>
          <p:spPr>
            <a:xfrm>
              <a:off x="5881243" y="2262185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68" y="1362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3" y="14873"/>
                    <a:pt x="1964" y="13957"/>
                    <a:pt x="655" y="10317"/>
                  </a:cubicBezTo>
                  <a:cubicBezTo>
                    <a:pt x="0" y="8537"/>
                    <a:pt x="655" y="11103"/>
                    <a:pt x="3483" y="12019"/>
                  </a:cubicBezTo>
                  <a:cubicBezTo>
                    <a:pt x="6389" y="12988"/>
                    <a:pt x="11495" y="12360"/>
                    <a:pt x="14925" y="11103"/>
                  </a:cubicBezTo>
                  <a:cubicBezTo>
                    <a:pt x="19141" y="9558"/>
                    <a:pt x="23016" y="6678"/>
                    <a:pt x="24404" y="4007"/>
                  </a:cubicBezTo>
                  <a:cubicBezTo>
                    <a:pt x="25530" y="1834"/>
                    <a:pt x="24771" y="1"/>
                    <a:pt x="25268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0"/>
            <p:cNvSpPr/>
            <p:nvPr/>
          </p:nvSpPr>
          <p:spPr>
            <a:xfrm>
              <a:off x="5885945" y="2189887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51" y="10920"/>
                    <a:pt x="14271" y="13172"/>
                  </a:cubicBezTo>
                  <a:cubicBezTo>
                    <a:pt x="8092" y="15423"/>
                    <a:pt x="2200" y="14795"/>
                    <a:pt x="1100" y="11784"/>
                  </a:cubicBezTo>
                  <a:cubicBezTo>
                    <a:pt x="1" y="8773"/>
                    <a:pt x="4112" y="4505"/>
                    <a:pt x="10291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0"/>
            <p:cNvSpPr/>
            <p:nvPr/>
          </p:nvSpPr>
          <p:spPr>
            <a:xfrm>
              <a:off x="5892425" y="2283760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1" y="1807"/>
                  </a:moveTo>
                  <a:cubicBezTo>
                    <a:pt x="24824" y="5211"/>
                    <a:pt x="21550" y="9165"/>
                    <a:pt x="14743" y="11626"/>
                  </a:cubicBezTo>
                  <a:cubicBezTo>
                    <a:pt x="7961" y="14088"/>
                    <a:pt x="3012" y="13145"/>
                    <a:pt x="1048" y="10788"/>
                  </a:cubicBezTo>
                  <a:cubicBezTo>
                    <a:pt x="1" y="9505"/>
                    <a:pt x="1598" y="11522"/>
                    <a:pt x="3457" y="12098"/>
                  </a:cubicBezTo>
                  <a:cubicBezTo>
                    <a:pt x="6966" y="13224"/>
                    <a:pt x="11208" y="12517"/>
                    <a:pt x="14664" y="11286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0"/>
            <p:cNvSpPr/>
            <p:nvPr/>
          </p:nvSpPr>
          <p:spPr>
            <a:xfrm>
              <a:off x="5824678" y="210710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96"/>
                    <a:pt x="22781" y="13119"/>
                    <a:pt x="15999" y="15607"/>
                  </a:cubicBezTo>
                  <a:cubicBezTo>
                    <a:pt x="9217" y="18068"/>
                    <a:pt x="2619" y="17151"/>
                    <a:pt x="1310" y="13512"/>
                  </a:cubicBezTo>
                  <a:cubicBezTo>
                    <a:pt x="1" y="9898"/>
                    <a:pt x="4426" y="4950"/>
                    <a:pt x="11234" y="2488"/>
                  </a:cubicBezTo>
                  <a:cubicBezTo>
                    <a:pt x="18015" y="1"/>
                    <a:pt x="24588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0"/>
            <p:cNvSpPr/>
            <p:nvPr/>
          </p:nvSpPr>
          <p:spPr>
            <a:xfrm>
              <a:off x="5841755" y="2184075"/>
              <a:ext cx="598005" cy="331147"/>
            </a:xfrm>
            <a:custGeom>
              <a:avLst/>
              <a:gdLst/>
              <a:ahLst/>
              <a:cxnLst/>
              <a:rect l="l" t="t" r="r" b="b"/>
              <a:pathLst>
                <a:path w="26578" h="14873" extrusionOk="0">
                  <a:moveTo>
                    <a:pt x="25269" y="1362"/>
                  </a:moveTo>
                  <a:cubicBezTo>
                    <a:pt x="26578" y="5001"/>
                    <a:pt x="22127" y="9950"/>
                    <a:pt x="15345" y="12411"/>
                  </a:cubicBezTo>
                  <a:cubicBezTo>
                    <a:pt x="8563" y="14873"/>
                    <a:pt x="1965" y="13956"/>
                    <a:pt x="655" y="10317"/>
                  </a:cubicBezTo>
                  <a:cubicBezTo>
                    <a:pt x="1" y="8536"/>
                    <a:pt x="655" y="11102"/>
                    <a:pt x="3483" y="12019"/>
                  </a:cubicBezTo>
                  <a:cubicBezTo>
                    <a:pt x="6390" y="12987"/>
                    <a:pt x="11496" y="12359"/>
                    <a:pt x="14926" y="11102"/>
                  </a:cubicBezTo>
                  <a:cubicBezTo>
                    <a:pt x="19142" y="9557"/>
                    <a:pt x="23017" y="6677"/>
                    <a:pt x="24405" y="4006"/>
                  </a:cubicBezTo>
                  <a:cubicBezTo>
                    <a:pt x="25531" y="1833"/>
                    <a:pt x="24771" y="0"/>
                    <a:pt x="25269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0"/>
            <p:cNvSpPr/>
            <p:nvPr/>
          </p:nvSpPr>
          <p:spPr>
            <a:xfrm>
              <a:off x="5846480" y="2111777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51"/>
                    <a:pt x="20450" y="10919"/>
                    <a:pt x="14271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0"/>
            <p:cNvSpPr/>
            <p:nvPr/>
          </p:nvSpPr>
          <p:spPr>
            <a:xfrm>
              <a:off x="5852960" y="2205629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0" y="1808"/>
                  </a:moveTo>
                  <a:cubicBezTo>
                    <a:pt x="24823" y="5212"/>
                    <a:pt x="21550" y="9165"/>
                    <a:pt x="14742" y="11627"/>
                  </a:cubicBezTo>
                  <a:cubicBezTo>
                    <a:pt x="7960" y="14088"/>
                    <a:pt x="3012" y="13145"/>
                    <a:pt x="1048" y="10789"/>
                  </a:cubicBezTo>
                  <a:cubicBezTo>
                    <a:pt x="0" y="9506"/>
                    <a:pt x="1598" y="11522"/>
                    <a:pt x="3457" y="12098"/>
                  </a:cubicBezTo>
                  <a:cubicBezTo>
                    <a:pt x="6965" y="13224"/>
                    <a:pt x="11207" y="12517"/>
                    <a:pt x="14664" y="11286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0"/>
            <p:cNvSpPr/>
            <p:nvPr/>
          </p:nvSpPr>
          <p:spPr>
            <a:xfrm>
              <a:off x="5785213" y="2028992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6"/>
                  </a:moveTo>
                  <a:cubicBezTo>
                    <a:pt x="27232" y="8196"/>
                    <a:pt x="22807" y="13118"/>
                    <a:pt x="15999" y="15606"/>
                  </a:cubicBezTo>
                  <a:cubicBezTo>
                    <a:pt x="9217" y="18067"/>
                    <a:pt x="2619" y="17151"/>
                    <a:pt x="1309" y="13511"/>
                  </a:cubicBezTo>
                  <a:cubicBezTo>
                    <a:pt x="0" y="9898"/>
                    <a:pt x="4425" y="4949"/>
                    <a:pt x="11233" y="2488"/>
                  </a:cubicBezTo>
                  <a:cubicBezTo>
                    <a:pt x="18015" y="0"/>
                    <a:pt x="24587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0"/>
            <p:cNvSpPr/>
            <p:nvPr/>
          </p:nvSpPr>
          <p:spPr>
            <a:xfrm>
              <a:off x="5802290" y="2105943"/>
              <a:ext cx="598005" cy="331147"/>
            </a:xfrm>
            <a:custGeom>
              <a:avLst/>
              <a:gdLst/>
              <a:ahLst/>
              <a:cxnLst/>
              <a:rect l="l" t="t" r="r" b="b"/>
              <a:pathLst>
                <a:path w="26578" h="14873" extrusionOk="0">
                  <a:moveTo>
                    <a:pt x="25268" y="1362"/>
                  </a:moveTo>
                  <a:cubicBezTo>
                    <a:pt x="26578" y="5002"/>
                    <a:pt x="22126" y="9950"/>
                    <a:pt x="15345" y="12412"/>
                  </a:cubicBezTo>
                  <a:cubicBezTo>
                    <a:pt x="8563" y="14873"/>
                    <a:pt x="1964" y="13957"/>
                    <a:pt x="655" y="10317"/>
                  </a:cubicBezTo>
                  <a:cubicBezTo>
                    <a:pt x="1" y="8536"/>
                    <a:pt x="655" y="11102"/>
                    <a:pt x="3483" y="12019"/>
                  </a:cubicBezTo>
                  <a:cubicBezTo>
                    <a:pt x="6390" y="12988"/>
                    <a:pt x="11495" y="12359"/>
                    <a:pt x="14926" y="11102"/>
                  </a:cubicBezTo>
                  <a:cubicBezTo>
                    <a:pt x="19141" y="9558"/>
                    <a:pt x="23017" y="6677"/>
                    <a:pt x="24404" y="4007"/>
                  </a:cubicBezTo>
                  <a:cubicBezTo>
                    <a:pt x="25530" y="1859"/>
                    <a:pt x="24771" y="0"/>
                    <a:pt x="25268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0"/>
            <p:cNvSpPr/>
            <p:nvPr/>
          </p:nvSpPr>
          <p:spPr>
            <a:xfrm>
              <a:off x="5806993" y="2033645"/>
              <a:ext cx="553253" cy="343393"/>
            </a:xfrm>
            <a:custGeom>
              <a:avLst/>
              <a:gdLst/>
              <a:ahLst/>
              <a:cxnLst/>
              <a:rect l="l" t="t" r="r" b="b"/>
              <a:pathLst>
                <a:path w="24589" h="15423" extrusionOk="0">
                  <a:moveTo>
                    <a:pt x="23488" y="3640"/>
                  </a:moveTo>
                  <a:cubicBezTo>
                    <a:pt x="24588" y="6651"/>
                    <a:pt x="20451" y="10919"/>
                    <a:pt x="14271" y="13171"/>
                  </a:cubicBezTo>
                  <a:cubicBezTo>
                    <a:pt x="8092" y="15423"/>
                    <a:pt x="2200" y="14795"/>
                    <a:pt x="1101" y="11783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97" y="0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0"/>
            <p:cNvSpPr/>
            <p:nvPr/>
          </p:nvSpPr>
          <p:spPr>
            <a:xfrm>
              <a:off x="5813495" y="2127519"/>
              <a:ext cx="570893" cy="313669"/>
            </a:xfrm>
            <a:custGeom>
              <a:avLst/>
              <a:gdLst/>
              <a:ahLst/>
              <a:cxnLst/>
              <a:rect l="l" t="t" r="r" b="b"/>
              <a:pathLst>
                <a:path w="25373" h="14088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42" y="11626"/>
                  </a:cubicBezTo>
                  <a:cubicBezTo>
                    <a:pt x="7960" y="14087"/>
                    <a:pt x="3011" y="13145"/>
                    <a:pt x="1047" y="10788"/>
                  </a:cubicBezTo>
                  <a:cubicBezTo>
                    <a:pt x="0" y="9505"/>
                    <a:pt x="1597" y="11521"/>
                    <a:pt x="3456" y="12097"/>
                  </a:cubicBezTo>
                  <a:cubicBezTo>
                    <a:pt x="6965" y="13223"/>
                    <a:pt x="11207" y="12516"/>
                    <a:pt x="14663" y="11286"/>
                  </a:cubicBezTo>
                  <a:cubicBezTo>
                    <a:pt x="18853" y="9741"/>
                    <a:pt x="22388" y="7148"/>
                    <a:pt x="23906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0"/>
            <p:cNvSpPr/>
            <p:nvPr/>
          </p:nvSpPr>
          <p:spPr>
            <a:xfrm>
              <a:off x="5738660" y="1944447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49" y="4556"/>
                  </a:moveTo>
                  <a:cubicBezTo>
                    <a:pt x="27259" y="8170"/>
                    <a:pt x="22807" y="13119"/>
                    <a:pt x="16025" y="15606"/>
                  </a:cubicBezTo>
                  <a:cubicBezTo>
                    <a:pt x="9218" y="18067"/>
                    <a:pt x="2645" y="17125"/>
                    <a:pt x="1336" y="13511"/>
                  </a:cubicBezTo>
                  <a:cubicBezTo>
                    <a:pt x="1" y="9898"/>
                    <a:pt x="4452" y="4949"/>
                    <a:pt x="11234" y="2488"/>
                  </a:cubicBezTo>
                  <a:cubicBezTo>
                    <a:pt x="18042" y="0"/>
                    <a:pt x="24614" y="943"/>
                    <a:pt x="25949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0"/>
            <p:cNvSpPr/>
            <p:nvPr/>
          </p:nvSpPr>
          <p:spPr>
            <a:xfrm>
              <a:off x="5756345" y="2021399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68" y="1362"/>
                  </a:moveTo>
                  <a:cubicBezTo>
                    <a:pt x="26577" y="5002"/>
                    <a:pt x="22126" y="9924"/>
                    <a:pt x="15344" y="12412"/>
                  </a:cubicBezTo>
                  <a:cubicBezTo>
                    <a:pt x="8562" y="14873"/>
                    <a:pt x="1964" y="13957"/>
                    <a:pt x="655" y="10317"/>
                  </a:cubicBezTo>
                  <a:cubicBezTo>
                    <a:pt x="0" y="8537"/>
                    <a:pt x="655" y="11077"/>
                    <a:pt x="3483" y="12019"/>
                  </a:cubicBezTo>
                  <a:cubicBezTo>
                    <a:pt x="6389" y="12988"/>
                    <a:pt x="11495" y="12333"/>
                    <a:pt x="14925" y="11103"/>
                  </a:cubicBezTo>
                  <a:cubicBezTo>
                    <a:pt x="19141" y="9558"/>
                    <a:pt x="23016" y="6651"/>
                    <a:pt x="24404" y="4007"/>
                  </a:cubicBezTo>
                  <a:cubicBezTo>
                    <a:pt x="25530" y="1834"/>
                    <a:pt x="24744" y="1"/>
                    <a:pt x="25268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0"/>
            <p:cNvSpPr/>
            <p:nvPr/>
          </p:nvSpPr>
          <p:spPr>
            <a:xfrm>
              <a:off x="5761048" y="194910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51" y="10920"/>
                    <a:pt x="14271" y="13171"/>
                  </a:cubicBezTo>
                  <a:cubicBezTo>
                    <a:pt x="8092" y="15423"/>
                    <a:pt x="2200" y="14795"/>
                    <a:pt x="1100" y="11784"/>
                  </a:cubicBezTo>
                  <a:cubicBezTo>
                    <a:pt x="1" y="8772"/>
                    <a:pt x="4112" y="4504"/>
                    <a:pt x="10291" y="2253"/>
                  </a:cubicBezTo>
                  <a:cubicBezTo>
                    <a:pt x="16471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0"/>
            <p:cNvSpPr/>
            <p:nvPr/>
          </p:nvSpPr>
          <p:spPr>
            <a:xfrm>
              <a:off x="5766943" y="2042975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5007" y="1807"/>
                  </a:moveTo>
                  <a:cubicBezTo>
                    <a:pt x="24823" y="5211"/>
                    <a:pt x="21576" y="9165"/>
                    <a:pt x="14768" y="11626"/>
                  </a:cubicBezTo>
                  <a:cubicBezTo>
                    <a:pt x="7987" y="14088"/>
                    <a:pt x="3038" y="13145"/>
                    <a:pt x="1074" y="10788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92" y="13223"/>
                    <a:pt x="11234" y="12517"/>
                    <a:pt x="14690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719" y="0"/>
                    <a:pt x="25007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0"/>
            <p:cNvSpPr/>
            <p:nvPr/>
          </p:nvSpPr>
          <p:spPr>
            <a:xfrm>
              <a:off x="5095902" y="2887773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8" y="8170"/>
                    <a:pt x="22807" y="13119"/>
                    <a:pt x="16025" y="15580"/>
                  </a:cubicBezTo>
                  <a:cubicBezTo>
                    <a:pt x="9217" y="18068"/>
                    <a:pt x="2645" y="17125"/>
                    <a:pt x="1336" y="13511"/>
                  </a:cubicBezTo>
                  <a:cubicBezTo>
                    <a:pt x="0" y="9872"/>
                    <a:pt x="4452" y="4949"/>
                    <a:pt x="11234" y="2462"/>
                  </a:cubicBezTo>
                  <a:cubicBezTo>
                    <a:pt x="18041" y="0"/>
                    <a:pt x="24614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0"/>
            <p:cNvSpPr/>
            <p:nvPr/>
          </p:nvSpPr>
          <p:spPr>
            <a:xfrm>
              <a:off x="5113565" y="2964145"/>
              <a:ext cx="598028" cy="331749"/>
            </a:xfrm>
            <a:custGeom>
              <a:avLst/>
              <a:gdLst/>
              <a:ahLst/>
              <a:cxnLst/>
              <a:rect l="l" t="t" r="r" b="b"/>
              <a:pathLst>
                <a:path w="26579" h="14900" extrusionOk="0">
                  <a:moveTo>
                    <a:pt x="25243" y="1388"/>
                  </a:moveTo>
                  <a:cubicBezTo>
                    <a:pt x="26578" y="5002"/>
                    <a:pt x="22127" y="9951"/>
                    <a:pt x="15345" y="12438"/>
                  </a:cubicBezTo>
                  <a:cubicBezTo>
                    <a:pt x="8537" y="14899"/>
                    <a:pt x="1965" y="13957"/>
                    <a:pt x="656" y="10343"/>
                  </a:cubicBezTo>
                  <a:cubicBezTo>
                    <a:pt x="1" y="8563"/>
                    <a:pt x="656" y="11103"/>
                    <a:pt x="3484" y="12045"/>
                  </a:cubicBezTo>
                  <a:cubicBezTo>
                    <a:pt x="6390" y="13014"/>
                    <a:pt x="11496" y="12359"/>
                    <a:pt x="14926" y="11103"/>
                  </a:cubicBezTo>
                  <a:cubicBezTo>
                    <a:pt x="19142" y="9584"/>
                    <a:pt x="23017" y="6678"/>
                    <a:pt x="24405" y="4033"/>
                  </a:cubicBezTo>
                  <a:cubicBezTo>
                    <a:pt x="25505" y="1860"/>
                    <a:pt x="24745" y="1"/>
                    <a:pt x="25243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0"/>
            <p:cNvSpPr/>
            <p:nvPr/>
          </p:nvSpPr>
          <p:spPr>
            <a:xfrm>
              <a:off x="5117705" y="2892426"/>
              <a:ext cx="553815" cy="343415"/>
            </a:xfrm>
            <a:custGeom>
              <a:avLst/>
              <a:gdLst/>
              <a:ahLst/>
              <a:cxnLst/>
              <a:rect l="l" t="t" r="r" b="b"/>
              <a:pathLst>
                <a:path w="24614" h="15424" extrusionOk="0">
                  <a:moveTo>
                    <a:pt x="23514" y="3640"/>
                  </a:moveTo>
                  <a:cubicBezTo>
                    <a:pt x="24614" y="6652"/>
                    <a:pt x="20476" y="10920"/>
                    <a:pt x="14297" y="13172"/>
                  </a:cubicBezTo>
                  <a:cubicBezTo>
                    <a:pt x="8117" y="15423"/>
                    <a:pt x="2200" y="14795"/>
                    <a:pt x="1100" y="11784"/>
                  </a:cubicBezTo>
                  <a:cubicBezTo>
                    <a:pt x="0" y="8773"/>
                    <a:pt x="4137" y="4505"/>
                    <a:pt x="10317" y="2253"/>
                  </a:cubicBezTo>
                  <a:cubicBezTo>
                    <a:pt x="16496" y="1"/>
                    <a:pt x="22414" y="603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0"/>
            <p:cNvSpPr/>
            <p:nvPr/>
          </p:nvSpPr>
          <p:spPr>
            <a:xfrm>
              <a:off x="5124185" y="2986300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68" y="11626"/>
                  </a:cubicBezTo>
                  <a:cubicBezTo>
                    <a:pt x="7987" y="14088"/>
                    <a:pt x="3012" y="13145"/>
                    <a:pt x="1074" y="10788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92" y="13197"/>
                    <a:pt x="11233" y="12517"/>
                    <a:pt x="14664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718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0"/>
            <p:cNvSpPr/>
            <p:nvPr/>
          </p:nvSpPr>
          <p:spPr>
            <a:xfrm>
              <a:off x="5060555" y="2810821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8" y="8196"/>
                    <a:pt x="22807" y="13118"/>
                    <a:pt x="16025" y="15606"/>
                  </a:cubicBezTo>
                  <a:cubicBezTo>
                    <a:pt x="9217" y="18067"/>
                    <a:pt x="2645" y="17151"/>
                    <a:pt x="1336" y="13511"/>
                  </a:cubicBezTo>
                  <a:cubicBezTo>
                    <a:pt x="0" y="9898"/>
                    <a:pt x="4452" y="4949"/>
                    <a:pt x="11233" y="2488"/>
                  </a:cubicBezTo>
                  <a:cubicBezTo>
                    <a:pt x="18041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0"/>
            <p:cNvSpPr/>
            <p:nvPr/>
          </p:nvSpPr>
          <p:spPr>
            <a:xfrm>
              <a:off x="5078218" y="2887773"/>
              <a:ext cx="598028" cy="331170"/>
            </a:xfrm>
            <a:custGeom>
              <a:avLst/>
              <a:gdLst/>
              <a:ahLst/>
              <a:cxnLst/>
              <a:rect l="l" t="t" r="r" b="b"/>
              <a:pathLst>
                <a:path w="26579" h="14874" extrusionOk="0">
                  <a:moveTo>
                    <a:pt x="25269" y="1362"/>
                  </a:moveTo>
                  <a:cubicBezTo>
                    <a:pt x="26578" y="5002"/>
                    <a:pt x="22127" y="9950"/>
                    <a:pt x="15345" y="12412"/>
                  </a:cubicBezTo>
                  <a:cubicBezTo>
                    <a:pt x="8563" y="14873"/>
                    <a:pt x="1965" y="13957"/>
                    <a:pt x="656" y="10317"/>
                  </a:cubicBezTo>
                  <a:cubicBezTo>
                    <a:pt x="1" y="8536"/>
                    <a:pt x="656" y="11103"/>
                    <a:pt x="3483" y="12019"/>
                  </a:cubicBezTo>
                  <a:cubicBezTo>
                    <a:pt x="6390" y="12988"/>
                    <a:pt x="11496" y="12359"/>
                    <a:pt x="14926" y="11103"/>
                  </a:cubicBezTo>
                  <a:cubicBezTo>
                    <a:pt x="19142" y="9558"/>
                    <a:pt x="23017" y="6651"/>
                    <a:pt x="24405" y="4007"/>
                  </a:cubicBezTo>
                  <a:cubicBezTo>
                    <a:pt x="25531" y="1833"/>
                    <a:pt x="24745" y="0"/>
                    <a:pt x="25269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0"/>
            <p:cNvSpPr/>
            <p:nvPr/>
          </p:nvSpPr>
          <p:spPr>
            <a:xfrm>
              <a:off x="5082943" y="281547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1"/>
                    <a:pt x="20450" y="10919"/>
                    <a:pt x="14271" y="13171"/>
                  </a:cubicBezTo>
                  <a:cubicBezTo>
                    <a:pt x="8091" y="15423"/>
                    <a:pt x="2200" y="14795"/>
                    <a:pt x="1100" y="11783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70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0"/>
            <p:cNvSpPr/>
            <p:nvPr/>
          </p:nvSpPr>
          <p:spPr>
            <a:xfrm>
              <a:off x="5088838" y="2909348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5006" y="1807"/>
                  </a:moveTo>
                  <a:cubicBezTo>
                    <a:pt x="24823" y="5211"/>
                    <a:pt x="21576" y="9165"/>
                    <a:pt x="14768" y="11626"/>
                  </a:cubicBezTo>
                  <a:cubicBezTo>
                    <a:pt x="7986" y="14087"/>
                    <a:pt x="3038" y="13145"/>
                    <a:pt x="1074" y="10788"/>
                  </a:cubicBezTo>
                  <a:cubicBezTo>
                    <a:pt x="0" y="9479"/>
                    <a:pt x="1624" y="11521"/>
                    <a:pt x="3457" y="12097"/>
                  </a:cubicBezTo>
                  <a:cubicBezTo>
                    <a:pt x="6991" y="13223"/>
                    <a:pt x="11233" y="12516"/>
                    <a:pt x="14690" y="11286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718" y="0"/>
                    <a:pt x="25006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0"/>
            <p:cNvSpPr/>
            <p:nvPr/>
          </p:nvSpPr>
          <p:spPr>
            <a:xfrm>
              <a:off x="1355390" y="2525125"/>
              <a:ext cx="4355595" cy="1759492"/>
            </a:xfrm>
            <a:custGeom>
              <a:avLst/>
              <a:gdLst/>
              <a:ahLst/>
              <a:cxnLst/>
              <a:rect l="l" t="t" r="r" b="b"/>
              <a:pathLst>
                <a:path w="193582" h="79025" extrusionOk="0">
                  <a:moveTo>
                    <a:pt x="188973" y="8956"/>
                  </a:moveTo>
                  <a:cubicBezTo>
                    <a:pt x="193582" y="17911"/>
                    <a:pt x="187481" y="27599"/>
                    <a:pt x="158390" y="28646"/>
                  </a:cubicBezTo>
                  <a:cubicBezTo>
                    <a:pt x="147943" y="29039"/>
                    <a:pt x="134117" y="51688"/>
                    <a:pt x="116993" y="61403"/>
                  </a:cubicBezTo>
                  <a:cubicBezTo>
                    <a:pt x="88897" y="77323"/>
                    <a:pt x="59492" y="79025"/>
                    <a:pt x="58314" y="72872"/>
                  </a:cubicBezTo>
                  <a:cubicBezTo>
                    <a:pt x="55957" y="60460"/>
                    <a:pt x="1" y="74364"/>
                    <a:pt x="81670" y="39879"/>
                  </a:cubicBezTo>
                  <a:cubicBezTo>
                    <a:pt x="101413" y="31553"/>
                    <a:pt x="122020" y="9453"/>
                    <a:pt x="143465" y="9034"/>
                  </a:cubicBezTo>
                  <a:cubicBezTo>
                    <a:pt x="171090" y="8458"/>
                    <a:pt x="184391" y="1"/>
                    <a:pt x="188973" y="8956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0"/>
            <p:cNvSpPr/>
            <p:nvPr/>
          </p:nvSpPr>
          <p:spPr>
            <a:xfrm>
              <a:off x="1335950" y="2498895"/>
              <a:ext cx="4389188" cy="1759492"/>
            </a:xfrm>
            <a:custGeom>
              <a:avLst/>
              <a:gdLst/>
              <a:ahLst/>
              <a:cxnLst/>
              <a:rect l="l" t="t" r="r" b="b"/>
              <a:pathLst>
                <a:path w="195075" h="79025" extrusionOk="0">
                  <a:moveTo>
                    <a:pt x="190414" y="8956"/>
                  </a:moveTo>
                  <a:cubicBezTo>
                    <a:pt x="195074" y="17937"/>
                    <a:pt x="188921" y="27599"/>
                    <a:pt x="159595" y="28646"/>
                  </a:cubicBezTo>
                  <a:cubicBezTo>
                    <a:pt x="149068" y="29039"/>
                    <a:pt x="135138" y="51688"/>
                    <a:pt x="117883" y="61403"/>
                  </a:cubicBezTo>
                  <a:cubicBezTo>
                    <a:pt x="89551" y="77323"/>
                    <a:pt x="59937" y="79025"/>
                    <a:pt x="58759" y="72871"/>
                  </a:cubicBezTo>
                  <a:cubicBezTo>
                    <a:pt x="56376" y="60460"/>
                    <a:pt x="1" y="74364"/>
                    <a:pt x="82272" y="39879"/>
                  </a:cubicBezTo>
                  <a:cubicBezTo>
                    <a:pt x="102172" y="31553"/>
                    <a:pt x="122963" y="9479"/>
                    <a:pt x="144539" y="9034"/>
                  </a:cubicBezTo>
                  <a:cubicBezTo>
                    <a:pt x="172399" y="8484"/>
                    <a:pt x="185779" y="1"/>
                    <a:pt x="190414" y="89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0"/>
            <p:cNvSpPr/>
            <p:nvPr/>
          </p:nvSpPr>
          <p:spPr>
            <a:xfrm>
              <a:off x="1321820" y="2447015"/>
              <a:ext cx="4389165" cy="1759492"/>
            </a:xfrm>
            <a:custGeom>
              <a:avLst/>
              <a:gdLst/>
              <a:ahLst/>
              <a:cxnLst/>
              <a:rect l="l" t="t" r="r" b="b"/>
              <a:pathLst>
                <a:path w="195074" h="79025" extrusionOk="0">
                  <a:moveTo>
                    <a:pt x="190439" y="8955"/>
                  </a:moveTo>
                  <a:cubicBezTo>
                    <a:pt x="195074" y="17936"/>
                    <a:pt x="188921" y="27598"/>
                    <a:pt x="159620" y="28646"/>
                  </a:cubicBezTo>
                  <a:cubicBezTo>
                    <a:pt x="149068" y="29038"/>
                    <a:pt x="135164" y="51688"/>
                    <a:pt x="117882" y="61402"/>
                  </a:cubicBezTo>
                  <a:cubicBezTo>
                    <a:pt x="89577" y="77322"/>
                    <a:pt x="59963" y="79024"/>
                    <a:pt x="58784" y="72871"/>
                  </a:cubicBezTo>
                  <a:cubicBezTo>
                    <a:pt x="56402" y="60460"/>
                    <a:pt x="0" y="74363"/>
                    <a:pt x="82272" y="39879"/>
                  </a:cubicBezTo>
                  <a:cubicBezTo>
                    <a:pt x="102198" y="31552"/>
                    <a:pt x="122962" y="9479"/>
                    <a:pt x="144564" y="9034"/>
                  </a:cubicBezTo>
                  <a:cubicBezTo>
                    <a:pt x="172398" y="8484"/>
                    <a:pt x="185805" y="0"/>
                    <a:pt x="190439" y="8955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0"/>
            <p:cNvSpPr/>
            <p:nvPr/>
          </p:nvSpPr>
          <p:spPr>
            <a:xfrm>
              <a:off x="2943733" y="2936736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3" y="8170"/>
                    <a:pt x="22781" y="13119"/>
                    <a:pt x="16000" y="15580"/>
                  </a:cubicBezTo>
                  <a:cubicBezTo>
                    <a:pt x="9192" y="18068"/>
                    <a:pt x="2619" y="17125"/>
                    <a:pt x="1310" y="13512"/>
                  </a:cubicBezTo>
                  <a:cubicBezTo>
                    <a:pt x="1" y="9872"/>
                    <a:pt x="4426" y="4950"/>
                    <a:pt x="11234" y="2462"/>
                  </a:cubicBezTo>
                  <a:cubicBezTo>
                    <a:pt x="18016" y="1"/>
                    <a:pt x="24588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0"/>
            <p:cNvSpPr/>
            <p:nvPr/>
          </p:nvSpPr>
          <p:spPr>
            <a:xfrm>
              <a:off x="2960833" y="3013131"/>
              <a:ext cx="598005" cy="331726"/>
            </a:xfrm>
            <a:custGeom>
              <a:avLst/>
              <a:gdLst/>
              <a:ahLst/>
              <a:cxnLst/>
              <a:rect l="l" t="t" r="r" b="b"/>
              <a:pathLst>
                <a:path w="26578" h="14899" extrusionOk="0">
                  <a:moveTo>
                    <a:pt x="25268" y="1388"/>
                  </a:moveTo>
                  <a:cubicBezTo>
                    <a:pt x="26577" y="5001"/>
                    <a:pt x="22126" y="9950"/>
                    <a:pt x="15344" y="12411"/>
                  </a:cubicBezTo>
                  <a:cubicBezTo>
                    <a:pt x="8563" y="14899"/>
                    <a:pt x="1964" y="13956"/>
                    <a:pt x="655" y="10343"/>
                  </a:cubicBezTo>
                  <a:cubicBezTo>
                    <a:pt x="0" y="8562"/>
                    <a:pt x="655" y="11102"/>
                    <a:pt x="3483" y="12045"/>
                  </a:cubicBezTo>
                  <a:cubicBezTo>
                    <a:pt x="6389" y="13014"/>
                    <a:pt x="11495" y="12359"/>
                    <a:pt x="14925" y="11102"/>
                  </a:cubicBezTo>
                  <a:cubicBezTo>
                    <a:pt x="19141" y="9583"/>
                    <a:pt x="23016" y="6677"/>
                    <a:pt x="24404" y="4032"/>
                  </a:cubicBezTo>
                  <a:cubicBezTo>
                    <a:pt x="25530" y="1859"/>
                    <a:pt x="24771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0"/>
            <p:cNvSpPr/>
            <p:nvPr/>
          </p:nvSpPr>
          <p:spPr>
            <a:xfrm>
              <a:off x="2965535" y="2941412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14"/>
                  </a:moveTo>
                  <a:cubicBezTo>
                    <a:pt x="24588" y="6651"/>
                    <a:pt x="20451" y="10919"/>
                    <a:pt x="14271" y="13171"/>
                  </a:cubicBezTo>
                  <a:cubicBezTo>
                    <a:pt x="8092" y="15423"/>
                    <a:pt x="2200" y="14794"/>
                    <a:pt x="1101" y="11783"/>
                  </a:cubicBezTo>
                  <a:cubicBezTo>
                    <a:pt x="1" y="8746"/>
                    <a:pt x="4112" y="4478"/>
                    <a:pt x="10291" y="2226"/>
                  </a:cubicBezTo>
                  <a:cubicBezTo>
                    <a:pt x="16497" y="0"/>
                    <a:pt x="22388" y="603"/>
                    <a:pt x="23488" y="3614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0"/>
            <p:cNvSpPr/>
            <p:nvPr/>
          </p:nvSpPr>
          <p:spPr>
            <a:xfrm>
              <a:off x="2972015" y="3035285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1" y="1807"/>
                  </a:moveTo>
                  <a:cubicBezTo>
                    <a:pt x="24824" y="5184"/>
                    <a:pt x="21551" y="9138"/>
                    <a:pt x="14743" y="11626"/>
                  </a:cubicBezTo>
                  <a:cubicBezTo>
                    <a:pt x="7961" y="14087"/>
                    <a:pt x="3012" y="13144"/>
                    <a:pt x="1048" y="10788"/>
                  </a:cubicBezTo>
                  <a:cubicBezTo>
                    <a:pt x="1" y="9479"/>
                    <a:pt x="1598" y="11521"/>
                    <a:pt x="3431" y="12097"/>
                  </a:cubicBezTo>
                  <a:cubicBezTo>
                    <a:pt x="6966" y="13197"/>
                    <a:pt x="11208" y="12516"/>
                    <a:pt x="14664" y="11259"/>
                  </a:cubicBezTo>
                  <a:cubicBezTo>
                    <a:pt x="18854" y="9741"/>
                    <a:pt x="22388" y="7148"/>
                    <a:pt x="23907" y="4635"/>
                  </a:cubicBezTo>
                  <a:cubicBezTo>
                    <a:pt x="25373" y="2199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0"/>
            <p:cNvSpPr/>
            <p:nvPr/>
          </p:nvSpPr>
          <p:spPr>
            <a:xfrm>
              <a:off x="2903098" y="2860942"/>
              <a:ext cx="612720" cy="402306"/>
            </a:xfrm>
            <a:custGeom>
              <a:avLst/>
              <a:gdLst/>
              <a:ahLst/>
              <a:cxnLst/>
              <a:rect l="l" t="t" r="r" b="b"/>
              <a:pathLst>
                <a:path w="27232" h="18069" extrusionOk="0">
                  <a:moveTo>
                    <a:pt x="25923" y="4557"/>
                  </a:moveTo>
                  <a:cubicBezTo>
                    <a:pt x="27232" y="8197"/>
                    <a:pt x="22807" y="13119"/>
                    <a:pt x="15999" y="15607"/>
                  </a:cubicBezTo>
                  <a:cubicBezTo>
                    <a:pt x="9217" y="18068"/>
                    <a:pt x="2645" y="17152"/>
                    <a:pt x="1309" y="13512"/>
                  </a:cubicBezTo>
                  <a:cubicBezTo>
                    <a:pt x="0" y="9899"/>
                    <a:pt x="4425" y="4950"/>
                    <a:pt x="11233" y="2488"/>
                  </a:cubicBezTo>
                  <a:cubicBezTo>
                    <a:pt x="18015" y="1"/>
                    <a:pt x="24614" y="944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0"/>
            <p:cNvSpPr/>
            <p:nvPr/>
          </p:nvSpPr>
          <p:spPr>
            <a:xfrm>
              <a:off x="2920760" y="2937916"/>
              <a:ext cx="597420" cy="331147"/>
            </a:xfrm>
            <a:custGeom>
              <a:avLst/>
              <a:gdLst/>
              <a:ahLst/>
              <a:cxnLst/>
              <a:rect l="l" t="t" r="r" b="b"/>
              <a:pathLst>
                <a:path w="26552" h="14873" extrusionOk="0">
                  <a:moveTo>
                    <a:pt x="25243" y="1362"/>
                  </a:moveTo>
                  <a:cubicBezTo>
                    <a:pt x="26552" y="5001"/>
                    <a:pt x="22127" y="9950"/>
                    <a:pt x="15319" y="12412"/>
                  </a:cubicBezTo>
                  <a:cubicBezTo>
                    <a:pt x="8537" y="14873"/>
                    <a:pt x="1965" y="13956"/>
                    <a:pt x="629" y="10317"/>
                  </a:cubicBezTo>
                  <a:cubicBezTo>
                    <a:pt x="1" y="8536"/>
                    <a:pt x="655" y="11102"/>
                    <a:pt x="3483" y="12019"/>
                  </a:cubicBezTo>
                  <a:cubicBezTo>
                    <a:pt x="6364" y="12988"/>
                    <a:pt x="11470" y="12333"/>
                    <a:pt x="14926" y="11102"/>
                  </a:cubicBezTo>
                  <a:cubicBezTo>
                    <a:pt x="19115" y="9557"/>
                    <a:pt x="23017" y="6651"/>
                    <a:pt x="24378" y="4006"/>
                  </a:cubicBezTo>
                  <a:cubicBezTo>
                    <a:pt x="25504" y="1833"/>
                    <a:pt x="24745" y="0"/>
                    <a:pt x="25243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0"/>
            <p:cNvSpPr/>
            <p:nvPr/>
          </p:nvSpPr>
          <p:spPr>
            <a:xfrm>
              <a:off x="2924900" y="2865618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7" y="3640"/>
                  </a:moveTo>
                  <a:cubicBezTo>
                    <a:pt x="24587" y="6651"/>
                    <a:pt x="20476" y="10919"/>
                    <a:pt x="14297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388" y="629"/>
                    <a:pt x="23487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0"/>
            <p:cNvSpPr/>
            <p:nvPr/>
          </p:nvSpPr>
          <p:spPr>
            <a:xfrm>
              <a:off x="2931380" y="2959492"/>
              <a:ext cx="571477" cy="313669"/>
            </a:xfrm>
            <a:custGeom>
              <a:avLst/>
              <a:gdLst/>
              <a:ahLst/>
              <a:cxnLst/>
              <a:rect l="l" t="t" r="r" b="b"/>
              <a:pathLst>
                <a:path w="25399" h="14088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60" y="14087"/>
                    <a:pt x="3011" y="13145"/>
                    <a:pt x="1074" y="10788"/>
                  </a:cubicBezTo>
                  <a:cubicBezTo>
                    <a:pt x="0" y="9479"/>
                    <a:pt x="1624" y="11521"/>
                    <a:pt x="3456" y="12097"/>
                  </a:cubicBezTo>
                  <a:cubicBezTo>
                    <a:pt x="6965" y="13223"/>
                    <a:pt x="11233" y="12516"/>
                    <a:pt x="14663" y="11259"/>
                  </a:cubicBezTo>
                  <a:cubicBezTo>
                    <a:pt x="18879" y="9741"/>
                    <a:pt x="22388" y="7148"/>
                    <a:pt x="23906" y="4635"/>
                  </a:cubicBezTo>
                  <a:cubicBezTo>
                    <a:pt x="25399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0"/>
            <p:cNvSpPr/>
            <p:nvPr/>
          </p:nvSpPr>
          <p:spPr>
            <a:xfrm>
              <a:off x="2863610" y="2782832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96"/>
                    <a:pt x="22807" y="13119"/>
                    <a:pt x="16000" y="15606"/>
                  </a:cubicBezTo>
                  <a:cubicBezTo>
                    <a:pt x="9218" y="18067"/>
                    <a:pt x="2646" y="17151"/>
                    <a:pt x="1310" y="13511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6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0"/>
            <p:cNvSpPr/>
            <p:nvPr/>
          </p:nvSpPr>
          <p:spPr>
            <a:xfrm>
              <a:off x="2881295" y="2859784"/>
              <a:ext cx="597420" cy="331170"/>
            </a:xfrm>
            <a:custGeom>
              <a:avLst/>
              <a:gdLst/>
              <a:ahLst/>
              <a:cxnLst/>
              <a:rect l="l" t="t" r="r" b="b"/>
              <a:pathLst>
                <a:path w="26552" h="14874" extrusionOk="0">
                  <a:moveTo>
                    <a:pt x="25242" y="1362"/>
                  </a:moveTo>
                  <a:cubicBezTo>
                    <a:pt x="26551" y="5002"/>
                    <a:pt x="22126" y="9951"/>
                    <a:pt x="15344" y="12412"/>
                  </a:cubicBezTo>
                  <a:cubicBezTo>
                    <a:pt x="8537" y="14873"/>
                    <a:pt x="1964" y="13957"/>
                    <a:pt x="629" y="10317"/>
                  </a:cubicBezTo>
                  <a:cubicBezTo>
                    <a:pt x="0" y="8537"/>
                    <a:pt x="655" y="11103"/>
                    <a:pt x="3483" y="12019"/>
                  </a:cubicBezTo>
                  <a:cubicBezTo>
                    <a:pt x="6363" y="12988"/>
                    <a:pt x="11469" y="12360"/>
                    <a:pt x="14926" y="11103"/>
                  </a:cubicBezTo>
                  <a:cubicBezTo>
                    <a:pt x="19115" y="9558"/>
                    <a:pt x="23016" y="6651"/>
                    <a:pt x="24378" y="4007"/>
                  </a:cubicBezTo>
                  <a:cubicBezTo>
                    <a:pt x="25504" y="1833"/>
                    <a:pt x="24745" y="1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0"/>
            <p:cNvSpPr/>
            <p:nvPr/>
          </p:nvSpPr>
          <p:spPr>
            <a:xfrm>
              <a:off x="2885413" y="2787486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20"/>
                    <a:pt x="14297" y="13171"/>
                  </a:cubicBezTo>
                  <a:cubicBezTo>
                    <a:pt x="8092" y="15423"/>
                    <a:pt x="2200" y="14795"/>
                    <a:pt x="1100" y="11784"/>
                  </a:cubicBezTo>
                  <a:cubicBezTo>
                    <a:pt x="1" y="8772"/>
                    <a:pt x="4138" y="4504"/>
                    <a:pt x="10317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0"/>
            <p:cNvSpPr/>
            <p:nvPr/>
          </p:nvSpPr>
          <p:spPr>
            <a:xfrm>
              <a:off x="2891892" y="2881360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0" y="9165"/>
                    <a:pt x="14769" y="11626"/>
                  </a:cubicBezTo>
                  <a:cubicBezTo>
                    <a:pt x="7961" y="14087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223"/>
                    <a:pt x="11234" y="12516"/>
                    <a:pt x="14664" y="11286"/>
                  </a:cubicBezTo>
                  <a:cubicBezTo>
                    <a:pt x="18880" y="9741"/>
                    <a:pt x="22388" y="7149"/>
                    <a:pt x="23907" y="4635"/>
                  </a:cubicBezTo>
                  <a:cubicBezTo>
                    <a:pt x="25400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0"/>
            <p:cNvSpPr/>
            <p:nvPr/>
          </p:nvSpPr>
          <p:spPr>
            <a:xfrm>
              <a:off x="3994190" y="295074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781" y="13119"/>
                    <a:pt x="15999" y="15580"/>
                  </a:cubicBezTo>
                  <a:cubicBezTo>
                    <a:pt x="9191" y="18067"/>
                    <a:pt x="2619" y="17125"/>
                    <a:pt x="1310" y="13511"/>
                  </a:cubicBezTo>
                  <a:cubicBezTo>
                    <a:pt x="1" y="9872"/>
                    <a:pt x="4426" y="4923"/>
                    <a:pt x="11234" y="2462"/>
                  </a:cubicBezTo>
                  <a:cubicBezTo>
                    <a:pt x="18016" y="0"/>
                    <a:pt x="24588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0"/>
            <p:cNvSpPr/>
            <p:nvPr/>
          </p:nvSpPr>
          <p:spPr>
            <a:xfrm>
              <a:off x="4011290" y="3027114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2"/>
                    <a:pt x="22126" y="9950"/>
                    <a:pt x="15344" y="12412"/>
                  </a:cubicBezTo>
                  <a:cubicBezTo>
                    <a:pt x="8562" y="14899"/>
                    <a:pt x="1964" y="13957"/>
                    <a:pt x="655" y="10343"/>
                  </a:cubicBezTo>
                  <a:cubicBezTo>
                    <a:pt x="0" y="8563"/>
                    <a:pt x="655" y="11103"/>
                    <a:pt x="3483" y="12045"/>
                  </a:cubicBezTo>
                  <a:cubicBezTo>
                    <a:pt x="6389" y="13014"/>
                    <a:pt x="11495" y="12359"/>
                    <a:pt x="14925" y="11103"/>
                  </a:cubicBezTo>
                  <a:cubicBezTo>
                    <a:pt x="19141" y="9584"/>
                    <a:pt x="23016" y="6677"/>
                    <a:pt x="24404" y="4033"/>
                  </a:cubicBezTo>
                  <a:cubicBezTo>
                    <a:pt x="25530" y="1860"/>
                    <a:pt x="24770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0"/>
            <p:cNvSpPr/>
            <p:nvPr/>
          </p:nvSpPr>
          <p:spPr>
            <a:xfrm>
              <a:off x="4015993" y="2954816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0"/>
                  </a:moveTo>
                  <a:cubicBezTo>
                    <a:pt x="24588" y="6678"/>
                    <a:pt x="20451" y="10946"/>
                    <a:pt x="14271" y="13197"/>
                  </a:cubicBezTo>
                  <a:cubicBezTo>
                    <a:pt x="8091" y="15449"/>
                    <a:pt x="2200" y="14821"/>
                    <a:pt x="1100" y="11810"/>
                  </a:cubicBezTo>
                  <a:cubicBezTo>
                    <a:pt x="1" y="8772"/>
                    <a:pt x="4111" y="4504"/>
                    <a:pt x="10291" y="2252"/>
                  </a:cubicBezTo>
                  <a:cubicBezTo>
                    <a:pt x="16470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0"/>
            <p:cNvSpPr/>
            <p:nvPr/>
          </p:nvSpPr>
          <p:spPr>
            <a:xfrm>
              <a:off x="4022472" y="3048690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0" y="1833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1" y="14114"/>
                    <a:pt x="3012" y="13171"/>
                    <a:pt x="1048" y="10788"/>
                  </a:cubicBezTo>
                  <a:cubicBezTo>
                    <a:pt x="1" y="9505"/>
                    <a:pt x="1598" y="11547"/>
                    <a:pt x="3431" y="12124"/>
                  </a:cubicBezTo>
                  <a:cubicBezTo>
                    <a:pt x="6966" y="13223"/>
                    <a:pt x="11207" y="12542"/>
                    <a:pt x="14664" y="11286"/>
                  </a:cubicBezTo>
                  <a:cubicBezTo>
                    <a:pt x="18853" y="9767"/>
                    <a:pt x="22388" y="7175"/>
                    <a:pt x="23907" y="4661"/>
                  </a:cubicBezTo>
                  <a:cubicBezTo>
                    <a:pt x="25373" y="2226"/>
                    <a:pt x="24692" y="0"/>
                    <a:pt x="24980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0"/>
            <p:cNvSpPr/>
            <p:nvPr/>
          </p:nvSpPr>
          <p:spPr>
            <a:xfrm>
              <a:off x="3953533" y="2874947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4" y="4556"/>
                  </a:moveTo>
                  <a:cubicBezTo>
                    <a:pt x="27233" y="8170"/>
                    <a:pt x="22808" y="13119"/>
                    <a:pt x="16000" y="15606"/>
                  </a:cubicBezTo>
                  <a:cubicBezTo>
                    <a:pt x="9218" y="18067"/>
                    <a:pt x="2646" y="17125"/>
                    <a:pt x="1310" y="13511"/>
                  </a:cubicBezTo>
                  <a:cubicBezTo>
                    <a:pt x="1" y="9898"/>
                    <a:pt x="4426" y="4949"/>
                    <a:pt x="11234" y="2462"/>
                  </a:cubicBezTo>
                  <a:cubicBezTo>
                    <a:pt x="18016" y="0"/>
                    <a:pt x="24614" y="943"/>
                    <a:pt x="25924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0"/>
            <p:cNvSpPr/>
            <p:nvPr/>
          </p:nvSpPr>
          <p:spPr>
            <a:xfrm>
              <a:off x="3971218" y="2951899"/>
              <a:ext cx="597420" cy="331170"/>
            </a:xfrm>
            <a:custGeom>
              <a:avLst/>
              <a:gdLst/>
              <a:ahLst/>
              <a:cxnLst/>
              <a:rect l="l" t="t" r="r" b="b"/>
              <a:pathLst>
                <a:path w="26552" h="14874" extrusionOk="0">
                  <a:moveTo>
                    <a:pt x="25242" y="1362"/>
                  </a:moveTo>
                  <a:cubicBezTo>
                    <a:pt x="26551" y="5002"/>
                    <a:pt x="22126" y="9924"/>
                    <a:pt x="15318" y="12412"/>
                  </a:cubicBezTo>
                  <a:cubicBezTo>
                    <a:pt x="8537" y="14873"/>
                    <a:pt x="1964" y="13957"/>
                    <a:pt x="629" y="10317"/>
                  </a:cubicBezTo>
                  <a:cubicBezTo>
                    <a:pt x="1" y="8537"/>
                    <a:pt x="655" y="11077"/>
                    <a:pt x="3483" y="12019"/>
                  </a:cubicBezTo>
                  <a:cubicBezTo>
                    <a:pt x="6363" y="12988"/>
                    <a:pt x="11469" y="12333"/>
                    <a:pt x="14926" y="11103"/>
                  </a:cubicBezTo>
                  <a:cubicBezTo>
                    <a:pt x="19115" y="9558"/>
                    <a:pt x="23017" y="6651"/>
                    <a:pt x="24378" y="4007"/>
                  </a:cubicBezTo>
                  <a:cubicBezTo>
                    <a:pt x="25504" y="1834"/>
                    <a:pt x="24745" y="1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0"/>
            <p:cNvSpPr/>
            <p:nvPr/>
          </p:nvSpPr>
          <p:spPr>
            <a:xfrm>
              <a:off x="3975335" y="287960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20"/>
                    <a:pt x="14297" y="13171"/>
                  </a:cubicBezTo>
                  <a:cubicBezTo>
                    <a:pt x="8092" y="15423"/>
                    <a:pt x="2200" y="14795"/>
                    <a:pt x="1101" y="11784"/>
                  </a:cubicBezTo>
                  <a:cubicBezTo>
                    <a:pt x="1" y="8773"/>
                    <a:pt x="4138" y="4505"/>
                    <a:pt x="10317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0"/>
            <p:cNvSpPr/>
            <p:nvPr/>
          </p:nvSpPr>
          <p:spPr>
            <a:xfrm>
              <a:off x="3981815" y="2973475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1" y="9139"/>
                    <a:pt x="14769" y="11626"/>
                  </a:cubicBezTo>
                  <a:cubicBezTo>
                    <a:pt x="7961" y="14088"/>
                    <a:pt x="3012" y="13145"/>
                    <a:pt x="1074" y="10788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54" y="9741"/>
                    <a:pt x="22388" y="7149"/>
                    <a:pt x="23907" y="4635"/>
                  </a:cubicBezTo>
                  <a:cubicBezTo>
                    <a:pt x="25400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0"/>
            <p:cNvSpPr/>
            <p:nvPr/>
          </p:nvSpPr>
          <p:spPr>
            <a:xfrm>
              <a:off x="3914068" y="2796816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606"/>
                  </a:cubicBezTo>
                  <a:cubicBezTo>
                    <a:pt x="9218" y="18068"/>
                    <a:pt x="2645" y="17125"/>
                    <a:pt x="1310" y="13512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5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0"/>
            <p:cNvSpPr/>
            <p:nvPr/>
          </p:nvSpPr>
          <p:spPr>
            <a:xfrm>
              <a:off x="3931753" y="2873767"/>
              <a:ext cx="597420" cy="331170"/>
            </a:xfrm>
            <a:custGeom>
              <a:avLst/>
              <a:gdLst/>
              <a:ahLst/>
              <a:cxnLst/>
              <a:rect l="l" t="t" r="r" b="b"/>
              <a:pathLst>
                <a:path w="26552" h="14874" extrusionOk="0">
                  <a:moveTo>
                    <a:pt x="25242" y="1363"/>
                  </a:moveTo>
                  <a:cubicBezTo>
                    <a:pt x="26551" y="5002"/>
                    <a:pt x="22126" y="9925"/>
                    <a:pt x="15318" y="12412"/>
                  </a:cubicBezTo>
                  <a:cubicBezTo>
                    <a:pt x="8536" y="14874"/>
                    <a:pt x="1964" y="13957"/>
                    <a:pt x="629" y="10318"/>
                  </a:cubicBezTo>
                  <a:cubicBezTo>
                    <a:pt x="0" y="8537"/>
                    <a:pt x="655" y="11077"/>
                    <a:pt x="3483" y="12020"/>
                  </a:cubicBezTo>
                  <a:cubicBezTo>
                    <a:pt x="6363" y="12988"/>
                    <a:pt x="11469" y="12334"/>
                    <a:pt x="14925" y="11103"/>
                  </a:cubicBezTo>
                  <a:cubicBezTo>
                    <a:pt x="19115" y="9558"/>
                    <a:pt x="23016" y="6652"/>
                    <a:pt x="24378" y="4007"/>
                  </a:cubicBezTo>
                  <a:cubicBezTo>
                    <a:pt x="25504" y="1834"/>
                    <a:pt x="24744" y="1"/>
                    <a:pt x="25242" y="1363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0"/>
            <p:cNvSpPr/>
            <p:nvPr/>
          </p:nvSpPr>
          <p:spPr>
            <a:xfrm>
              <a:off x="3935870" y="2801491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7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38" y="4504"/>
                    <a:pt x="10317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0"/>
            <p:cNvSpPr/>
            <p:nvPr/>
          </p:nvSpPr>
          <p:spPr>
            <a:xfrm>
              <a:off x="3942350" y="2895343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8"/>
                  </a:moveTo>
                  <a:cubicBezTo>
                    <a:pt x="24823" y="5211"/>
                    <a:pt x="21550" y="9165"/>
                    <a:pt x="14768" y="11627"/>
                  </a:cubicBezTo>
                  <a:cubicBezTo>
                    <a:pt x="7961" y="14088"/>
                    <a:pt x="3012" y="13145"/>
                    <a:pt x="1074" y="10789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99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0"/>
            <p:cNvSpPr/>
            <p:nvPr/>
          </p:nvSpPr>
          <p:spPr>
            <a:xfrm>
              <a:off x="1398410" y="1624951"/>
              <a:ext cx="5018378" cy="1620157"/>
            </a:xfrm>
            <a:custGeom>
              <a:avLst/>
              <a:gdLst/>
              <a:ahLst/>
              <a:cxnLst/>
              <a:rect l="l" t="t" r="r" b="b"/>
              <a:pathLst>
                <a:path w="223039" h="72767" extrusionOk="0">
                  <a:moveTo>
                    <a:pt x="218404" y="8982"/>
                  </a:moveTo>
                  <a:cubicBezTo>
                    <a:pt x="223039" y="17937"/>
                    <a:pt x="215105" y="21943"/>
                    <a:pt x="206595" y="32181"/>
                  </a:cubicBezTo>
                  <a:cubicBezTo>
                    <a:pt x="200651" y="39381"/>
                    <a:pt x="190570" y="48048"/>
                    <a:pt x="170801" y="48572"/>
                  </a:cubicBezTo>
                  <a:cubicBezTo>
                    <a:pt x="153912" y="48991"/>
                    <a:pt x="142181" y="61559"/>
                    <a:pt x="136604" y="64414"/>
                  </a:cubicBezTo>
                  <a:cubicBezTo>
                    <a:pt x="120213" y="72766"/>
                    <a:pt x="0" y="70279"/>
                    <a:pt x="82141" y="35820"/>
                  </a:cubicBezTo>
                  <a:cubicBezTo>
                    <a:pt x="102015" y="27468"/>
                    <a:pt x="147549" y="10945"/>
                    <a:pt x="169125" y="10500"/>
                  </a:cubicBezTo>
                  <a:cubicBezTo>
                    <a:pt x="196907" y="9950"/>
                    <a:pt x="213770" y="0"/>
                    <a:pt x="218404" y="8982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0"/>
            <p:cNvSpPr/>
            <p:nvPr/>
          </p:nvSpPr>
          <p:spPr>
            <a:xfrm>
              <a:off x="1389568" y="1605713"/>
              <a:ext cx="5027220" cy="1619578"/>
            </a:xfrm>
            <a:custGeom>
              <a:avLst/>
              <a:gdLst/>
              <a:ahLst/>
              <a:cxnLst/>
              <a:rect l="l" t="t" r="r" b="b"/>
              <a:pathLst>
                <a:path w="223432" h="72741" extrusionOk="0">
                  <a:moveTo>
                    <a:pt x="218797" y="8955"/>
                  </a:moveTo>
                  <a:cubicBezTo>
                    <a:pt x="223432" y="17936"/>
                    <a:pt x="215472" y="21916"/>
                    <a:pt x="206988" y="32181"/>
                  </a:cubicBezTo>
                  <a:cubicBezTo>
                    <a:pt x="201018" y="39355"/>
                    <a:pt x="190911" y="48048"/>
                    <a:pt x="171089" y="48546"/>
                  </a:cubicBezTo>
                  <a:cubicBezTo>
                    <a:pt x="154200" y="48965"/>
                    <a:pt x="142417" y="61559"/>
                    <a:pt x="136840" y="64387"/>
                  </a:cubicBezTo>
                  <a:cubicBezTo>
                    <a:pt x="120423" y="72740"/>
                    <a:pt x="1" y="70279"/>
                    <a:pt x="82298" y="35794"/>
                  </a:cubicBezTo>
                  <a:cubicBezTo>
                    <a:pt x="102198" y="27468"/>
                    <a:pt x="147811" y="10945"/>
                    <a:pt x="169413" y="10500"/>
                  </a:cubicBezTo>
                  <a:cubicBezTo>
                    <a:pt x="197247" y="9950"/>
                    <a:pt x="214163" y="0"/>
                    <a:pt x="218797" y="8955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0"/>
            <p:cNvSpPr/>
            <p:nvPr/>
          </p:nvSpPr>
          <p:spPr>
            <a:xfrm>
              <a:off x="1382502" y="1561983"/>
              <a:ext cx="5027220" cy="1620157"/>
            </a:xfrm>
            <a:custGeom>
              <a:avLst/>
              <a:gdLst/>
              <a:ahLst/>
              <a:cxnLst/>
              <a:rect l="l" t="t" r="r" b="b"/>
              <a:pathLst>
                <a:path w="223432" h="72767" extrusionOk="0">
                  <a:moveTo>
                    <a:pt x="218797" y="8982"/>
                  </a:moveTo>
                  <a:cubicBezTo>
                    <a:pt x="223432" y="17937"/>
                    <a:pt x="215498" y="21943"/>
                    <a:pt x="206988" y="32181"/>
                  </a:cubicBezTo>
                  <a:cubicBezTo>
                    <a:pt x="201018" y="39382"/>
                    <a:pt x="190911" y="48049"/>
                    <a:pt x="171115" y="48572"/>
                  </a:cubicBezTo>
                  <a:cubicBezTo>
                    <a:pt x="154200" y="48991"/>
                    <a:pt x="142443" y="61586"/>
                    <a:pt x="136840" y="64414"/>
                  </a:cubicBezTo>
                  <a:cubicBezTo>
                    <a:pt x="120422" y="72766"/>
                    <a:pt x="0" y="70279"/>
                    <a:pt x="82298" y="35820"/>
                  </a:cubicBezTo>
                  <a:cubicBezTo>
                    <a:pt x="102198" y="27468"/>
                    <a:pt x="147811" y="10945"/>
                    <a:pt x="169413" y="10527"/>
                  </a:cubicBezTo>
                  <a:cubicBezTo>
                    <a:pt x="197273" y="9950"/>
                    <a:pt x="214162" y="0"/>
                    <a:pt x="218797" y="8982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0"/>
            <p:cNvSpPr/>
            <p:nvPr/>
          </p:nvSpPr>
          <p:spPr>
            <a:xfrm>
              <a:off x="4995755" y="1633702"/>
              <a:ext cx="612720" cy="402863"/>
            </a:xfrm>
            <a:custGeom>
              <a:avLst/>
              <a:gdLst/>
              <a:ahLst/>
              <a:cxnLst/>
              <a:rect l="l" t="t" r="r" b="b"/>
              <a:pathLst>
                <a:path w="27232" h="18094" extrusionOk="0">
                  <a:moveTo>
                    <a:pt x="25923" y="4582"/>
                  </a:moveTo>
                  <a:cubicBezTo>
                    <a:pt x="27232" y="8196"/>
                    <a:pt x="22781" y="13145"/>
                    <a:pt x="15999" y="15606"/>
                  </a:cubicBezTo>
                  <a:cubicBezTo>
                    <a:pt x="9191" y="18093"/>
                    <a:pt x="2619" y="17151"/>
                    <a:pt x="1309" y="13537"/>
                  </a:cubicBezTo>
                  <a:cubicBezTo>
                    <a:pt x="0" y="9898"/>
                    <a:pt x="4425" y="4949"/>
                    <a:pt x="11233" y="2488"/>
                  </a:cubicBezTo>
                  <a:cubicBezTo>
                    <a:pt x="18015" y="0"/>
                    <a:pt x="24587" y="943"/>
                    <a:pt x="25923" y="4582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0"/>
            <p:cNvSpPr/>
            <p:nvPr/>
          </p:nvSpPr>
          <p:spPr>
            <a:xfrm>
              <a:off x="5012833" y="1710653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8" y="5002"/>
                    <a:pt x="22126" y="9950"/>
                    <a:pt x="15345" y="12412"/>
                  </a:cubicBezTo>
                  <a:cubicBezTo>
                    <a:pt x="8563" y="14899"/>
                    <a:pt x="1964" y="13957"/>
                    <a:pt x="655" y="10343"/>
                  </a:cubicBezTo>
                  <a:cubicBezTo>
                    <a:pt x="0" y="8536"/>
                    <a:pt x="655" y="11103"/>
                    <a:pt x="3483" y="12045"/>
                  </a:cubicBezTo>
                  <a:cubicBezTo>
                    <a:pt x="6389" y="12988"/>
                    <a:pt x="11495" y="12359"/>
                    <a:pt x="14926" y="11103"/>
                  </a:cubicBezTo>
                  <a:cubicBezTo>
                    <a:pt x="19141" y="9584"/>
                    <a:pt x="23017" y="6677"/>
                    <a:pt x="24404" y="4033"/>
                  </a:cubicBezTo>
                  <a:cubicBezTo>
                    <a:pt x="25530" y="1860"/>
                    <a:pt x="24771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0"/>
            <p:cNvSpPr/>
            <p:nvPr/>
          </p:nvSpPr>
          <p:spPr>
            <a:xfrm>
              <a:off x="5017535" y="1638355"/>
              <a:ext cx="553253" cy="343415"/>
            </a:xfrm>
            <a:custGeom>
              <a:avLst/>
              <a:gdLst/>
              <a:ahLst/>
              <a:cxnLst/>
              <a:rect l="l" t="t" r="r" b="b"/>
              <a:pathLst>
                <a:path w="24589" h="15424" extrusionOk="0">
                  <a:moveTo>
                    <a:pt x="23488" y="3640"/>
                  </a:moveTo>
                  <a:cubicBezTo>
                    <a:pt x="24588" y="6651"/>
                    <a:pt x="20451" y="10946"/>
                    <a:pt x="14271" y="13197"/>
                  </a:cubicBezTo>
                  <a:cubicBezTo>
                    <a:pt x="8092" y="15423"/>
                    <a:pt x="2200" y="14821"/>
                    <a:pt x="1101" y="11810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71" y="1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0"/>
            <p:cNvSpPr/>
            <p:nvPr/>
          </p:nvSpPr>
          <p:spPr>
            <a:xfrm>
              <a:off x="5024015" y="1732229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1" y="1807"/>
                  </a:moveTo>
                  <a:cubicBezTo>
                    <a:pt x="24824" y="5211"/>
                    <a:pt x="21551" y="9165"/>
                    <a:pt x="14743" y="11626"/>
                  </a:cubicBezTo>
                  <a:cubicBezTo>
                    <a:pt x="7961" y="14114"/>
                    <a:pt x="3012" y="13145"/>
                    <a:pt x="1048" y="10788"/>
                  </a:cubicBezTo>
                  <a:cubicBezTo>
                    <a:pt x="1" y="9505"/>
                    <a:pt x="1598" y="11547"/>
                    <a:pt x="3431" y="12124"/>
                  </a:cubicBezTo>
                  <a:cubicBezTo>
                    <a:pt x="6966" y="13223"/>
                    <a:pt x="11208" y="12542"/>
                    <a:pt x="14664" y="11286"/>
                  </a:cubicBezTo>
                  <a:cubicBezTo>
                    <a:pt x="18854" y="9741"/>
                    <a:pt x="22389" y="7175"/>
                    <a:pt x="23907" y="4661"/>
                  </a:cubicBezTo>
                  <a:cubicBezTo>
                    <a:pt x="25374" y="2226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4955098" y="1558487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807" y="13119"/>
                    <a:pt x="15999" y="15606"/>
                  </a:cubicBezTo>
                  <a:cubicBezTo>
                    <a:pt x="9217" y="18067"/>
                    <a:pt x="2645" y="17125"/>
                    <a:pt x="1310" y="13511"/>
                  </a:cubicBezTo>
                  <a:cubicBezTo>
                    <a:pt x="0" y="9898"/>
                    <a:pt x="4426" y="4949"/>
                    <a:pt x="11233" y="2462"/>
                  </a:cubicBezTo>
                  <a:cubicBezTo>
                    <a:pt x="18015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0"/>
            <p:cNvSpPr/>
            <p:nvPr/>
          </p:nvSpPr>
          <p:spPr>
            <a:xfrm>
              <a:off x="4972760" y="1634860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3" y="1388"/>
                  </a:moveTo>
                  <a:cubicBezTo>
                    <a:pt x="26552" y="5002"/>
                    <a:pt x="22127" y="9950"/>
                    <a:pt x="15319" y="12438"/>
                  </a:cubicBezTo>
                  <a:cubicBezTo>
                    <a:pt x="8537" y="14899"/>
                    <a:pt x="1965" y="13957"/>
                    <a:pt x="629" y="10343"/>
                  </a:cubicBezTo>
                  <a:cubicBezTo>
                    <a:pt x="1" y="8563"/>
                    <a:pt x="656" y="11103"/>
                    <a:pt x="3483" y="12045"/>
                  </a:cubicBezTo>
                  <a:cubicBezTo>
                    <a:pt x="6364" y="13014"/>
                    <a:pt x="11470" y="12359"/>
                    <a:pt x="14926" y="11129"/>
                  </a:cubicBezTo>
                  <a:cubicBezTo>
                    <a:pt x="19116" y="9584"/>
                    <a:pt x="23017" y="6677"/>
                    <a:pt x="24379" y="4033"/>
                  </a:cubicBezTo>
                  <a:cubicBezTo>
                    <a:pt x="25505" y="1860"/>
                    <a:pt x="24745" y="0"/>
                    <a:pt x="25243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0"/>
            <p:cNvSpPr/>
            <p:nvPr/>
          </p:nvSpPr>
          <p:spPr>
            <a:xfrm>
              <a:off x="4976900" y="156314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7" y="6652"/>
                    <a:pt x="20476" y="10920"/>
                    <a:pt x="14297" y="13171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3"/>
                    <a:pt x="4137" y="4505"/>
                    <a:pt x="10317" y="2253"/>
                  </a:cubicBezTo>
                  <a:cubicBezTo>
                    <a:pt x="16496" y="1"/>
                    <a:pt x="22388" y="603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0"/>
            <p:cNvSpPr/>
            <p:nvPr/>
          </p:nvSpPr>
          <p:spPr>
            <a:xfrm>
              <a:off x="4983380" y="1657014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211"/>
                    <a:pt x="21550" y="9139"/>
                    <a:pt x="14768" y="11626"/>
                  </a:cubicBezTo>
                  <a:cubicBezTo>
                    <a:pt x="7960" y="14088"/>
                    <a:pt x="3011" y="13145"/>
                    <a:pt x="1074" y="10788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65" y="13224"/>
                    <a:pt x="11233" y="12517"/>
                    <a:pt x="14663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99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0"/>
            <p:cNvSpPr/>
            <p:nvPr/>
          </p:nvSpPr>
          <p:spPr>
            <a:xfrm>
              <a:off x="4915633" y="1480355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606"/>
                  </a:cubicBezTo>
                  <a:cubicBezTo>
                    <a:pt x="9217" y="18068"/>
                    <a:pt x="2645" y="17125"/>
                    <a:pt x="1309" y="13512"/>
                  </a:cubicBezTo>
                  <a:cubicBezTo>
                    <a:pt x="0" y="9898"/>
                    <a:pt x="4425" y="4949"/>
                    <a:pt x="11233" y="2462"/>
                  </a:cubicBezTo>
                  <a:cubicBezTo>
                    <a:pt x="18015" y="1"/>
                    <a:pt x="24613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0"/>
            <p:cNvSpPr/>
            <p:nvPr/>
          </p:nvSpPr>
          <p:spPr>
            <a:xfrm>
              <a:off x="4933295" y="1556728"/>
              <a:ext cx="597420" cy="331748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9"/>
                  </a:moveTo>
                  <a:cubicBezTo>
                    <a:pt x="26552" y="5002"/>
                    <a:pt x="22126" y="9951"/>
                    <a:pt x="15318" y="12438"/>
                  </a:cubicBezTo>
                  <a:cubicBezTo>
                    <a:pt x="8537" y="14900"/>
                    <a:pt x="1964" y="13983"/>
                    <a:pt x="629" y="10344"/>
                  </a:cubicBezTo>
                  <a:cubicBezTo>
                    <a:pt x="1" y="8563"/>
                    <a:pt x="655" y="11103"/>
                    <a:pt x="3483" y="12046"/>
                  </a:cubicBezTo>
                  <a:cubicBezTo>
                    <a:pt x="6363" y="13014"/>
                    <a:pt x="11469" y="12360"/>
                    <a:pt x="14926" y="11129"/>
                  </a:cubicBezTo>
                  <a:cubicBezTo>
                    <a:pt x="19115" y="9584"/>
                    <a:pt x="23017" y="6678"/>
                    <a:pt x="24378" y="4033"/>
                  </a:cubicBezTo>
                  <a:cubicBezTo>
                    <a:pt x="25504" y="1860"/>
                    <a:pt x="24745" y="1"/>
                    <a:pt x="25242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0"/>
            <p:cNvSpPr/>
            <p:nvPr/>
          </p:nvSpPr>
          <p:spPr>
            <a:xfrm>
              <a:off x="4937413" y="1485031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8" y="13171"/>
                  </a:cubicBezTo>
                  <a:cubicBezTo>
                    <a:pt x="8092" y="15423"/>
                    <a:pt x="2200" y="14794"/>
                    <a:pt x="1101" y="11783"/>
                  </a:cubicBezTo>
                  <a:cubicBezTo>
                    <a:pt x="1" y="8772"/>
                    <a:pt x="4138" y="4504"/>
                    <a:pt x="10318" y="2252"/>
                  </a:cubicBezTo>
                  <a:cubicBezTo>
                    <a:pt x="16497" y="0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0"/>
            <p:cNvSpPr/>
            <p:nvPr/>
          </p:nvSpPr>
          <p:spPr>
            <a:xfrm>
              <a:off x="4943893" y="1578883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8"/>
                  </a:moveTo>
                  <a:cubicBezTo>
                    <a:pt x="24824" y="5211"/>
                    <a:pt x="21551" y="9139"/>
                    <a:pt x="14769" y="11627"/>
                  </a:cubicBezTo>
                  <a:cubicBezTo>
                    <a:pt x="7961" y="14088"/>
                    <a:pt x="3012" y="13145"/>
                    <a:pt x="1074" y="10789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54" y="9741"/>
                    <a:pt x="22389" y="7149"/>
                    <a:pt x="23907" y="4635"/>
                  </a:cubicBezTo>
                  <a:cubicBezTo>
                    <a:pt x="25400" y="2200"/>
                    <a:pt x="24693" y="1"/>
                    <a:pt x="24981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0"/>
            <p:cNvSpPr/>
            <p:nvPr/>
          </p:nvSpPr>
          <p:spPr>
            <a:xfrm>
              <a:off x="4876145" y="1402224"/>
              <a:ext cx="612743" cy="402306"/>
            </a:xfrm>
            <a:custGeom>
              <a:avLst/>
              <a:gdLst/>
              <a:ahLst/>
              <a:cxnLst/>
              <a:rect l="l" t="t" r="r" b="b"/>
              <a:pathLst>
                <a:path w="27233" h="18069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607"/>
                  </a:cubicBezTo>
                  <a:cubicBezTo>
                    <a:pt x="9218" y="18068"/>
                    <a:pt x="2645" y="17125"/>
                    <a:pt x="1310" y="13512"/>
                  </a:cubicBezTo>
                  <a:cubicBezTo>
                    <a:pt x="1" y="9899"/>
                    <a:pt x="4426" y="4950"/>
                    <a:pt x="11234" y="2462"/>
                  </a:cubicBezTo>
                  <a:cubicBezTo>
                    <a:pt x="18016" y="1"/>
                    <a:pt x="24614" y="944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0"/>
            <p:cNvSpPr/>
            <p:nvPr/>
          </p:nvSpPr>
          <p:spPr>
            <a:xfrm>
              <a:off x="4893830" y="1478619"/>
              <a:ext cx="597420" cy="331726"/>
            </a:xfrm>
            <a:custGeom>
              <a:avLst/>
              <a:gdLst/>
              <a:ahLst/>
              <a:cxnLst/>
              <a:rect l="l" t="t" r="r" b="b"/>
              <a:pathLst>
                <a:path w="26552" h="14899" extrusionOk="0">
                  <a:moveTo>
                    <a:pt x="25242" y="1388"/>
                  </a:moveTo>
                  <a:cubicBezTo>
                    <a:pt x="26551" y="5027"/>
                    <a:pt x="22126" y="9950"/>
                    <a:pt x="15318" y="12438"/>
                  </a:cubicBezTo>
                  <a:cubicBezTo>
                    <a:pt x="8536" y="14899"/>
                    <a:pt x="1964" y="13982"/>
                    <a:pt x="629" y="10343"/>
                  </a:cubicBezTo>
                  <a:cubicBezTo>
                    <a:pt x="0" y="8562"/>
                    <a:pt x="655" y="11102"/>
                    <a:pt x="3483" y="12045"/>
                  </a:cubicBezTo>
                  <a:cubicBezTo>
                    <a:pt x="6363" y="13014"/>
                    <a:pt x="11469" y="12359"/>
                    <a:pt x="14925" y="11128"/>
                  </a:cubicBezTo>
                  <a:cubicBezTo>
                    <a:pt x="19115" y="9584"/>
                    <a:pt x="23016" y="6677"/>
                    <a:pt x="24378" y="4032"/>
                  </a:cubicBezTo>
                  <a:cubicBezTo>
                    <a:pt x="25504" y="1859"/>
                    <a:pt x="24744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0"/>
            <p:cNvSpPr/>
            <p:nvPr/>
          </p:nvSpPr>
          <p:spPr>
            <a:xfrm>
              <a:off x="4897948" y="1406899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7" y="13171"/>
                  </a:cubicBezTo>
                  <a:cubicBezTo>
                    <a:pt x="8091" y="15423"/>
                    <a:pt x="2200" y="14795"/>
                    <a:pt x="1100" y="11783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0"/>
            <p:cNvSpPr/>
            <p:nvPr/>
          </p:nvSpPr>
          <p:spPr>
            <a:xfrm>
              <a:off x="4904428" y="1500773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211"/>
                    <a:pt x="21550" y="9138"/>
                    <a:pt x="14769" y="11626"/>
                  </a:cubicBezTo>
                  <a:cubicBezTo>
                    <a:pt x="7961" y="14087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223"/>
                    <a:pt x="11234" y="12516"/>
                    <a:pt x="14664" y="11259"/>
                  </a:cubicBezTo>
                  <a:cubicBezTo>
                    <a:pt x="18879" y="9741"/>
                    <a:pt x="22388" y="7148"/>
                    <a:pt x="23907" y="4635"/>
                  </a:cubicBezTo>
                  <a:cubicBezTo>
                    <a:pt x="25399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0"/>
            <p:cNvSpPr/>
            <p:nvPr/>
          </p:nvSpPr>
          <p:spPr>
            <a:xfrm>
              <a:off x="4830200" y="1322934"/>
              <a:ext cx="612743" cy="402306"/>
            </a:xfrm>
            <a:custGeom>
              <a:avLst/>
              <a:gdLst/>
              <a:ahLst/>
              <a:cxnLst/>
              <a:rect l="l" t="t" r="r" b="b"/>
              <a:pathLst>
                <a:path w="27233" h="18069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1"/>
                  </a:cubicBezTo>
                  <a:cubicBezTo>
                    <a:pt x="9217" y="18068"/>
                    <a:pt x="2619" y="17125"/>
                    <a:pt x="1310" y="13512"/>
                  </a:cubicBezTo>
                  <a:cubicBezTo>
                    <a:pt x="0" y="9872"/>
                    <a:pt x="4425" y="4950"/>
                    <a:pt x="11233" y="2462"/>
                  </a:cubicBezTo>
                  <a:cubicBezTo>
                    <a:pt x="18015" y="1"/>
                    <a:pt x="24587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0"/>
            <p:cNvSpPr/>
            <p:nvPr/>
          </p:nvSpPr>
          <p:spPr>
            <a:xfrm>
              <a:off x="4847278" y="1399329"/>
              <a:ext cx="598005" cy="331726"/>
            </a:xfrm>
            <a:custGeom>
              <a:avLst/>
              <a:gdLst/>
              <a:ahLst/>
              <a:cxnLst/>
              <a:rect l="l" t="t" r="r" b="b"/>
              <a:pathLst>
                <a:path w="26578" h="14899" extrusionOk="0">
                  <a:moveTo>
                    <a:pt x="25269" y="1388"/>
                  </a:moveTo>
                  <a:cubicBezTo>
                    <a:pt x="26578" y="5001"/>
                    <a:pt x="22153" y="9950"/>
                    <a:pt x="15345" y="12411"/>
                  </a:cubicBezTo>
                  <a:cubicBezTo>
                    <a:pt x="8563" y="14899"/>
                    <a:pt x="1991" y="13956"/>
                    <a:pt x="655" y="10343"/>
                  </a:cubicBezTo>
                  <a:cubicBezTo>
                    <a:pt x="1" y="8562"/>
                    <a:pt x="681" y="11102"/>
                    <a:pt x="3483" y="12045"/>
                  </a:cubicBezTo>
                  <a:cubicBezTo>
                    <a:pt x="6390" y="13014"/>
                    <a:pt x="11496" y="12359"/>
                    <a:pt x="14952" y="11102"/>
                  </a:cubicBezTo>
                  <a:cubicBezTo>
                    <a:pt x="19141" y="9583"/>
                    <a:pt x="23043" y="6677"/>
                    <a:pt x="24404" y="4032"/>
                  </a:cubicBezTo>
                  <a:cubicBezTo>
                    <a:pt x="25530" y="1859"/>
                    <a:pt x="24771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0"/>
            <p:cNvSpPr/>
            <p:nvPr/>
          </p:nvSpPr>
          <p:spPr>
            <a:xfrm>
              <a:off x="4852003" y="132761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14"/>
                  </a:moveTo>
                  <a:cubicBezTo>
                    <a:pt x="24587" y="6651"/>
                    <a:pt x="20476" y="10919"/>
                    <a:pt x="14271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46"/>
                    <a:pt x="4111" y="4478"/>
                    <a:pt x="10317" y="2226"/>
                  </a:cubicBezTo>
                  <a:cubicBezTo>
                    <a:pt x="16496" y="0"/>
                    <a:pt x="22388" y="603"/>
                    <a:pt x="23488" y="3614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0"/>
            <p:cNvSpPr/>
            <p:nvPr/>
          </p:nvSpPr>
          <p:spPr>
            <a:xfrm>
              <a:off x="4858483" y="1421484"/>
              <a:ext cx="570893" cy="313669"/>
            </a:xfrm>
            <a:custGeom>
              <a:avLst/>
              <a:gdLst/>
              <a:ahLst/>
              <a:cxnLst/>
              <a:rect l="l" t="t" r="r" b="b"/>
              <a:pathLst>
                <a:path w="25373" h="14088" extrusionOk="0">
                  <a:moveTo>
                    <a:pt x="24980" y="1807"/>
                  </a:moveTo>
                  <a:cubicBezTo>
                    <a:pt x="24823" y="5185"/>
                    <a:pt x="21550" y="9138"/>
                    <a:pt x="14742" y="11626"/>
                  </a:cubicBezTo>
                  <a:cubicBezTo>
                    <a:pt x="7960" y="14087"/>
                    <a:pt x="3011" y="13145"/>
                    <a:pt x="1074" y="10788"/>
                  </a:cubicBezTo>
                  <a:cubicBezTo>
                    <a:pt x="0" y="9479"/>
                    <a:pt x="1624" y="11521"/>
                    <a:pt x="3457" y="12097"/>
                  </a:cubicBezTo>
                  <a:cubicBezTo>
                    <a:pt x="6965" y="13197"/>
                    <a:pt x="11233" y="12516"/>
                    <a:pt x="14663" y="11259"/>
                  </a:cubicBezTo>
                  <a:cubicBezTo>
                    <a:pt x="18853" y="9741"/>
                    <a:pt x="22388" y="7148"/>
                    <a:pt x="23906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0"/>
            <p:cNvSpPr/>
            <p:nvPr/>
          </p:nvSpPr>
          <p:spPr>
            <a:xfrm>
              <a:off x="4856120" y="2201554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8" y="8196"/>
                    <a:pt x="22807" y="13119"/>
                    <a:pt x="16025" y="15606"/>
                  </a:cubicBezTo>
                  <a:cubicBezTo>
                    <a:pt x="9217" y="18068"/>
                    <a:pt x="2645" y="17151"/>
                    <a:pt x="1310" y="13512"/>
                  </a:cubicBezTo>
                  <a:cubicBezTo>
                    <a:pt x="0" y="9898"/>
                    <a:pt x="4452" y="4949"/>
                    <a:pt x="11234" y="2488"/>
                  </a:cubicBezTo>
                  <a:cubicBezTo>
                    <a:pt x="18041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0"/>
            <p:cNvSpPr/>
            <p:nvPr/>
          </p:nvSpPr>
          <p:spPr>
            <a:xfrm>
              <a:off x="4873783" y="2278506"/>
              <a:ext cx="598028" cy="331170"/>
            </a:xfrm>
            <a:custGeom>
              <a:avLst/>
              <a:gdLst/>
              <a:ahLst/>
              <a:cxnLst/>
              <a:rect l="l" t="t" r="r" b="b"/>
              <a:pathLst>
                <a:path w="26579" h="14874" extrusionOk="0">
                  <a:moveTo>
                    <a:pt x="25243" y="1362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37" y="14874"/>
                    <a:pt x="1965" y="13957"/>
                    <a:pt x="656" y="10317"/>
                  </a:cubicBezTo>
                  <a:cubicBezTo>
                    <a:pt x="1" y="8537"/>
                    <a:pt x="656" y="11103"/>
                    <a:pt x="3483" y="12019"/>
                  </a:cubicBezTo>
                  <a:cubicBezTo>
                    <a:pt x="6364" y="12988"/>
                    <a:pt x="11496" y="12360"/>
                    <a:pt x="14926" y="11103"/>
                  </a:cubicBezTo>
                  <a:cubicBezTo>
                    <a:pt x="19116" y="9558"/>
                    <a:pt x="23017" y="6678"/>
                    <a:pt x="24379" y="4007"/>
                  </a:cubicBezTo>
                  <a:cubicBezTo>
                    <a:pt x="25505" y="1834"/>
                    <a:pt x="24745" y="1"/>
                    <a:pt x="25243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0"/>
            <p:cNvSpPr/>
            <p:nvPr/>
          </p:nvSpPr>
          <p:spPr>
            <a:xfrm>
              <a:off x="4877923" y="220623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51"/>
                    <a:pt x="20476" y="10919"/>
                    <a:pt x="14297" y="13171"/>
                  </a:cubicBezTo>
                  <a:cubicBezTo>
                    <a:pt x="8117" y="15423"/>
                    <a:pt x="2200" y="14794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388" y="628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0"/>
            <p:cNvSpPr/>
            <p:nvPr/>
          </p:nvSpPr>
          <p:spPr>
            <a:xfrm>
              <a:off x="4884403" y="2300081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60" y="14088"/>
                    <a:pt x="3011" y="13145"/>
                    <a:pt x="1074" y="10789"/>
                  </a:cubicBezTo>
                  <a:cubicBezTo>
                    <a:pt x="0" y="9506"/>
                    <a:pt x="1624" y="11522"/>
                    <a:pt x="3457" y="12098"/>
                  </a:cubicBezTo>
                  <a:cubicBezTo>
                    <a:pt x="6965" y="13224"/>
                    <a:pt x="11233" y="12517"/>
                    <a:pt x="14664" y="11286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692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0"/>
            <p:cNvSpPr/>
            <p:nvPr/>
          </p:nvSpPr>
          <p:spPr>
            <a:xfrm>
              <a:off x="4815463" y="2126339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49" y="4557"/>
                  </a:moveTo>
                  <a:cubicBezTo>
                    <a:pt x="27259" y="8170"/>
                    <a:pt x="22807" y="13119"/>
                    <a:pt x="16026" y="15580"/>
                  </a:cubicBezTo>
                  <a:cubicBezTo>
                    <a:pt x="9218" y="18068"/>
                    <a:pt x="2645" y="17125"/>
                    <a:pt x="1336" y="13512"/>
                  </a:cubicBezTo>
                  <a:cubicBezTo>
                    <a:pt x="1" y="9872"/>
                    <a:pt x="4452" y="4950"/>
                    <a:pt x="11234" y="2462"/>
                  </a:cubicBezTo>
                  <a:cubicBezTo>
                    <a:pt x="18042" y="1"/>
                    <a:pt x="24614" y="917"/>
                    <a:pt x="25949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0"/>
            <p:cNvSpPr/>
            <p:nvPr/>
          </p:nvSpPr>
          <p:spPr>
            <a:xfrm>
              <a:off x="4833148" y="2202712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9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3" y="14900"/>
                    <a:pt x="1964" y="13957"/>
                    <a:pt x="655" y="10344"/>
                  </a:cubicBezTo>
                  <a:cubicBezTo>
                    <a:pt x="0" y="8563"/>
                    <a:pt x="655" y="11103"/>
                    <a:pt x="3483" y="12046"/>
                  </a:cubicBezTo>
                  <a:cubicBezTo>
                    <a:pt x="6389" y="13014"/>
                    <a:pt x="11495" y="12360"/>
                    <a:pt x="14925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30" y="1860"/>
                    <a:pt x="24744" y="1"/>
                    <a:pt x="25268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0"/>
            <p:cNvSpPr/>
            <p:nvPr/>
          </p:nvSpPr>
          <p:spPr>
            <a:xfrm>
              <a:off x="4837850" y="2130436"/>
              <a:ext cx="553230" cy="343972"/>
            </a:xfrm>
            <a:custGeom>
              <a:avLst/>
              <a:gdLst/>
              <a:ahLst/>
              <a:cxnLst/>
              <a:rect l="l" t="t" r="r" b="b"/>
              <a:pathLst>
                <a:path w="24588" h="15449" extrusionOk="0">
                  <a:moveTo>
                    <a:pt x="23488" y="3640"/>
                  </a:moveTo>
                  <a:cubicBezTo>
                    <a:pt x="24588" y="6677"/>
                    <a:pt x="20451" y="10945"/>
                    <a:pt x="14271" y="13197"/>
                  </a:cubicBezTo>
                  <a:cubicBezTo>
                    <a:pt x="8092" y="15449"/>
                    <a:pt x="2200" y="14820"/>
                    <a:pt x="1100" y="11809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71" y="0"/>
                    <a:pt x="22388" y="628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0"/>
            <p:cNvSpPr/>
            <p:nvPr/>
          </p:nvSpPr>
          <p:spPr>
            <a:xfrm>
              <a:off x="4844330" y="2224288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1" y="1834"/>
                  </a:moveTo>
                  <a:cubicBezTo>
                    <a:pt x="24797" y="5211"/>
                    <a:pt x="21550" y="9165"/>
                    <a:pt x="14743" y="11627"/>
                  </a:cubicBezTo>
                  <a:cubicBezTo>
                    <a:pt x="7961" y="14114"/>
                    <a:pt x="3012" y="13171"/>
                    <a:pt x="1048" y="10789"/>
                  </a:cubicBezTo>
                  <a:cubicBezTo>
                    <a:pt x="1" y="9506"/>
                    <a:pt x="1598" y="11548"/>
                    <a:pt x="3431" y="12124"/>
                  </a:cubicBezTo>
                  <a:cubicBezTo>
                    <a:pt x="6966" y="13224"/>
                    <a:pt x="11208" y="12543"/>
                    <a:pt x="14664" y="11286"/>
                  </a:cubicBezTo>
                  <a:cubicBezTo>
                    <a:pt x="18853" y="9767"/>
                    <a:pt x="22388" y="7175"/>
                    <a:pt x="23907" y="4662"/>
                  </a:cubicBezTo>
                  <a:cubicBezTo>
                    <a:pt x="25373" y="2226"/>
                    <a:pt x="24693" y="1"/>
                    <a:pt x="24981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0"/>
            <p:cNvSpPr/>
            <p:nvPr/>
          </p:nvSpPr>
          <p:spPr>
            <a:xfrm>
              <a:off x="4775997" y="2048230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49" y="4556"/>
                  </a:moveTo>
                  <a:cubicBezTo>
                    <a:pt x="27258" y="8170"/>
                    <a:pt x="22807" y="13118"/>
                    <a:pt x="16025" y="15580"/>
                  </a:cubicBezTo>
                  <a:cubicBezTo>
                    <a:pt x="9217" y="18067"/>
                    <a:pt x="2645" y="17125"/>
                    <a:pt x="1336" y="13511"/>
                  </a:cubicBezTo>
                  <a:cubicBezTo>
                    <a:pt x="0" y="9872"/>
                    <a:pt x="4452" y="4949"/>
                    <a:pt x="11233" y="2461"/>
                  </a:cubicBezTo>
                  <a:cubicBezTo>
                    <a:pt x="18041" y="0"/>
                    <a:pt x="24614" y="917"/>
                    <a:pt x="25949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0"/>
            <p:cNvSpPr/>
            <p:nvPr/>
          </p:nvSpPr>
          <p:spPr>
            <a:xfrm>
              <a:off x="4793660" y="2124602"/>
              <a:ext cx="598028" cy="331749"/>
            </a:xfrm>
            <a:custGeom>
              <a:avLst/>
              <a:gdLst/>
              <a:ahLst/>
              <a:cxnLst/>
              <a:rect l="l" t="t" r="r" b="b"/>
              <a:pathLst>
                <a:path w="26579" h="14900" extrusionOk="0">
                  <a:moveTo>
                    <a:pt x="25269" y="1388"/>
                  </a:moveTo>
                  <a:cubicBezTo>
                    <a:pt x="26578" y="5001"/>
                    <a:pt x="22127" y="9950"/>
                    <a:pt x="15345" y="12412"/>
                  </a:cubicBezTo>
                  <a:cubicBezTo>
                    <a:pt x="8563" y="14899"/>
                    <a:pt x="1965" y="13956"/>
                    <a:pt x="655" y="10343"/>
                  </a:cubicBezTo>
                  <a:cubicBezTo>
                    <a:pt x="1" y="8562"/>
                    <a:pt x="655" y="11102"/>
                    <a:pt x="3483" y="12045"/>
                  </a:cubicBezTo>
                  <a:cubicBezTo>
                    <a:pt x="6390" y="13014"/>
                    <a:pt x="11496" y="12359"/>
                    <a:pt x="14926" y="11102"/>
                  </a:cubicBezTo>
                  <a:cubicBezTo>
                    <a:pt x="19142" y="9584"/>
                    <a:pt x="23017" y="6677"/>
                    <a:pt x="24405" y="4033"/>
                  </a:cubicBezTo>
                  <a:cubicBezTo>
                    <a:pt x="25531" y="1859"/>
                    <a:pt x="24745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0"/>
            <p:cNvSpPr/>
            <p:nvPr/>
          </p:nvSpPr>
          <p:spPr>
            <a:xfrm>
              <a:off x="4798385" y="2052304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0"/>
                  </a:moveTo>
                  <a:cubicBezTo>
                    <a:pt x="24587" y="6677"/>
                    <a:pt x="20450" y="10945"/>
                    <a:pt x="14271" y="13197"/>
                  </a:cubicBezTo>
                  <a:cubicBezTo>
                    <a:pt x="8091" y="15449"/>
                    <a:pt x="2200" y="14821"/>
                    <a:pt x="1100" y="11809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70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0"/>
            <p:cNvSpPr/>
            <p:nvPr/>
          </p:nvSpPr>
          <p:spPr>
            <a:xfrm>
              <a:off x="4804865" y="2146178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0" y="1833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0" y="14113"/>
                    <a:pt x="3012" y="13171"/>
                    <a:pt x="1048" y="10788"/>
                  </a:cubicBezTo>
                  <a:cubicBezTo>
                    <a:pt x="0" y="9505"/>
                    <a:pt x="1598" y="11547"/>
                    <a:pt x="3431" y="12123"/>
                  </a:cubicBezTo>
                  <a:cubicBezTo>
                    <a:pt x="6965" y="13223"/>
                    <a:pt x="11207" y="12542"/>
                    <a:pt x="14664" y="11285"/>
                  </a:cubicBezTo>
                  <a:cubicBezTo>
                    <a:pt x="18853" y="9767"/>
                    <a:pt x="22388" y="7175"/>
                    <a:pt x="23907" y="4661"/>
                  </a:cubicBezTo>
                  <a:cubicBezTo>
                    <a:pt x="25373" y="2226"/>
                    <a:pt x="24692" y="0"/>
                    <a:pt x="24980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0"/>
            <p:cNvSpPr/>
            <p:nvPr/>
          </p:nvSpPr>
          <p:spPr>
            <a:xfrm>
              <a:off x="4737118" y="1970098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6"/>
                  </a:moveTo>
                  <a:cubicBezTo>
                    <a:pt x="27232" y="8170"/>
                    <a:pt x="22781" y="13119"/>
                    <a:pt x="15999" y="15580"/>
                  </a:cubicBezTo>
                  <a:cubicBezTo>
                    <a:pt x="9191" y="18068"/>
                    <a:pt x="2619" y="17125"/>
                    <a:pt x="1309" y="13511"/>
                  </a:cubicBezTo>
                  <a:cubicBezTo>
                    <a:pt x="0" y="9872"/>
                    <a:pt x="4425" y="4949"/>
                    <a:pt x="11233" y="2462"/>
                  </a:cubicBezTo>
                  <a:cubicBezTo>
                    <a:pt x="18015" y="0"/>
                    <a:pt x="24587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0"/>
            <p:cNvSpPr/>
            <p:nvPr/>
          </p:nvSpPr>
          <p:spPr>
            <a:xfrm>
              <a:off x="4754195" y="2046471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8" y="5002"/>
                    <a:pt x="22126" y="9951"/>
                    <a:pt x="15345" y="12412"/>
                  </a:cubicBezTo>
                  <a:cubicBezTo>
                    <a:pt x="8563" y="14899"/>
                    <a:pt x="1964" y="13957"/>
                    <a:pt x="655" y="10343"/>
                  </a:cubicBezTo>
                  <a:cubicBezTo>
                    <a:pt x="1" y="8563"/>
                    <a:pt x="655" y="11103"/>
                    <a:pt x="3483" y="12045"/>
                  </a:cubicBezTo>
                  <a:cubicBezTo>
                    <a:pt x="6390" y="13014"/>
                    <a:pt x="11495" y="12360"/>
                    <a:pt x="14926" y="11103"/>
                  </a:cubicBezTo>
                  <a:cubicBezTo>
                    <a:pt x="19141" y="9584"/>
                    <a:pt x="23017" y="6678"/>
                    <a:pt x="24404" y="4033"/>
                  </a:cubicBezTo>
                  <a:cubicBezTo>
                    <a:pt x="25530" y="1860"/>
                    <a:pt x="24745" y="1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0"/>
            <p:cNvSpPr/>
            <p:nvPr/>
          </p:nvSpPr>
          <p:spPr>
            <a:xfrm>
              <a:off x="4758920" y="1974173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7" y="3640"/>
                  </a:moveTo>
                  <a:cubicBezTo>
                    <a:pt x="24587" y="6678"/>
                    <a:pt x="20450" y="10946"/>
                    <a:pt x="14270" y="13198"/>
                  </a:cubicBezTo>
                  <a:cubicBezTo>
                    <a:pt x="8091" y="15449"/>
                    <a:pt x="2199" y="14821"/>
                    <a:pt x="1100" y="11810"/>
                  </a:cubicBezTo>
                  <a:cubicBezTo>
                    <a:pt x="0" y="8772"/>
                    <a:pt x="4111" y="4504"/>
                    <a:pt x="10290" y="2253"/>
                  </a:cubicBezTo>
                  <a:cubicBezTo>
                    <a:pt x="16470" y="1"/>
                    <a:pt x="22388" y="629"/>
                    <a:pt x="23487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4765400" y="2068046"/>
              <a:ext cx="570893" cy="314248"/>
            </a:xfrm>
            <a:custGeom>
              <a:avLst/>
              <a:gdLst/>
              <a:ahLst/>
              <a:cxnLst/>
              <a:rect l="l" t="t" r="r" b="b"/>
              <a:pathLst>
                <a:path w="25373" h="14114" extrusionOk="0">
                  <a:moveTo>
                    <a:pt x="24980" y="1833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0" y="14114"/>
                    <a:pt x="3011" y="13171"/>
                    <a:pt x="1047" y="10814"/>
                  </a:cubicBezTo>
                  <a:cubicBezTo>
                    <a:pt x="0" y="9505"/>
                    <a:pt x="1597" y="11548"/>
                    <a:pt x="3430" y="12124"/>
                  </a:cubicBezTo>
                  <a:cubicBezTo>
                    <a:pt x="6965" y="13223"/>
                    <a:pt x="11207" y="12543"/>
                    <a:pt x="14663" y="11286"/>
                  </a:cubicBezTo>
                  <a:cubicBezTo>
                    <a:pt x="18853" y="9767"/>
                    <a:pt x="22388" y="7175"/>
                    <a:pt x="23906" y="4661"/>
                  </a:cubicBezTo>
                  <a:cubicBezTo>
                    <a:pt x="25373" y="2226"/>
                    <a:pt x="24692" y="0"/>
                    <a:pt x="24980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4690565" y="1885554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9" y="8170"/>
                    <a:pt x="22807" y="13119"/>
                    <a:pt x="16025" y="15580"/>
                  </a:cubicBezTo>
                  <a:cubicBezTo>
                    <a:pt x="9218" y="18068"/>
                    <a:pt x="2645" y="17125"/>
                    <a:pt x="1336" y="13512"/>
                  </a:cubicBezTo>
                  <a:cubicBezTo>
                    <a:pt x="1" y="9872"/>
                    <a:pt x="4452" y="4923"/>
                    <a:pt x="11234" y="2462"/>
                  </a:cubicBezTo>
                  <a:cubicBezTo>
                    <a:pt x="18042" y="1"/>
                    <a:pt x="24614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4708250" y="1961926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9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2" y="14900"/>
                    <a:pt x="1964" y="13957"/>
                    <a:pt x="655" y="10344"/>
                  </a:cubicBezTo>
                  <a:cubicBezTo>
                    <a:pt x="0" y="8537"/>
                    <a:pt x="655" y="11103"/>
                    <a:pt x="3483" y="12046"/>
                  </a:cubicBezTo>
                  <a:cubicBezTo>
                    <a:pt x="6389" y="12988"/>
                    <a:pt x="11495" y="12360"/>
                    <a:pt x="14925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30" y="1860"/>
                    <a:pt x="24744" y="1"/>
                    <a:pt x="25268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4712953" y="1889628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1"/>
                  </a:moveTo>
                  <a:cubicBezTo>
                    <a:pt x="24588" y="6678"/>
                    <a:pt x="20451" y="10946"/>
                    <a:pt x="14271" y="13198"/>
                  </a:cubicBezTo>
                  <a:cubicBezTo>
                    <a:pt x="8092" y="15450"/>
                    <a:pt x="2174" y="14821"/>
                    <a:pt x="1074" y="11810"/>
                  </a:cubicBezTo>
                  <a:cubicBezTo>
                    <a:pt x="1" y="8773"/>
                    <a:pt x="4112" y="4505"/>
                    <a:pt x="10291" y="2253"/>
                  </a:cubicBezTo>
                  <a:cubicBezTo>
                    <a:pt x="16471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4718848" y="1983502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5007" y="1834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87" y="14114"/>
                    <a:pt x="3038" y="13171"/>
                    <a:pt x="1074" y="10789"/>
                  </a:cubicBezTo>
                  <a:cubicBezTo>
                    <a:pt x="0" y="9506"/>
                    <a:pt x="1624" y="11548"/>
                    <a:pt x="3457" y="12124"/>
                  </a:cubicBezTo>
                  <a:cubicBezTo>
                    <a:pt x="6992" y="13224"/>
                    <a:pt x="11234" y="12543"/>
                    <a:pt x="14664" y="11286"/>
                  </a:cubicBezTo>
                  <a:cubicBezTo>
                    <a:pt x="18879" y="9767"/>
                    <a:pt x="22414" y="7175"/>
                    <a:pt x="23933" y="4661"/>
                  </a:cubicBezTo>
                  <a:cubicBezTo>
                    <a:pt x="25399" y="2226"/>
                    <a:pt x="24719" y="1"/>
                    <a:pt x="25007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4036602" y="2027233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9" y="8170"/>
                    <a:pt x="22808" y="13119"/>
                    <a:pt x="16026" y="15606"/>
                  </a:cubicBezTo>
                  <a:cubicBezTo>
                    <a:pt x="9218" y="18068"/>
                    <a:pt x="2646" y="17125"/>
                    <a:pt x="1310" y="13512"/>
                  </a:cubicBezTo>
                  <a:cubicBezTo>
                    <a:pt x="1" y="9898"/>
                    <a:pt x="4452" y="4949"/>
                    <a:pt x="11234" y="2462"/>
                  </a:cubicBezTo>
                  <a:cubicBezTo>
                    <a:pt x="18042" y="0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4054288" y="2103605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8" y="5028"/>
                    <a:pt x="22126" y="9951"/>
                    <a:pt x="15345" y="12438"/>
                  </a:cubicBezTo>
                  <a:cubicBezTo>
                    <a:pt x="8537" y="14899"/>
                    <a:pt x="1964" y="13983"/>
                    <a:pt x="655" y="10343"/>
                  </a:cubicBezTo>
                  <a:cubicBezTo>
                    <a:pt x="1" y="8563"/>
                    <a:pt x="655" y="11103"/>
                    <a:pt x="3483" y="12045"/>
                  </a:cubicBezTo>
                  <a:cubicBezTo>
                    <a:pt x="6363" y="13014"/>
                    <a:pt x="11495" y="12360"/>
                    <a:pt x="14926" y="11129"/>
                  </a:cubicBezTo>
                  <a:cubicBezTo>
                    <a:pt x="19115" y="9584"/>
                    <a:pt x="23017" y="6678"/>
                    <a:pt x="24378" y="4033"/>
                  </a:cubicBezTo>
                  <a:cubicBezTo>
                    <a:pt x="25504" y="1860"/>
                    <a:pt x="24745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4058405" y="2031886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8" y="6652"/>
                    <a:pt x="20477" y="10920"/>
                    <a:pt x="14297" y="13172"/>
                  </a:cubicBezTo>
                  <a:cubicBezTo>
                    <a:pt x="8118" y="15423"/>
                    <a:pt x="2200" y="14795"/>
                    <a:pt x="1101" y="11784"/>
                  </a:cubicBezTo>
                  <a:cubicBezTo>
                    <a:pt x="1" y="8773"/>
                    <a:pt x="4138" y="4505"/>
                    <a:pt x="10317" y="2253"/>
                  </a:cubicBezTo>
                  <a:cubicBezTo>
                    <a:pt x="16497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4064885" y="2125760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1" y="9139"/>
                    <a:pt x="14769" y="11626"/>
                  </a:cubicBezTo>
                  <a:cubicBezTo>
                    <a:pt x="7961" y="14088"/>
                    <a:pt x="3012" y="13145"/>
                    <a:pt x="1074" y="10789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80" y="9741"/>
                    <a:pt x="22415" y="7149"/>
                    <a:pt x="23933" y="4635"/>
                  </a:cubicBezTo>
                  <a:cubicBezTo>
                    <a:pt x="25400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0"/>
            <p:cNvSpPr/>
            <p:nvPr/>
          </p:nvSpPr>
          <p:spPr>
            <a:xfrm>
              <a:off x="3995968" y="1951439"/>
              <a:ext cx="613328" cy="402863"/>
            </a:xfrm>
            <a:custGeom>
              <a:avLst/>
              <a:gdLst/>
              <a:ahLst/>
              <a:cxnLst/>
              <a:rect l="l" t="t" r="r" b="b"/>
              <a:pathLst>
                <a:path w="27259" h="18094" extrusionOk="0">
                  <a:moveTo>
                    <a:pt x="25949" y="4557"/>
                  </a:moveTo>
                  <a:cubicBezTo>
                    <a:pt x="27258" y="8196"/>
                    <a:pt x="22807" y="13145"/>
                    <a:pt x="16025" y="15606"/>
                  </a:cubicBezTo>
                  <a:cubicBezTo>
                    <a:pt x="9217" y="18094"/>
                    <a:pt x="2645" y="17151"/>
                    <a:pt x="1336" y="13512"/>
                  </a:cubicBezTo>
                  <a:cubicBezTo>
                    <a:pt x="0" y="9898"/>
                    <a:pt x="4452" y="4949"/>
                    <a:pt x="11260" y="2488"/>
                  </a:cubicBezTo>
                  <a:cubicBezTo>
                    <a:pt x="18041" y="1"/>
                    <a:pt x="24614" y="943"/>
                    <a:pt x="25949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0"/>
            <p:cNvSpPr/>
            <p:nvPr/>
          </p:nvSpPr>
          <p:spPr>
            <a:xfrm>
              <a:off x="4013630" y="2028391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9" y="1389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63" y="14900"/>
                    <a:pt x="1965" y="13957"/>
                    <a:pt x="655" y="10344"/>
                  </a:cubicBezTo>
                  <a:cubicBezTo>
                    <a:pt x="1" y="8537"/>
                    <a:pt x="655" y="11103"/>
                    <a:pt x="3483" y="12046"/>
                  </a:cubicBezTo>
                  <a:cubicBezTo>
                    <a:pt x="6390" y="12988"/>
                    <a:pt x="11496" y="12360"/>
                    <a:pt x="14926" y="11103"/>
                  </a:cubicBezTo>
                  <a:cubicBezTo>
                    <a:pt x="19142" y="9584"/>
                    <a:pt x="23017" y="6678"/>
                    <a:pt x="24405" y="4033"/>
                  </a:cubicBezTo>
                  <a:cubicBezTo>
                    <a:pt x="25531" y="1860"/>
                    <a:pt x="24745" y="1"/>
                    <a:pt x="25269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0"/>
            <p:cNvSpPr/>
            <p:nvPr/>
          </p:nvSpPr>
          <p:spPr>
            <a:xfrm>
              <a:off x="4018355" y="1956093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7" y="6652"/>
                    <a:pt x="20450" y="10946"/>
                    <a:pt x="14271" y="13172"/>
                  </a:cubicBezTo>
                  <a:cubicBezTo>
                    <a:pt x="8091" y="15424"/>
                    <a:pt x="2200" y="14821"/>
                    <a:pt x="1100" y="11810"/>
                  </a:cubicBezTo>
                  <a:cubicBezTo>
                    <a:pt x="0" y="8773"/>
                    <a:pt x="4111" y="4505"/>
                    <a:pt x="10291" y="2253"/>
                  </a:cubicBezTo>
                  <a:cubicBezTo>
                    <a:pt x="16470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4024835" y="2049966"/>
              <a:ext cx="570893" cy="314248"/>
            </a:xfrm>
            <a:custGeom>
              <a:avLst/>
              <a:gdLst/>
              <a:ahLst/>
              <a:cxnLst/>
              <a:rect l="l" t="t" r="r" b="b"/>
              <a:pathLst>
                <a:path w="25373" h="14114" extrusionOk="0">
                  <a:moveTo>
                    <a:pt x="24980" y="1807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0" y="14114"/>
                    <a:pt x="3011" y="13145"/>
                    <a:pt x="1048" y="10789"/>
                  </a:cubicBezTo>
                  <a:cubicBezTo>
                    <a:pt x="0" y="9506"/>
                    <a:pt x="1598" y="11522"/>
                    <a:pt x="3430" y="12124"/>
                  </a:cubicBezTo>
                  <a:cubicBezTo>
                    <a:pt x="6965" y="13224"/>
                    <a:pt x="11207" y="12543"/>
                    <a:pt x="14664" y="11286"/>
                  </a:cubicBezTo>
                  <a:cubicBezTo>
                    <a:pt x="18853" y="9741"/>
                    <a:pt x="22388" y="7175"/>
                    <a:pt x="23907" y="4661"/>
                  </a:cubicBezTo>
                  <a:cubicBezTo>
                    <a:pt x="25373" y="2226"/>
                    <a:pt x="24692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3957088" y="1873307"/>
              <a:ext cx="612720" cy="402885"/>
            </a:xfrm>
            <a:custGeom>
              <a:avLst/>
              <a:gdLst/>
              <a:ahLst/>
              <a:cxnLst/>
              <a:rect l="l" t="t" r="r" b="b"/>
              <a:pathLst>
                <a:path w="27232" h="18095" extrusionOk="0">
                  <a:moveTo>
                    <a:pt x="25923" y="4557"/>
                  </a:moveTo>
                  <a:cubicBezTo>
                    <a:pt x="27232" y="8196"/>
                    <a:pt x="22780" y="13145"/>
                    <a:pt x="15999" y="15607"/>
                  </a:cubicBezTo>
                  <a:cubicBezTo>
                    <a:pt x="9191" y="18094"/>
                    <a:pt x="2619" y="17152"/>
                    <a:pt x="1309" y="13538"/>
                  </a:cubicBezTo>
                  <a:cubicBezTo>
                    <a:pt x="0" y="9898"/>
                    <a:pt x="4425" y="4950"/>
                    <a:pt x="11233" y="2488"/>
                  </a:cubicBezTo>
                  <a:cubicBezTo>
                    <a:pt x="18015" y="1"/>
                    <a:pt x="24587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3974165" y="1950281"/>
              <a:ext cx="598005" cy="331726"/>
            </a:xfrm>
            <a:custGeom>
              <a:avLst/>
              <a:gdLst/>
              <a:ahLst/>
              <a:cxnLst/>
              <a:rect l="l" t="t" r="r" b="b"/>
              <a:pathLst>
                <a:path w="26578" h="14899" extrusionOk="0">
                  <a:moveTo>
                    <a:pt x="25268" y="1388"/>
                  </a:moveTo>
                  <a:cubicBezTo>
                    <a:pt x="26578" y="5001"/>
                    <a:pt x="22126" y="9950"/>
                    <a:pt x="15344" y="12411"/>
                  </a:cubicBezTo>
                  <a:cubicBezTo>
                    <a:pt x="8563" y="14899"/>
                    <a:pt x="1964" y="13956"/>
                    <a:pt x="655" y="10343"/>
                  </a:cubicBezTo>
                  <a:cubicBezTo>
                    <a:pt x="0" y="8536"/>
                    <a:pt x="655" y="11102"/>
                    <a:pt x="3483" y="12045"/>
                  </a:cubicBezTo>
                  <a:cubicBezTo>
                    <a:pt x="6389" y="12988"/>
                    <a:pt x="11495" y="12359"/>
                    <a:pt x="14926" y="11102"/>
                  </a:cubicBezTo>
                  <a:cubicBezTo>
                    <a:pt x="19141" y="9584"/>
                    <a:pt x="23016" y="6677"/>
                    <a:pt x="24404" y="4033"/>
                  </a:cubicBezTo>
                  <a:cubicBezTo>
                    <a:pt x="25530" y="1859"/>
                    <a:pt x="24745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3978868" y="1877983"/>
              <a:ext cx="553253" cy="343393"/>
            </a:xfrm>
            <a:custGeom>
              <a:avLst/>
              <a:gdLst/>
              <a:ahLst/>
              <a:cxnLst/>
              <a:rect l="l" t="t" r="r" b="b"/>
              <a:pathLst>
                <a:path w="24589" h="15423" extrusionOk="0">
                  <a:moveTo>
                    <a:pt x="23488" y="3640"/>
                  </a:moveTo>
                  <a:cubicBezTo>
                    <a:pt x="24588" y="6651"/>
                    <a:pt x="20451" y="10945"/>
                    <a:pt x="14271" y="13197"/>
                  </a:cubicBezTo>
                  <a:cubicBezTo>
                    <a:pt x="8092" y="15423"/>
                    <a:pt x="2200" y="14821"/>
                    <a:pt x="1101" y="11809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71" y="0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3985347" y="1971835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1" y="1808"/>
                  </a:moveTo>
                  <a:cubicBezTo>
                    <a:pt x="24798" y="5212"/>
                    <a:pt x="21551" y="9165"/>
                    <a:pt x="14743" y="11627"/>
                  </a:cubicBezTo>
                  <a:cubicBezTo>
                    <a:pt x="7961" y="14114"/>
                    <a:pt x="3012" y="13145"/>
                    <a:pt x="1048" y="10789"/>
                  </a:cubicBezTo>
                  <a:cubicBezTo>
                    <a:pt x="1" y="9506"/>
                    <a:pt x="1598" y="11522"/>
                    <a:pt x="3431" y="12124"/>
                  </a:cubicBezTo>
                  <a:cubicBezTo>
                    <a:pt x="6966" y="13224"/>
                    <a:pt x="11208" y="12543"/>
                    <a:pt x="14664" y="11286"/>
                  </a:cubicBezTo>
                  <a:cubicBezTo>
                    <a:pt x="18854" y="9742"/>
                    <a:pt x="22389" y="7175"/>
                    <a:pt x="23907" y="4662"/>
                  </a:cubicBezTo>
                  <a:cubicBezTo>
                    <a:pt x="25374" y="2227"/>
                    <a:pt x="24693" y="1"/>
                    <a:pt x="24981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0"/>
            <p:cNvSpPr/>
            <p:nvPr/>
          </p:nvSpPr>
          <p:spPr>
            <a:xfrm>
              <a:off x="3917600" y="1795777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781" y="13119"/>
                    <a:pt x="15999" y="15580"/>
                  </a:cubicBezTo>
                  <a:cubicBezTo>
                    <a:pt x="9191" y="18067"/>
                    <a:pt x="2619" y="17125"/>
                    <a:pt x="1310" y="13511"/>
                  </a:cubicBezTo>
                  <a:cubicBezTo>
                    <a:pt x="1" y="9872"/>
                    <a:pt x="4426" y="4923"/>
                    <a:pt x="11234" y="2462"/>
                  </a:cubicBezTo>
                  <a:cubicBezTo>
                    <a:pt x="18016" y="0"/>
                    <a:pt x="24588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0"/>
            <p:cNvSpPr/>
            <p:nvPr/>
          </p:nvSpPr>
          <p:spPr>
            <a:xfrm>
              <a:off x="3934700" y="1872149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2"/>
                    <a:pt x="22126" y="9950"/>
                    <a:pt x="15344" y="12412"/>
                  </a:cubicBezTo>
                  <a:cubicBezTo>
                    <a:pt x="8562" y="14899"/>
                    <a:pt x="1964" y="13957"/>
                    <a:pt x="655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89" y="12988"/>
                    <a:pt x="11495" y="12359"/>
                    <a:pt x="14925" y="11103"/>
                  </a:cubicBezTo>
                  <a:cubicBezTo>
                    <a:pt x="19141" y="9584"/>
                    <a:pt x="23016" y="6677"/>
                    <a:pt x="24404" y="4033"/>
                  </a:cubicBezTo>
                  <a:cubicBezTo>
                    <a:pt x="25530" y="1860"/>
                    <a:pt x="24744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>
              <a:off x="3939403" y="179985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78"/>
                    <a:pt x="20451" y="10946"/>
                    <a:pt x="14271" y="13197"/>
                  </a:cubicBezTo>
                  <a:cubicBezTo>
                    <a:pt x="8092" y="15423"/>
                    <a:pt x="2200" y="14821"/>
                    <a:pt x="1100" y="11810"/>
                  </a:cubicBezTo>
                  <a:cubicBezTo>
                    <a:pt x="1" y="8772"/>
                    <a:pt x="4111" y="4504"/>
                    <a:pt x="10291" y="2252"/>
                  </a:cubicBezTo>
                  <a:cubicBezTo>
                    <a:pt x="16471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>
              <a:off x="3945883" y="1893725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0" y="1833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1" y="14114"/>
                    <a:pt x="3012" y="13171"/>
                    <a:pt x="1048" y="10788"/>
                  </a:cubicBezTo>
                  <a:cubicBezTo>
                    <a:pt x="1" y="9505"/>
                    <a:pt x="1598" y="11548"/>
                    <a:pt x="3431" y="12124"/>
                  </a:cubicBezTo>
                  <a:cubicBezTo>
                    <a:pt x="6966" y="13223"/>
                    <a:pt x="11207" y="12543"/>
                    <a:pt x="14664" y="11286"/>
                  </a:cubicBezTo>
                  <a:cubicBezTo>
                    <a:pt x="18853" y="9741"/>
                    <a:pt x="22388" y="7175"/>
                    <a:pt x="23907" y="4661"/>
                  </a:cubicBezTo>
                  <a:cubicBezTo>
                    <a:pt x="25373" y="2226"/>
                    <a:pt x="24692" y="0"/>
                    <a:pt x="24980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>
              <a:off x="3871070" y="1710653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8" y="8196"/>
                    <a:pt x="22807" y="13145"/>
                    <a:pt x="16025" y="15606"/>
                  </a:cubicBezTo>
                  <a:cubicBezTo>
                    <a:pt x="9217" y="18068"/>
                    <a:pt x="2645" y="17151"/>
                    <a:pt x="1336" y="13511"/>
                  </a:cubicBezTo>
                  <a:cubicBezTo>
                    <a:pt x="0" y="9898"/>
                    <a:pt x="4452" y="4949"/>
                    <a:pt x="11233" y="2488"/>
                  </a:cubicBezTo>
                  <a:cubicBezTo>
                    <a:pt x="18041" y="0"/>
                    <a:pt x="24613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>
              <a:off x="3888733" y="1787605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9" y="1389"/>
                  </a:moveTo>
                  <a:cubicBezTo>
                    <a:pt x="26578" y="5002"/>
                    <a:pt x="22126" y="9951"/>
                    <a:pt x="15345" y="12412"/>
                  </a:cubicBezTo>
                  <a:cubicBezTo>
                    <a:pt x="8563" y="14900"/>
                    <a:pt x="1965" y="13957"/>
                    <a:pt x="655" y="10344"/>
                  </a:cubicBezTo>
                  <a:cubicBezTo>
                    <a:pt x="1" y="8537"/>
                    <a:pt x="655" y="11103"/>
                    <a:pt x="3483" y="12045"/>
                  </a:cubicBezTo>
                  <a:cubicBezTo>
                    <a:pt x="6390" y="12988"/>
                    <a:pt x="11496" y="12360"/>
                    <a:pt x="14926" y="11103"/>
                  </a:cubicBezTo>
                  <a:cubicBezTo>
                    <a:pt x="19141" y="9584"/>
                    <a:pt x="23017" y="6678"/>
                    <a:pt x="24405" y="4007"/>
                  </a:cubicBezTo>
                  <a:cubicBezTo>
                    <a:pt x="25530" y="1860"/>
                    <a:pt x="24745" y="1"/>
                    <a:pt x="25269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>
              <a:off x="3893458" y="1715307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7" y="6652"/>
                    <a:pt x="20450" y="10920"/>
                    <a:pt x="14271" y="13172"/>
                  </a:cubicBezTo>
                  <a:cubicBezTo>
                    <a:pt x="8091" y="15423"/>
                    <a:pt x="2173" y="14821"/>
                    <a:pt x="1100" y="11784"/>
                  </a:cubicBezTo>
                  <a:cubicBezTo>
                    <a:pt x="0" y="8773"/>
                    <a:pt x="4111" y="4505"/>
                    <a:pt x="10291" y="2253"/>
                  </a:cubicBezTo>
                  <a:cubicBezTo>
                    <a:pt x="16470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>
              <a:off x="3899352" y="1809181"/>
              <a:ext cx="571478" cy="314248"/>
            </a:xfrm>
            <a:custGeom>
              <a:avLst/>
              <a:gdLst/>
              <a:ahLst/>
              <a:cxnLst/>
              <a:rect l="l" t="t" r="r" b="b"/>
              <a:pathLst>
                <a:path w="25399" h="14114" extrusionOk="0">
                  <a:moveTo>
                    <a:pt x="25006" y="1807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86" y="14114"/>
                    <a:pt x="3037" y="13145"/>
                    <a:pt x="1074" y="10788"/>
                  </a:cubicBezTo>
                  <a:cubicBezTo>
                    <a:pt x="0" y="9505"/>
                    <a:pt x="1623" y="11522"/>
                    <a:pt x="3456" y="12124"/>
                  </a:cubicBezTo>
                  <a:cubicBezTo>
                    <a:pt x="6991" y="13224"/>
                    <a:pt x="11233" y="12543"/>
                    <a:pt x="14689" y="11286"/>
                  </a:cubicBezTo>
                  <a:cubicBezTo>
                    <a:pt x="18879" y="9741"/>
                    <a:pt x="22414" y="7149"/>
                    <a:pt x="23933" y="4661"/>
                  </a:cubicBezTo>
                  <a:cubicBezTo>
                    <a:pt x="25399" y="2226"/>
                    <a:pt x="24718" y="1"/>
                    <a:pt x="25006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>
              <a:off x="3211798" y="214326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70"/>
                    <a:pt x="22807" y="13118"/>
                    <a:pt x="16000" y="15606"/>
                  </a:cubicBezTo>
                  <a:cubicBezTo>
                    <a:pt x="9218" y="18067"/>
                    <a:pt x="2645" y="17125"/>
                    <a:pt x="1310" y="13511"/>
                  </a:cubicBezTo>
                  <a:cubicBezTo>
                    <a:pt x="1" y="9898"/>
                    <a:pt x="4452" y="4949"/>
                    <a:pt x="11234" y="2461"/>
                  </a:cubicBezTo>
                  <a:cubicBezTo>
                    <a:pt x="18042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>
              <a:off x="3229482" y="2219634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8" y="5028"/>
                    <a:pt x="22126" y="9950"/>
                    <a:pt x="15344" y="12438"/>
                  </a:cubicBezTo>
                  <a:cubicBezTo>
                    <a:pt x="8536" y="14899"/>
                    <a:pt x="1964" y="13983"/>
                    <a:pt x="655" y="10343"/>
                  </a:cubicBezTo>
                  <a:cubicBezTo>
                    <a:pt x="0" y="8563"/>
                    <a:pt x="655" y="11102"/>
                    <a:pt x="3483" y="12045"/>
                  </a:cubicBezTo>
                  <a:cubicBezTo>
                    <a:pt x="6363" y="13014"/>
                    <a:pt x="11495" y="12359"/>
                    <a:pt x="14925" y="11129"/>
                  </a:cubicBezTo>
                  <a:cubicBezTo>
                    <a:pt x="19115" y="9584"/>
                    <a:pt x="23016" y="6677"/>
                    <a:pt x="24378" y="4033"/>
                  </a:cubicBezTo>
                  <a:cubicBezTo>
                    <a:pt x="25504" y="1859"/>
                    <a:pt x="24745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>
              <a:off x="3233600" y="214791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7" y="13171"/>
                  </a:cubicBezTo>
                  <a:cubicBezTo>
                    <a:pt x="8118" y="15423"/>
                    <a:pt x="2200" y="14795"/>
                    <a:pt x="1100" y="11784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>
              <a:off x="3240080" y="2241789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3" y="5211"/>
                    <a:pt x="21550" y="9139"/>
                    <a:pt x="14769" y="11626"/>
                  </a:cubicBezTo>
                  <a:cubicBezTo>
                    <a:pt x="7961" y="14087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223"/>
                    <a:pt x="11234" y="12516"/>
                    <a:pt x="14664" y="11259"/>
                  </a:cubicBezTo>
                  <a:cubicBezTo>
                    <a:pt x="18880" y="9741"/>
                    <a:pt x="22415" y="7149"/>
                    <a:pt x="23933" y="4635"/>
                  </a:cubicBezTo>
                  <a:cubicBezTo>
                    <a:pt x="25400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>
              <a:off x="3171162" y="2067468"/>
              <a:ext cx="613328" cy="402863"/>
            </a:xfrm>
            <a:custGeom>
              <a:avLst/>
              <a:gdLst/>
              <a:ahLst/>
              <a:cxnLst/>
              <a:rect l="l" t="t" r="r" b="b"/>
              <a:pathLst>
                <a:path w="27259" h="18094" extrusionOk="0">
                  <a:moveTo>
                    <a:pt x="25949" y="4556"/>
                  </a:moveTo>
                  <a:cubicBezTo>
                    <a:pt x="27258" y="8196"/>
                    <a:pt x="22807" y="13145"/>
                    <a:pt x="16025" y="15606"/>
                  </a:cubicBezTo>
                  <a:cubicBezTo>
                    <a:pt x="9217" y="18093"/>
                    <a:pt x="2645" y="17151"/>
                    <a:pt x="1336" y="13511"/>
                  </a:cubicBezTo>
                  <a:cubicBezTo>
                    <a:pt x="0" y="9898"/>
                    <a:pt x="4451" y="4949"/>
                    <a:pt x="11233" y="2488"/>
                  </a:cubicBezTo>
                  <a:cubicBezTo>
                    <a:pt x="18041" y="0"/>
                    <a:pt x="24613" y="943"/>
                    <a:pt x="25949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>
              <a:off x="3188825" y="2144419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9" y="1388"/>
                  </a:moveTo>
                  <a:cubicBezTo>
                    <a:pt x="26578" y="5002"/>
                    <a:pt x="22126" y="9951"/>
                    <a:pt x="15345" y="12412"/>
                  </a:cubicBezTo>
                  <a:cubicBezTo>
                    <a:pt x="8563" y="14899"/>
                    <a:pt x="1964" y="13957"/>
                    <a:pt x="655" y="10343"/>
                  </a:cubicBezTo>
                  <a:cubicBezTo>
                    <a:pt x="1" y="8537"/>
                    <a:pt x="655" y="11103"/>
                    <a:pt x="3483" y="12045"/>
                  </a:cubicBezTo>
                  <a:cubicBezTo>
                    <a:pt x="6390" y="12988"/>
                    <a:pt x="11496" y="12359"/>
                    <a:pt x="14926" y="11103"/>
                  </a:cubicBezTo>
                  <a:cubicBezTo>
                    <a:pt x="19141" y="9584"/>
                    <a:pt x="23017" y="6677"/>
                    <a:pt x="24405" y="4033"/>
                  </a:cubicBezTo>
                  <a:cubicBezTo>
                    <a:pt x="25530" y="1860"/>
                    <a:pt x="24745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>
              <a:off x="3193550" y="207212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7" y="6651"/>
                    <a:pt x="20450" y="10946"/>
                    <a:pt x="14271" y="13171"/>
                  </a:cubicBezTo>
                  <a:cubicBezTo>
                    <a:pt x="8091" y="15423"/>
                    <a:pt x="2200" y="14821"/>
                    <a:pt x="1100" y="11810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70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>
              <a:off x="3200030" y="2165995"/>
              <a:ext cx="570892" cy="314248"/>
            </a:xfrm>
            <a:custGeom>
              <a:avLst/>
              <a:gdLst/>
              <a:ahLst/>
              <a:cxnLst/>
              <a:rect l="l" t="t" r="r" b="b"/>
              <a:pathLst>
                <a:path w="25373" h="14114" extrusionOk="0">
                  <a:moveTo>
                    <a:pt x="24980" y="1807"/>
                  </a:moveTo>
                  <a:cubicBezTo>
                    <a:pt x="24797" y="5211"/>
                    <a:pt x="21550" y="9165"/>
                    <a:pt x="14742" y="11626"/>
                  </a:cubicBezTo>
                  <a:cubicBezTo>
                    <a:pt x="7960" y="14114"/>
                    <a:pt x="3011" y="13145"/>
                    <a:pt x="1048" y="10788"/>
                  </a:cubicBezTo>
                  <a:cubicBezTo>
                    <a:pt x="0" y="9505"/>
                    <a:pt x="1597" y="11521"/>
                    <a:pt x="3430" y="12124"/>
                  </a:cubicBezTo>
                  <a:cubicBezTo>
                    <a:pt x="6965" y="13223"/>
                    <a:pt x="11207" y="12543"/>
                    <a:pt x="14663" y="11286"/>
                  </a:cubicBezTo>
                  <a:cubicBezTo>
                    <a:pt x="18853" y="9741"/>
                    <a:pt x="22388" y="7175"/>
                    <a:pt x="23907" y="4661"/>
                  </a:cubicBezTo>
                  <a:cubicBezTo>
                    <a:pt x="25373" y="2226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3131675" y="1989336"/>
              <a:ext cx="613328" cy="402863"/>
            </a:xfrm>
            <a:custGeom>
              <a:avLst/>
              <a:gdLst/>
              <a:ahLst/>
              <a:cxnLst/>
              <a:rect l="l" t="t" r="r" b="b"/>
              <a:pathLst>
                <a:path w="27259" h="18094" extrusionOk="0">
                  <a:moveTo>
                    <a:pt x="25949" y="4557"/>
                  </a:moveTo>
                  <a:cubicBezTo>
                    <a:pt x="27259" y="8196"/>
                    <a:pt x="22807" y="13145"/>
                    <a:pt x="16026" y="15606"/>
                  </a:cubicBezTo>
                  <a:cubicBezTo>
                    <a:pt x="9218" y="18094"/>
                    <a:pt x="2645" y="17151"/>
                    <a:pt x="1336" y="13538"/>
                  </a:cubicBezTo>
                  <a:cubicBezTo>
                    <a:pt x="1" y="9898"/>
                    <a:pt x="4452" y="4949"/>
                    <a:pt x="11234" y="2488"/>
                  </a:cubicBezTo>
                  <a:cubicBezTo>
                    <a:pt x="18042" y="0"/>
                    <a:pt x="24614" y="943"/>
                    <a:pt x="25949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3149360" y="2066287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9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3" y="14900"/>
                    <a:pt x="1964" y="13957"/>
                    <a:pt x="655" y="10344"/>
                  </a:cubicBezTo>
                  <a:cubicBezTo>
                    <a:pt x="0" y="8537"/>
                    <a:pt x="655" y="11103"/>
                    <a:pt x="3483" y="12046"/>
                  </a:cubicBezTo>
                  <a:cubicBezTo>
                    <a:pt x="6389" y="12988"/>
                    <a:pt x="11495" y="12360"/>
                    <a:pt x="14925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30" y="1860"/>
                    <a:pt x="24745" y="1"/>
                    <a:pt x="25268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3154063" y="1993989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8" y="6652"/>
                    <a:pt x="20451" y="10946"/>
                    <a:pt x="14271" y="13198"/>
                  </a:cubicBezTo>
                  <a:cubicBezTo>
                    <a:pt x="8092" y="15423"/>
                    <a:pt x="2200" y="14821"/>
                    <a:pt x="1101" y="11810"/>
                  </a:cubicBezTo>
                  <a:cubicBezTo>
                    <a:pt x="1" y="8773"/>
                    <a:pt x="4112" y="4505"/>
                    <a:pt x="10291" y="2253"/>
                  </a:cubicBezTo>
                  <a:cubicBezTo>
                    <a:pt x="16471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3160543" y="2087863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1" y="1807"/>
                  </a:moveTo>
                  <a:cubicBezTo>
                    <a:pt x="24797" y="5211"/>
                    <a:pt x="21551" y="9165"/>
                    <a:pt x="14743" y="11626"/>
                  </a:cubicBezTo>
                  <a:cubicBezTo>
                    <a:pt x="7961" y="14114"/>
                    <a:pt x="3012" y="13145"/>
                    <a:pt x="1048" y="10789"/>
                  </a:cubicBezTo>
                  <a:cubicBezTo>
                    <a:pt x="1" y="9506"/>
                    <a:pt x="1598" y="11548"/>
                    <a:pt x="3431" y="12124"/>
                  </a:cubicBezTo>
                  <a:cubicBezTo>
                    <a:pt x="6966" y="13224"/>
                    <a:pt x="11208" y="12543"/>
                    <a:pt x="14664" y="11286"/>
                  </a:cubicBezTo>
                  <a:cubicBezTo>
                    <a:pt x="18854" y="9741"/>
                    <a:pt x="22388" y="7175"/>
                    <a:pt x="23907" y="4661"/>
                  </a:cubicBezTo>
                  <a:cubicBezTo>
                    <a:pt x="25373" y="2226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3092210" y="1911783"/>
              <a:ext cx="613328" cy="402306"/>
            </a:xfrm>
            <a:custGeom>
              <a:avLst/>
              <a:gdLst/>
              <a:ahLst/>
              <a:cxnLst/>
              <a:rect l="l" t="t" r="r" b="b"/>
              <a:pathLst>
                <a:path w="27259" h="18069" extrusionOk="0">
                  <a:moveTo>
                    <a:pt x="25949" y="4557"/>
                  </a:moveTo>
                  <a:cubicBezTo>
                    <a:pt x="27258" y="8170"/>
                    <a:pt x="22807" y="13119"/>
                    <a:pt x="16025" y="15581"/>
                  </a:cubicBezTo>
                  <a:cubicBezTo>
                    <a:pt x="9217" y="18068"/>
                    <a:pt x="2645" y="17125"/>
                    <a:pt x="1336" y="13512"/>
                  </a:cubicBezTo>
                  <a:cubicBezTo>
                    <a:pt x="0" y="9872"/>
                    <a:pt x="4452" y="4924"/>
                    <a:pt x="11234" y="2462"/>
                  </a:cubicBezTo>
                  <a:cubicBezTo>
                    <a:pt x="18041" y="1"/>
                    <a:pt x="24614" y="917"/>
                    <a:pt x="25949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3109872" y="1988178"/>
              <a:ext cx="598028" cy="331726"/>
            </a:xfrm>
            <a:custGeom>
              <a:avLst/>
              <a:gdLst/>
              <a:ahLst/>
              <a:cxnLst/>
              <a:rect l="l" t="t" r="r" b="b"/>
              <a:pathLst>
                <a:path w="26579" h="14899" extrusionOk="0">
                  <a:moveTo>
                    <a:pt x="25269" y="1388"/>
                  </a:moveTo>
                  <a:cubicBezTo>
                    <a:pt x="26578" y="5001"/>
                    <a:pt x="22127" y="9950"/>
                    <a:pt x="15345" y="12411"/>
                  </a:cubicBezTo>
                  <a:cubicBezTo>
                    <a:pt x="8563" y="14899"/>
                    <a:pt x="1965" y="13956"/>
                    <a:pt x="656" y="10343"/>
                  </a:cubicBezTo>
                  <a:cubicBezTo>
                    <a:pt x="1" y="8536"/>
                    <a:pt x="656" y="11102"/>
                    <a:pt x="3483" y="12045"/>
                  </a:cubicBezTo>
                  <a:cubicBezTo>
                    <a:pt x="6390" y="12988"/>
                    <a:pt x="11496" y="12359"/>
                    <a:pt x="14926" y="11102"/>
                  </a:cubicBezTo>
                  <a:cubicBezTo>
                    <a:pt x="19142" y="9584"/>
                    <a:pt x="23017" y="6677"/>
                    <a:pt x="24405" y="4032"/>
                  </a:cubicBezTo>
                  <a:cubicBezTo>
                    <a:pt x="25531" y="1859"/>
                    <a:pt x="24745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3114598" y="191588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77"/>
                    <a:pt x="20450" y="10945"/>
                    <a:pt x="14271" y="13197"/>
                  </a:cubicBezTo>
                  <a:cubicBezTo>
                    <a:pt x="8091" y="15423"/>
                    <a:pt x="2200" y="14821"/>
                    <a:pt x="1100" y="11809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70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3121077" y="2009732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0" y="1834"/>
                  </a:moveTo>
                  <a:cubicBezTo>
                    <a:pt x="24797" y="5212"/>
                    <a:pt x="21550" y="9165"/>
                    <a:pt x="14742" y="11627"/>
                  </a:cubicBezTo>
                  <a:cubicBezTo>
                    <a:pt x="7961" y="14114"/>
                    <a:pt x="3012" y="13172"/>
                    <a:pt x="1048" y="10789"/>
                  </a:cubicBezTo>
                  <a:cubicBezTo>
                    <a:pt x="0" y="9506"/>
                    <a:pt x="1598" y="11548"/>
                    <a:pt x="3431" y="12124"/>
                  </a:cubicBezTo>
                  <a:cubicBezTo>
                    <a:pt x="6966" y="13224"/>
                    <a:pt x="11207" y="12543"/>
                    <a:pt x="14664" y="11286"/>
                  </a:cubicBezTo>
                  <a:cubicBezTo>
                    <a:pt x="18853" y="9741"/>
                    <a:pt x="22388" y="7175"/>
                    <a:pt x="23907" y="4662"/>
                  </a:cubicBezTo>
                  <a:cubicBezTo>
                    <a:pt x="25373" y="2227"/>
                    <a:pt x="24692" y="1"/>
                    <a:pt x="24980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3046265" y="1831915"/>
              <a:ext cx="613305" cy="402284"/>
            </a:xfrm>
            <a:custGeom>
              <a:avLst/>
              <a:gdLst/>
              <a:ahLst/>
              <a:cxnLst/>
              <a:rect l="l" t="t" r="r" b="b"/>
              <a:pathLst>
                <a:path w="27258" h="18068" extrusionOk="0">
                  <a:moveTo>
                    <a:pt x="25923" y="4557"/>
                  </a:moveTo>
                  <a:cubicBezTo>
                    <a:pt x="27258" y="8196"/>
                    <a:pt x="22807" y="13119"/>
                    <a:pt x="16025" y="15607"/>
                  </a:cubicBezTo>
                  <a:cubicBezTo>
                    <a:pt x="9217" y="18068"/>
                    <a:pt x="2645" y="17151"/>
                    <a:pt x="1335" y="13512"/>
                  </a:cubicBezTo>
                  <a:cubicBezTo>
                    <a:pt x="0" y="9898"/>
                    <a:pt x="4451" y="4950"/>
                    <a:pt x="11233" y="2488"/>
                  </a:cubicBezTo>
                  <a:cubicBezTo>
                    <a:pt x="18041" y="1"/>
                    <a:pt x="24613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3063928" y="1908888"/>
              <a:ext cx="598005" cy="331147"/>
            </a:xfrm>
            <a:custGeom>
              <a:avLst/>
              <a:gdLst/>
              <a:ahLst/>
              <a:cxnLst/>
              <a:rect l="l" t="t" r="r" b="b"/>
              <a:pathLst>
                <a:path w="26578" h="14873" extrusionOk="0">
                  <a:moveTo>
                    <a:pt x="25242" y="1362"/>
                  </a:moveTo>
                  <a:cubicBezTo>
                    <a:pt x="26578" y="5001"/>
                    <a:pt x="22126" y="9950"/>
                    <a:pt x="15345" y="12411"/>
                  </a:cubicBezTo>
                  <a:cubicBezTo>
                    <a:pt x="8537" y="14873"/>
                    <a:pt x="1964" y="13956"/>
                    <a:pt x="655" y="10317"/>
                  </a:cubicBezTo>
                  <a:cubicBezTo>
                    <a:pt x="1" y="8536"/>
                    <a:pt x="655" y="11102"/>
                    <a:pt x="3483" y="12019"/>
                  </a:cubicBezTo>
                  <a:cubicBezTo>
                    <a:pt x="6390" y="12987"/>
                    <a:pt x="11496" y="12359"/>
                    <a:pt x="14926" y="11102"/>
                  </a:cubicBezTo>
                  <a:cubicBezTo>
                    <a:pt x="19141" y="9557"/>
                    <a:pt x="23017" y="6677"/>
                    <a:pt x="24404" y="4006"/>
                  </a:cubicBezTo>
                  <a:cubicBezTo>
                    <a:pt x="25504" y="1859"/>
                    <a:pt x="24745" y="0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3068045" y="1836590"/>
              <a:ext cx="553837" cy="343393"/>
            </a:xfrm>
            <a:custGeom>
              <a:avLst/>
              <a:gdLst/>
              <a:ahLst/>
              <a:cxnLst/>
              <a:rect l="l" t="t" r="r" b="b"/>
              <a:pathLst>
                <a:path w="24615" h="15423" extrusionOk="0">
                  <a:moveTo>
                    <a:pt x="23514" y="3640"/>
                  </a:moveTo>
                  <a:cubicBezTo>
                    <a:pt x="24614" y="6651"/>
                    <a:pt x="20477" y="10919"/>
                    <a:pt x="14298" y="13171"/>
                  </a:cubicBezTo>
                  <a:cubicBezTo>
                    <a:pt x="8118" y="15423"/>
                    <a:pt x="2200" y="14794"/>
                    <a:pt x="1101" y="11783"/>
                  </a:cubicBezTo>
                  <a:cubicBezTo>
                    <a:pt x="1" y="8772"/>
                    <a:pt x="4138" y="4504"/>
                    <a:pt x="10318" y="2252"/>
                  </a:cubicBezTo>
                  <a:cubicBezTo>
                    <a:pt x="16497" y="0"/>
                    <a:pt x="22415" y="629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3074525" y="1930442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8"/>
                  </a:moveTo>
                  <a:cubicBezTo>
                    <a:pt x="24824" y="5212"/>
                    <a:pt x="21551" y="9165"/>
                    <a:pt x="14769" y="11627"/>
                  </a:cubicBezTo>
                  <a:cubicBezTo>
                    <a:pt x="7987" y="14088"/>
                    <a:pt x="3012" y="13145"/>
                    <a:pt x="1074" y="10789"/>
                  </a:cubicBezTo>
                  <a:cubicBezTo>
                    <a:pt x="1" y="9506"/>
                    <a:pt x="1624" y="11522"/>
                    <a:pt x="3457" y="12098"/>
                  </a:cubicBezTo>
                  <a:cubicBezTo>
                    <a:pt x="6992" y="13224"/>
                    <a:pt x="11234" y="12517"/>
                    <a:pt x="14664" y="11286"/>
                  </a:cubicBezTo>
                  <a:cubicBezTo>
                    <a:pt x="18880" y="9741"/>
                    <a:pt x="22415" y="7149"/>
                    <a:pt x="23933" y="4635"/>
                  </a:cubicBezTo>
                  <a:cubicBezTo>
                    <a:pt x="25400" y="2200"/>
                    <a:pt x="24719" y="1"/>
                    <a:pt x="24981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3488705" y="1841244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45" y="17125"/>
                    <a:pt x="1310" y="13512"/>
                  </a:cubicBezTo>
                  <a:cubicBezTo>
                    <a:pt x="1" y="9872"/>
                    <a:pt x="4426" y="4950"/>
                    <a:pt x="11234" y="2462"/>
                  </a:cubicBezTo>
                  <a:cubicBezTo>
                    <a:pt x="18015" y="1"/>
                    <a:pt x="24614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3506390" y="1917617"/>
              <a:ext cx="597397" cy="331749"/>
            </a:xfrm>
            <a:custGeom>
              <a:avLst/>
              <a:gdLst/>
              <a:ahLst/>
              <a:cxnLst/>
              <a:rect l="l" t="t" r="r" b="b"/>
              <a:pathLst>
                <a:path w="26551" h="14900" extrusionOk="0">
                  <a:moveTo>
                    <a:pt x="25242" y="1389"/>
                  </a:moveTo>
                  <a:cubicBezTo>
                    <a:pt x="26551" y="5002"/>
                    <a:pt x="22126" y="9951"/>
                    <a:pt x="15344" y="12438"/>
                  </a:cubicBezTo>
                  <a:cubicBezTo>
                    <a:pt x="8536" y="14900"/>
                    <a:pt x="1964" y="13957"/>
                    <a:pt x="628" y="10344"/>
                  </a:cubicBezTo>
                  <a:cubicBezTo>
                    <a:pt x="0" y="8563"/>
                    <a:pt x="655" y="11103"/>
                    <a:pt x="3483" y="12046"/>
                  </a:cubicBezTo>
                  <a:cubicBezTo>
                    <a:pt x="6363" y="13014"/>
                    <a:pt x="11469" y="12360"/>
                    <a:pt x="14925" y="11103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4" y="1"/>
                    <a:pt x="25242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3510507" y="184592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51"/>
                    <a:pt x="20477" y="10919"/>
                    <a:pt x="14297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388" y="602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3516988" y="1939772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8"/>
                  </a:moveTo>
                  <a:cubicBezTo>
                    <a:pt x="24823" y="5185"/>
                    <a:pt x="21550" y="9139"/>
                    <a:pt x="14768" y="11627"/>
                  </a:cubicBezTo>
                  <a:cubicBezTo>
                    <a:pt x="7960" y="14088"/>
                    <a:pt x="3012" y="13145"/>
                    <a:pt x="1074" y="10789"/>
                  </a:cubicBezTo>
                  <a:cubicBezTo>
                    <a:pt x="0" y="9480"/>
                    <a:pt x="1624" y="11522"/>
                    <a:pt x="3457" y="12098"/>
                  </a:cubicBezTo>
                  <a:cubicBezTo>
                    <a:pt x="6965" y="13198"/>
                    <a:pt x="11233" y="12517"/>
                    <a:pt x="14664" y="11260"/>
                  </a:cubicBezTo>
                  <a:cubicBezTo>
                    <a:pt x="18879" y="9741"/>
                    <a:pt x="22388" y="7149"/>
                    <a:pt x="23907" y="4635"/>
                  </a:cubicBezTo>
                  <a:cubicBezTo>
                    <a:pt x="25399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3143465" y="1467530"/>
              <a:ext cx="2459723" cy="1046500"/>
            </a:xfrm>
            <a:custGeom>
              <a:avLst/>
              <a:gdLst/>
              <a:ahLst/>
              <a:cxnLst/>
              <a:rect l="l" t="t" r="r" b="b"/>
              <a:pathLst>
                <a:path w="109321" h="47002" extrusionOk="0">
                  <a:moveTo>
                    <a:pt x="100732" y="32757"/>
                  </a:moveTo>
                  <a:cubicBezTo>
                    <a:pt x="95861" y="47001"/>
                    <a:pt x="58706" y="23095"/>
                    <a:pt x="41241" y="26839"/>
                  </a:cubicBezTo>
                  <a:cubicBezTo>
                    <a:pt x="28463" y="29589"/>
                    <a:pt x="13512" y="39120"/>
                    <a:pt x="0" y="22571"/>
                  </a:cubicBezTo>
                  <a:cubicBezTo>
                    <a:pt x="12700" y="10815"/>
                    <a:pt x="34066" y="2724"/>
                    <a:pt x="49122" y="1"/>
                  </a:cubicBezTo>
                  <a:cubicBezTo>
                    <a:pt x="71877" y="655"/>
                    <a:pt x="109320" y="7515"/>
                    <a:pt x="100732" y="3275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3163490" y="1446533"/>
              <a:ext cx="2437335" cy="1036013"/>
            </a:xfrm>
            <a:custGeom>
              <a:avLst/>
              <a:gdLst/>
              <a:ahLst/>
              <a:cxnLst/>
              <a:rect l="l" t="t" r="r" b="b"/>
              <a:pathLst>
                <a:path w="108326" h="46531" extrusionOk="0">
                  <a:moveTo>
                    <a:pt x="99999" y="32731"/>
                  </a:moveTo>
                  <a:cubicBezTo>
                    <a:pt x="94291" y="46530"/>
                    <a:pt x="59177" y="24143"/>
                    <a:pt x="41477" y="26709"/>
                  </a:cubicBezTo>
                  <a:cubicBezTo>
                    <a:pt x="30060" y="28358"/>
                    <a:pt x="13512" y="39382"/>
                    <a:pt x="1" y="22860"/>
                  </a:cubicBezTo>
                  <a:cubicBezTo>
                    <a:pt x="12700" y="11103"/>
                    <a:pt x="33360" y="2698"/>
                    <a:pt x="48389" y="1"/>
                  </a:cubicBezTo>
                  <a:cubicBezTo>
                    <a:pt x="71170" y="629"/>
                    <a:pt x="108325" y="12543"/>
                    <a:pt x="99999" y="32731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3185293" y="1388240"/>
              <a:ext cx="2374875" cy="1094881"/>
            </a:xfrm>
            <a:custGeom>
              <a:avLst/>
              <a:gdLst/>
              <a:ahLst/>
              <a:cxnLst/>
              <a:rect l="l" t="t" r="r" b="b"/>
              <a:pathLst>
                <a:path w="105550" h="49175" extrusionOk="0">
                  <a:moveTo>
                    <a:pt x="99187" y="32757"/>
                  </a:moveTo>
                  <a:cubicBezTo>
                    <a:pt x="95128" y="49175"/>
                    <a:pt x="57266" y="24980"/>
                    <a:pt x="39591" y="27546"/>
                  </a:cubicBezTo>
                  <a:cubicBezTo>
                    <a:pt x="28149" y="29196"/>
                    <a:pt x="13512" y="41162"/>
                    <a:pt x="1" y="24640"/>
                  </a:cubicBezTo>
                  <a:cubicBezTo>
                    <a:pt x="12700" y="12883"/>
                    <a:pt x="32522" y="2698"/>
                    <a:pt x="47578" y="1"/>
                  </a:cubicBezTo>
                  <a:cubicBezTo>
                    <a:pt x="70358" y="629"/>
                    <a:pt x="105550" y="6861"/>
                    <a:pt x="99187" y="32757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3413893" y="1729891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8" y="8196"/>
                    <a:pt x="22807" y="13119"/>
                    <a:pt x="16025" y="15606"/>
                  </a:cubicBezTo>
                  <a:cubicBezTo>
                    <a:pt x="9217" y="18068"/>
                    <a:pt x="2645" y="17151"/>
                    <a:pt x="1336" y="13512"/>
                  </a:cubicBezTo>
                  <a:cubicBezTo>
                    <a:pt x="0" y="9898"/>
                    <a:pt x="4451" y="4949"/>
                    <a:pt x="11233" y="2488"/>
                  </a:cubicBezTo>
                  <a:cubicBezTo>
                    <a:pt x="18041" y="1"/>
                    <a:pt x="24613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3431555" y="1806843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69" y="1362"/>
                  </a:moveTo>
                  <a:cubicBezTo>
                    <a:pt x="26578" y="5002"/>
                    <a:pt x="22126" y="9951"/>
                    <a:pt x="15345" y="12412"/>
                  </a:cubicBezTo>
                  <a:cubicBezTo>
                    <a:pt x="8563" y="14873"/>
                    <a:pt x="1964" y="13957"/>
                    <a:pt x="655" y="10317"/>
                  </a:cubicBezTo>
                  <a:cubicBezTo>
                    <a:pt x="1" y="8537"/>
                    <a:pt x="655" y="11103"/>
                    <a:pt x="3483" y="12019"/>
                  </a:cubicBezTo>
                  <a:cubicBezTo>
                    <a:pt x="6390" y="12988"/>
                    <a:pt x="11496" y="12360"/>
                    <a:pt x="14926" y="11103"/>
                  </a:cubicBezTo>
                  <a:cubicBezTo>
                    <a:pt x="19141" y="9558"/>
                    <a:pt x="23017" y="6678"/>
                    <a:pt x="24404" y="4007"/>
                  </a:cubicBezTo>
                  <a:cubicBezTo>
                    <a:pt x="25530" y="1834"/>
                    <a:pt x="24745" y="1"/>
                    <a:pt x="25269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3436280" y="173454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7" y="3641"/>
                  </a:moveTo>
                  <a:cubicBezTo>
                    <a:pt x="24587" y="6652"/>
                    <a:pt x="20450" y="10920"/>
                    <a:pt x="14271" y="13172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3"/>
                    <a:pt x="4111" y="4505"/>
                    <a:pt x="10291" y="2253"/>
                  </a:cubicBezTo>
                  <a:cubicBezTo>
                    <a:pt x="16470" y="1"/>
                    <a:pt x="22388" y="629"/>
                    <a:pt x="23487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3442153" y="1828419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5007" y="1807"/>
                  </a:moveTo>
                  <a:cubicBezTo>
                    <a:pt x="24824" y="5211"/>
                    <a:pt x="21577" y="9165"/>
                    <a:pt x="14769" y="11626"/>
                  </a:cubicBezTo>
                  <a:cubicBezTo>
                    <a:pt x="7987" y="14088"/>
                    <a:pt x="3038" y="13145"/>
                    <a:pt x="1075" y="10789"/>
                  </a:cubicBezTo>
                  <a:cubicBezTo>
                    <a:pt x="1" y="9506"/>
                    <a:pt x="1624" y="11522"/>
                    <a:pt x="3457" y="12098"/>
                  </a:cubicBezTo>
                  <a:cubicBezTo>
                    <a:pt x="6992" y="13224"/>
                    <a:pt x="11234" y="12517"/>
                    <a:pt x="14690" y="11286"/>
                  </a:cubicBezTo>
                  <a:cubicBezTo>
                    <a:pt x="18880" y="9741"/>
                    <a:pt x="22415" y="7149"/>
                    <a:pt x="23933" y="4635"/>
                  </a:cubicBezTo>
                  <a:cubicBezTo>
                    <a:pt x="25400" y="2200"/>
                    <a:pt x="24719" y="1"/>
                    <a:pt x="25007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3362030" y="1644189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70"/>
                    <a:pt x="22807" y="13119"/>
                    <a:pt x="16000" y="15580"/>
                  </a:cubicBezTo>
                  <a:cubicBezTo>
                    <a:pt x="9218" y="18068"/>
                    <a:pt x="2645" y="17125"/>
                    <a:pt x="1310" y="13511"/>
                  </a:cubicBezTo>
                  <a:cubicBezTo>
                    <a:pt x="1" y="9872"/>
                    <a:pt x="4426" y="4949"/>
                    <a:pt x="11234" y="2462"/>
                  </a:cubicBezTo>
                  <a:cubicBezTo>
                    <a:pt x="18016" y="0"/>
                    <a:pt x="24614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3379715" y="1720562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8"/>
                  </a:moveTo>
                  <a:cubicBezTo>
                    <a:pt x="26551" y="5002"/>
                    <a:pt x="22126" y="9951"/>
                    <a:pt x="15318" y="12438"/>
                  </a:cubicBezTo>
                  <a:cubicBezTo>
                    <a:pt x="8537" y="14899"/>
                    <a:pt x="1964" y="13957"/>
                    <a:pt x="629" y="10343"/>
                  </a:cubicBezTo>
                  <a:cubicBezTo>
                    <a:pt x="0" y="8563"/>
                    <a:pt x="655" y="11103"/>
                    <a:pt x="3483" y="12045"/>
                  </a:cubicBezTo>
                  <a:cubicBezTo>
                    <a:pt x="6363" y="13014"/>
                    <a:pt x="11469" y="12360"/>
                    <a:pt x="14925" y="11103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5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3383832" y="1648843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8" y="6652"/>
                    <a:pt x="20477" y="10920"/>
                    <a:pt x="14297" y="13172"/>
                  </a:cubicBezTo>
                  <a:cubicBezTo>
                    <a:pt x="8092" y="15423"/>
                    <a:pt x="2200" y="14795"/>
                    <a:pt x="1100" y="11784"/>
                  </a:cubicBezTo>
                  <a:cubicBezTo>
                    <a:pt x="1" y="8773"/>
                    <a:pt x="4138" y="4505"/>
                    <a:pt x="10317" y="2253"/>
                  </a:cubicBezTo>
                  <a:cubicBezTo>
                    <a:pt x="16497" y="1"/>
                    <a:pt x="22388" y="603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3390313" y="1742717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185"/>
                    <a:pt x="21550" y="9139"/>
                    <a:pt x="14769" y="11626"/>
                  </a:cubicBezTo>
                  <a:cubicBezTo>
                    <a:pt x="7961" y="14088"/>
                    <a:pt x="3012" y="13145"/>
                    <a:pt x="1074" y="10788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197"/>
                    <a:pt x="11234" y="12517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400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4609272" y="1761955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8" y="8196"/>
                    <a:pt x="22807" y="13119"/>
                    <a:pt x="16025" y="15606"/>
                  </a:cubicBezTo>
                  <a:cubicBezTo>
                    <a:pt x="9217" y="18068"/>
                    <a:pt x="2645" y="17151"/>
                    <a:pt x="1336" y="13512"/>
                  </a:cubicBezTo>
                  <a:cubicBezTo>
                    <a:pt x="0" y="9898"/>
                    <a:pt x="4452" y="4949"/>
                    <a:pt x="11233" y="2488"/>
                  </a:cubicBezTo>
                  <a:cubicBezTo>
                    <a:pt x="18041" y="1"/>
                    <a:pt x="24613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4626935" y="1838906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9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37" y="14900"/>
                    <a:pt x="1965" y="13957"/>
                    <a:pt x="655" y="10344"/>
                  </a:cubicBezTo>
                  <a:cubicBezTo>
                    <a:pt x="1" y="8537"/>
                    <a:pt x="655" y="11103"/>
                    <a:pt x="3483" y="12046"/>
                  </a:cubicBezTo>
                  <a:cubicBezTo>
                    <a:pt x="6390" y="12988"/>
                    <a:pt x="11496" y="12360"/>
                    <a:pt x="14926" y="11103"/>
                  </a:cubicBezTo>
                  <a:cubicBezTo>
                    <a:pt x="19141" y="9584"/>
                    <a:pt x="23017" y="6678"/>
                    <a:pt x="24405" y="4007"/>
                  </a:cubicBezTo>
                  <a:cubicBezTo>
                    <a:pt x="25504" y="1860"/>
                    <a:pt x="24745" y="1"/>
                    <a:pt x="25242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4631075" y="1766630"/>
              <a:ext cx="553815" cy="343393"/>
            </a:xfrm>
            <a:custGeom>
              <a:avLst/>
              <a:gdLst/>
              <a:ahLst/>
              <a:cxnLst/>
              <a:rect l="l" t="t" r="r" b="b"/>
              <a:pathLst>
                <a:path w="24614" h="15423" extrusionOk="0">
                  <a:moveTo>
                    <a:pt x="23514" y="3640"/>
                  </a:moveTo>
                  <a:cubicBezTo>
                    <a:pt x="24613" y="6651"/>
                    <a:pt x="20476" y="10919"/>
                    <a:pt x="14297" y="13171"/>
                  </a:cubicBezTo>
                  <a:cubicBezTo>
                    <a:pt x="8117" y="15423"/>
                    <a:pt x="2199" y="14820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414" y="629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4637555" y="1860482"/>
              <a:ext cx="571478" cy="314270"/>
            </a:xfrm>
            <a:custGeom>
              <a:avLst/>
              <a:gdLst/>
              <a:ahLst/>
              <a:cxnLst/>
              <a:rect l="l" t="t" r="r" b="b"/>
              <a:pathLst>
                <a:path w="25399" h="14115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8" y="11627"/>
                  </a:cubicBezTo>
                  <a:cubicBezTo>
                    <a:pt x="7986" y="14114"/>
                    <a:pt x="3011" y="13145"/>
                    <a:pt x="1074" y="10789"/>
                  </a:cubicBezTo>
                  <a:cubicBezTo>
                    <a:pt x="0" y="9506"/>
                    <a:pt x="1623" y="11522"/>
                    <a:pt x="3456" y="12098"/>
                  </a:cubicBezTo>
                  <a:cubicBezTo>
                    <a:pt x="6991" y="13224"/>
                    <a:pt x="11233" y="12517"/>
                    <a:pt x="14663" y="11286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26"/>
                    <a:pt x="24718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4569200" y="1686740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8" y="18068"/>
                    <a:pt x="2619" y="17125"/>
                    <a:pt x="1310" y="13512"/>
                  </a:cubicBezTo>
                  <a:cubicBezTo>
                    <a:pt x="1" y="9872"/>
                    <a:pt x="4426" y="4950"/>
                    <a:pt x="11234" y="2462"/>
                  </a:cubicBezTo>
                  <a:cubicBezTo>
                    <a:pt x="18015" y="1"/>
                    <a:pt x="24588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4586277" y="1763135"/>
              <a:ext cx="598028" cy="331726"/>
            </a:xfrm>
            <a:custGeom>
              <a:avLst/>
              <a:gdLst/>
              <a:ahLst/>
              <a:cxnLst/>
              <a:rect l="l" t="t" r="r" b="b"/>
              <a:pathLst>
                <a:path w="26579" h="14899" extrusionOk="0">
                  <a:moveTo>
                    <a:pt x="25269" y="1388"/>
                  </a:moveTo>
                  <a:cubicBezTo>
                    <a:pt x="26578" y="5001"/>
                    <a:pt x="22153" y="9950"/>
                    <a:pt x="15345" y="12438"/>
                  </a:cubicBezTo>
                  <a:cubicBezTo>
                    <a:pt x="8563" y="14899"/>
                    <a:pt x="1991" y="13956"/>
                    <a:pt x="656" y="10343"/>
                  </a:cubicBezTo>
                  <a:cubicBezTo>
                    <a:pt x="1" y="8562"/>
                    <a:pt x="656" y="11102"/>
                    <a:pt x="3484" y="12045"/>
                  </a:cubicBezTo>
                  <a:cubicBezTo>
                    <a:pt x="6390" y="13014"/>
                    <a:pt x="11496" y="12359"/>
                    <a:pt x="14952" y="11102"/>
                  </a:cubicBezTo>
                  <a:cubicBezTo>
                    <a:pt x="19142" y="9583"/>
                    <a:pt x="23017" y="6677"/>
                    <a:pt x="24405" y="4032"/>
                  </a:cubicBezTo>
                  <a:cubicBezTo>
                    <a:pt x="25531" y="1859"/>
                    <a:pt x="24771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4591003" y="1691416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50" y="10919"/>
                    <a:pt x="14271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11" y="4478"/>
                    <a:pt x="10291" y="2252"/>
                  </a:cubicBezTo>
                  <a:cubicBezTo>
                    <a:pt x="16497" y="0"/>
                    <a:pt x="22388" y="603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4597483" y="1785289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0" y="1807"/>
                  </a:moveTo>
                  <a:cubicBezTo>
                    <a:pt x="24823" y="5184"/>
                    <a:pt x="21550" y="9138"/>
                    <a:pt x="14742" y="11626"/>
                  </a:cubicBezTo>
                  <a:cubicBezTo>
                    <a:pt x="7961" y="14087"/>
                    <a:pt x="3012" y="13144"/>
                    <a:pt x="1074" y="10788"/>
                  </a:cubicBezTo>
                  <a:cubicBezTo>
                    <a:pt x="0" y="9479"/>
                    <a:pt x="1624" y="11521"/>
                    <a:pt x="3457" y="12097"/>
                  </a:cubicBezTo>
                  <a:cubicBezTo>
                    <a:pt x="6966" y="13197"/>
                    <a:pt x="11207" y="12516"/>
                    <a:pt x="14664" y="11259"/>
                  </a:cubicBezTo>
                  <a:cubicBezTo>
                    <a:pt x="18853" y="9741"/>
                    <a:pt x="22388" y="7148"/>
                    <a:pt x="23907" y="4635"/>
                  </a:cubicBezTo>
                  <a:cubicBezTo>
                    <a:pt x="25373" y="2199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4529735" y="1608630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807" y="13118"/>
                    <a:pt x="15999" y="15580"/>
                  </a:cubicBezTo>
                  <a:cubicBezTo>
                    <a:pt x="9217" y="18067"/>
                    <a:pt x="2619" y="17125"/>
                    <a:pt x="1310" y="13511"/>
                  </a:cubicBezTo>
                  <a:cubicBezTo>
                    <a:pt x="0" y="9872"/>
                    <a:pt x="4425" y="4949"/>
                    <a:pt x="11233" y="2462"/>
                  </a:cubicBezTo>
                  <a:cubicBezTo>
                    <a:pt x="18015" y="0"/>
                    <a:pt x="24587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4546813" y="1685003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9" y="1388"/>
                  </a:moveTo>
                  <a:cubicBezTo>
                    <a:pt x="26578" y="5002"/>
                    <a:pt x="22153" y="9950"/>
                    <a:pt x="15345" y="12438"/>
                  </a:cubicBezTo>
                  <a:cubicBezTo>
                    <a:pt x="8563" y="14899"/>
                    <a:pt x="1991" y="13957"/>
                    <a:pt x="655" y="10343"/>
                  </a:cubicBezTo>
                  <a:cubicBezTo>
                    <a:pt x="1" y="8563"/>
                    <a:pt x="655" y="11102"/>
                    <a:pt x="3483" y="12045"/>
                  </a:cubicBezTo>
                  <a:cubicBezTo>
                    <a:pt x="6390" y="13014"/>
                    <a:pt x="11496" y="12359"/>
                    <a:pt x="14952" y="11102"/>
                  </a:cubicBezTo>
                  <a:cubicBezTo>
                    <a:pt x="19141" y="9584"/>
                    <a:pt x="23017" y="6677"/>
                    <a:pt x="24404" y="4033"/>
                  </a:cubicBezTo>
                  <a:cubicBezTo>
                    <a:pt x="25530" y="1859"/>
                    <a:pt x="24771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4551538" y="1613284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7" y="3640"/>
                  </a:moveTo>
                  <a:cubicBezTo>
                    <a:pt x="24587" y="6651"/>
                    <a:pt x="20450" y="10919"/>
                    <a:pt x="14271" y="13171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2"/>
                    <a:pt x="4111" y="4504"/>
                    <a:pt x="10291" y="2253"/>
                  </a:cubicBezTo>
                  <a:cubicBezTo>
                    <a:pt x="16496" y="1"/>
                    <a:pt x="22388" y="603"/>
                    <a:pt x="23487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4558018" y="1707158"/>
              <a:ext cx="570893" cy="313669"/>
            </a:xfrm>
            <a:custGeom>
              <a:avLst/>
              <a:gdLst/>
              <a:ahLst/>
              <a:cxnLst/>
              <a:rect l="l" t="t" r="r" b="b"/>
              <a:pathLst>
                <a:path w="25373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42" y="11626"/>
                  </a:cubicBezTo>
                  <a:cubicBezTo>
                    <a:pt x="7960" y="14087"/>
                    <a:pt x="3011" y="13145"/>
                    <a:pt x="1074" y="10788"/>
                  </a:cubicBezTo>
                  <a:cubicBezTo>
                    <a:pt x="0" y="9479"/>
                    <a:pt x="1624" y="11521"/>
                    <a:pt x="3456" y="12097"/>
                  </a:cubicBezTo>
                  <a:cubicBezTo>
                    <a:pt x="6965" y="13197"/>
                    <a:pt x="11207" y="12516"/>
                    <a:pt x="14663" y="11260"/>
                  </a:cubicBezTo>
                  <a:cubicBezTo>
                    <a:pt x="18853" y="9741"/>
                    <a:pt x="22388" y="7149"/>
                    <a:pt x="23906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4490248" y="1530498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3" y="8170"/>
                    <a:pt x="22808" y="13119"/>
                    <a:pt x="16000" y="15580"/>
                  </a:cubicBezTo>
                  <a:cubicBezTo>
                    <a:pt x="9218" y="18068"/>
                    <a:pt x="2619" y="17125"/>
                    <a:pt x="1310" y="13512"/>
                  </a:cubicBezTo>
                  <a:cubicBezTo>
                    <a:pt x="1" y="9872"/>
                    <a:pt x="4426" y="4949"/>
                    <a:pt x="11234" y="2462"/>
                  </a:cubicBezTo>
                  <a:cubicBezTo>
                    <a:pt x="18016" y="1"/>
                    <a:pt x="24588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4507348" y="1606871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2"/>
                    <a:pt x="22152" y="9951"/>
                    <a:pt x="15344" y="12438"/>
                  </a:cubicBezTo>
                  <a:cubicBezTo>
                    <a:pt x="8563" y="14899"/>
                    <a:pt x="1990" y="13957"/>
                    <a:pt x="655" y="10343"/>
                  </a:cubicBezTo>
                  <a:cubicBezTo>
                    <a:pt x="0" y="8563"/>
                    <a:pt x="681" y="11103"/>
                    <a:pt x="3483" y="12045"/>
                  </a:cubicBezTo>
                  <a:cubicBezTo>
                    <a:pt x="6389" y="13014"/>
                    <a:pt x="11495" y="12360"/>
                    <a:pt x="14952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30" y="1860"/>
                    <a:pt x="24771" y="1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4512050" y="1535152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8" y="6652"/>
                    <a:pt x="20477" y="10920"/>
                    <a:pt x="14271" y="13172"/>
                  </a:cubicBezTo>
                  <a:cubicBezTo>
                    <a:pt x="8092" y="15423"/>
                    <a:pt x="2200" y="14795"/>
                    <a:pt x="1101" y="11784"/>
                  </a:cubicBezTo>
                  <a:cubicBezTo>
                    <a:pt x="1" y="8773"/>
                    <a:pt x="4112" y="4505"/>
                    <a:pt x="10291" y="2253"/>
                  </a:cubicBezTo>
                  <a:cubicBezTo>
                    <a:pt x="16497" y="1"/>
                    <a:pt x="22388" y="603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4518530" y="1629026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1" y="1807"/>
                  </a:moveTo>
                  <a:cubicBezTo>
                    <a:pt x="24824" y="5185"/>
                    <a:pt x="21551" y="9139"/>
                    <a:pt x="14743" y="11626"/>
                  </a:cubicBezTo>
                  <a:cubicBezTo>
                    <a:pt x="7961" y="14088"/>
                    <a:pt x="3012" y="13145"/>
                    <a:pt x="1074" y="10789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197"/>
                    <a:pt x="11208" y="12517"/>
                    <a:pt x="14664" y="11260"/>
                  </a:cubicBezTo>
                  <a:cubicBezTo>
                    <a:pt x="18854" y="9741"/>
                    <a:pt x="22388" y="7149"/>
                    <a:pt x="23907" y="4635"/>
                  </a:cubicBezTo>
                  <a:cubicBezTo>
                    <a:pt x="25373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4444303" y="1445954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781" y="13119"/>
                    <a:pt x="15999" y="15580"/>
                  </a:cubicBezTo>
                  <a:cubicBezTo>
                    <a:pt x="9191" y="18068"/>
                    <a:pt x="2619" y="17125"/>
                    <a:pt x="1310" y="13512"/>
                  </a:cubicBezTo>
                  <a:cubicBezTo>
                    <a:pt x="1" y="9872"/>
                    <a:pt x="4426" y="4950"/>
                    <a:pt x="11234" y="2462"/>
                  </a:cubicBezTo>
                  <a:cubicBezTo>
                    <a:pt x="18015" y="1"/>
                    <a:pt x="24588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4461380" y="1522327"/>
              <a:ext cx="598028" cy="331748"/>
            </a:xfrm>
            <a:custGeom>
              <a:avLst/>
              <a:gdLst/>
              <a:ahLst/>
              <a:cxnLst/>
              <a:rect l="l" t="t" r="r" b="b"/>
              <a:pathLst>
                <a:path w="26579" h="14900" extrusionOk="0">
                  <a:moveTo>
                    <a:pt x="25269" y="1389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63" y="14900"/>
                    <a:pt x="1965" y="13957"/>
                    <a:pt x="656" y="10344"/>
                  </a:cubicBezTo>
                  <a:cubicBezTo>
                    <a:pt x="1" y="8563"/>
                    <a:pt x="656" y="11103"/>
                    <a:pt x="3483" y="12046"/>
                  </a:cubicBezTo>
                  <a:cubicBezTo>
                    <a:pt x="6390" y="13014"/>
                    <a:pt x="11496" y="12360"/>
                    <a:pt x="14926" y="11103"/>
                  </a:cubicBezTo>
                  <a:cubicBezTo>
                    <a:pt x="19142" y="9584"/>
                    <a:pt x="23017" y="6678"/>
                    <a:pt x="24405" y="4033"/>
                  </a:cubicBezTo>
                  <a:cubicBezTo>
                    <a:pt x="25531" y="1860"/>
                    <a:pt x="24745" y="1"/>
                    <a:pt x="25269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4466105" y="1450051"/>
              <a:ext cx="553230" cy="343972"/>
            </a:xfrm>
            <a:custGeom>
              <a:avLst/>
              <a:gdLst/>
              <a:ahLst/>
              <a:cxnLst/>
              <a:rect l="l" t="t" r="r" b="b"/>
              <a:pathLst>
                <a:path w="24588" h="15449" extrusionOk="0">
                  <a:moveTo>
                    <a:pt x="23488" y="3640"/>
                  </a:moveTo>
                  <a:cubicBezTo>
                    <a:pt x="24587" y="6677"/>
                    <a:pt x="20450" y="10945"/>
                    <a:pt x="14271" y="13197"/>
                  </a:cubicBezTo>
                  <a:cubicBezTo>
                    <a:pt x="8091" y="15449"/>
                    <a:pt x="2200" y="14820"/>
                    <a:pt x="1100" y="11809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70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4472585" y="1543903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0" y="1834"/>
                  </a:moveTo>
                  <a:cubicBezTo>
                    <a:pt x="24797" y="5211"/>
                    <a:pt x="21550" y="9165"/>
                    <a:pt x="14742" y="11627"/>
                  </a:cubicBezTo>
                  <a:cubicBezTo>
                    <a:pt x="7960" y="14114"/>
                    <a:pt x="3012" y="13171"/>
                    <a:pt x="1048" y="10789"/>
                  </a:cubicBezTo>
                  <a:cubicBezTo>
                    <a:pt x="0" y="9506"/>
                    <a:pt x="1598" y="11548"/>
                    <a:pt x="3431" y="12124"/>
                  </a:cubicBezTo>
                  <a:cubicBezTo>
                    <a:pt x="6965" y="13224"/>
                    <a:pt x="11207" y="12543"/>
                    <a:pt x="14664" y="11286"/>
                  </a:cubicBezTo>
                  <a:cubicBezTo>
                    <a:pt x="18853" y="9767"/>
                    <a:pt x="22388" y="7175"/>
                    <a:pt x="23907" y="4662"/>
                  </a:cubicBezTo>
                  <a:cubicBezTo>
                    <a:pt x="25373" y="2226"/>
                    <a:pt x="24692" y="1"/>
                    <a:pt x="24980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5693300" y="181793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807" y="13119"/>
                    <a:pt x="15999" y="15606"/>
                  </a:cubicBezTo>
                  <a:cubicBezTo>
                    <a:pt x="9217" y="18067"/>
                    <a:pt x="2619" y="17125"/>
                    <a:pt x="1310" y="13511"/>
                  </a:cubicBezTo>
                  <a:cubicBezTo>
                    <a:pt x="0" y="9898"/>
                    <a:pt x="4426" y="4949"/>
                    <a:pt x="11234" y="2462"/>
                  </a:cubicBezTo>
                  <a:cubicBezTo>
                    <a:pt x="18015" y="0"/>
                    <a:pt x="24588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5710378" y="1894883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69" y="1362"/>
                  </a:moveTo>
                  <a:cubicBezTo>
                    <a:pt x="26578" y="5002"/>
                    <a:pt x="22153" y="9924"/>
                    <a:pt x="15345" y="12412"/>
                  </a:cubicBezTo>
                  <a:cubicBezTo>
                    <a:pt x="8563" y="14873"/>
                    <a:pt x="1965" y="13957"/>
                    <a:pt x="655" y="10317"/>
                  </a:cubicBezTo>
                  <a:cubicBezTo>
                    <a:pt x="1" y="8537"/>
                    <a:pt x="655" y="11077"/>
                    <a:pt x="3483" y="12019"/>
                  </a:cubicBezTo>
                  <a:cubicBezTo>
                    <a:pt x="6390" y="12988"/>
                    <a:pt x="11496" y="12333"/>
                    <a:pt x="14926" y="11103"/>
                  </a:cubicBezTo>
                  <a:cubicBezTo>
                    <a:pt x="19142" y="9558"/>
                    <a:pt x="23017" y="6651"/>
                    <a:pt x="24405" y="4007"/>
                  </a:cubicBezTo>
                  <a:cubicBezTo>
                    <a:pt x="25531" y="1834"/>
                    <a:pt x="24771" y="1"/>
                    <a:pt x="25269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5715103" y="182258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7" y="6652"/>
                    <a:pt x="20450" y="10920"/>
                    <a:pt x="14271" y="13171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3"/>
                    <a:pt x="4111" y="4504"/>
                    <a:pt x="10291" y="2253"/>
                  </a:cubicBezTo>
                  <a:cubicBezTo>
                    <a:pt x="16496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5721583" y="1916459"/>
              <a:ext cx="570893" cy="313669"/>
            </a:xfrm>
            <a:custGeom>
              <a:avLst/>
              <a:gdLst/>
              <a:ahLst/>
              <a:cxnLst/>
              <a:rect l="l" t="t" r="r" b="b"/>
              <a:pathLst>
                <a:path w="25373" h="14088" extrusionOk="0">
                  <a:moveTo>
                    <a:pt x="24980" y="1807"/>
                  </a:moveTo>
                  <a:cubicBezTo>
                    <a:pt x="24823" y="5211"/>
                    <a:pt x="21550" y="9139"/>
                    <a:pt x="14742" y="11626"/>
                  </a:cubicBezTo>
                  <a:cubicBezTo>
                    <a:pt x="7960" y="14088"/>
                    <a:pt x="3011" y="13145"/>
                    <a:pt x="1048" y="10788"/>
                  </a:cubicBezTo>
                  <a:cubicBezTo>
                    <a:pt x="0" y="9479"/>
                    <a:pt x="1598" y="11522"/>
                    <a:pt x="3457" y="12098"/>
                  </a:cubicBezTo>
                  <a:cubicBezTo>
                    <a:pt x="6965" y="13224"/>
                    <a:pt x="11207" y="12517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5652643" y="1742138"/>
              <a:ext cx="612743" cy="402863"/>
            </a:xfrm>
            <a:custGeom>
              <a:avLst/>
              <a:gdLst/>
              <a:ahLst/>
              <a:cxnLst/>
              <a:rect l="l" t="t" r="r" b="b"/>
              <a:pathLst>
                <a:path w="27233" h="18094" extrusionOk="0">
                  <a:moveTo>
                    <a:pt x="25923" y="4583"/>
                  </a:moveTo>
                  <a:cubicBezTo>
                    <a:pt x="27232" y="8196"/>
                    <a:pt x="22807" y="13145"/>
                    <a:pt x="15999" y="15606"/>
                  </a:cubicBezTo>
                  <a:cubicBezTo>
                    <a:pt x="9218" y="18094"/>
                    <a:pt x="2645" y="17151"/>
                    <a:pt x="1310" y="13538"/>
                  </a:cubicBezTo>
                  <a:cubicBezTo>
                    <a:pt x="1" y="9898"/>
                    <a:pt x="4452" y="4949"/>
                    <a:pt x="11234" y="2488"/>
                  </a:cubicBezTo>
                  <a:cubicBezTo>
                    <a:pt x="18042" y="0"/>
                    <a:pt x="24614" y="943"/>
                    <a:pt x="25923" y="4583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0"/>
            <p:cNvSpPr/>
            <p:nvPr/>
          </p:nvSpPr>
          <p:spPr>
            <a:xfrm>
              <a:off x="5670328" y="1819089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36" y="14900"/>
                    <a:pt x="1964" y="13957"/>
                    <a:pt x="655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63" y="12988"/>
                    <a:pt x="11495" y="12360"/>
                    <a:pt x="14925" y="11103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4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0"/>
            <p:cNvSpPr/>
            <p:nvPr/>
          </p:nvSpPr>
          <p:spPr>
            <a:xfrm>
              <a:off x="5674445" y="174679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46"/>
                    <a:pt x="14297" y="13198"/>
                  </a:cubicBezTo>
                  <a:cubicBezTo>
                    <a:pt x="8118" y="15423"/>
                    <a:pt x="2200" y="14821"/>
                    <a:pt x="1100" y="11810"/>
                  </a:cubicBezTo>
                  <a:cubicBezTo>
                    <a:pt x="1" y="8773"/>
                    <a:pt x="4138" y="4505"/>
                    <a:pt x="10317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5680925" y="1840665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9" y="11626"/>
                  </a:cubicBezTo>
                  <a:cubicBezTo>
                    <a:pt x="7961" y="14114"/>
                    <a:pt x="3012" y="13145"/>
                    <a:pt x="1074" y="10788"/>
                  </a:cubicBezTo>
                  <a:cubicBezTo>
                    <a:pt x="1" y="9505"/>
                    <a:pt x="1624" y="11548"/>
                    <a:pt x="3457" y="12124"/>
                  </a:cubicBezTo>
                  <a:cubicBezTo>
                    <a:pt x="6966" y="13224"/>
                    <a:pt x="11234" y="12543"/>
                    <a:pt x="14664" y="11286"/>
                  </a:cubicBezTo>
                  <a:cubicBezTo>
                    <a:pt x="18879" y="9741"/>
                    <a:pt x="22414" y="7175"/>
                    <a:pt x="23933" y="4661"/>
                  </a:cubicBezTo>
                  <a:cubicBezTo>
                    <a:pt x="25399" y="2226"/>
                    <a:pt x="24692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5613178" y="1664585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45" y="17125"/>
                    <a:pt x="1310" y="13512"/>
                  </a:cubicBezTo>
                  <a:cubicBezTo>
                    <a:pt x="0" y="9872"/>
                    <a:pt x="4452" y="4924"/>
                    <a:pt x="11233" y="2462"/>
                  </a:cubicBezTo>
                  <a:cubicBezTo>
                    <a:pt x="18041" y="1"/>
                    <a:pt x="24614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5630840" y="1740980"/>
              <a:ext cx="598005" cy="331726"/>
            </a:xfrm>
            <a:custGeom>
              <a:avLst/>
              <a:gdLst/>
              <a:ahLst/>
              <a:cxnLst/>
              <a:rect l="l" t="t" r="r" b="b"/>
              <a:pathLst>
                <a:path w="26578" h="14899" extrusionOk="0">
                  <a:moveTo>
                    <a:pt x="25243" y="1388"/>
                  </a:moveTo>
                  <a:cubicBezTo>
                    <a:pt x="26578" y="5001"/>
                    <a:pt x="22127" y="9950"/>
                    <a:pt x="15345" y="12411"/>
                  </a:cubicBezTo>
                  <a:cubicBezTo>
                    <a:pt x="8537" y="14899"/>
                    <a:pt x="1965" y="13956"/>
                    <a:pt x="655" y="10343"/>
                  </a:cubicBezTo>
                  <a:cubicBezTo>
                    <a:pt x="1" y="8536"/>
                    <a:pt x="655" y="11102"/>
                    <a:pt x="3483" y="12045"/>
                  </a:cubicBezTo>
                  <a:cubicBezTo>
                    <a:pt x="6364" y="12987"/>
                    <a:pt x="11496" y="12359"/>
                    <a:pt x="14926" y="11102"/>
                  </a:cubicBezTo>
                  <a:cubicBezTo>
                    <a:pt x="19115" y="9583"/>
                    <a:pt x="23017" y="6677"/>
                    <a:pt x="24379" y="4032"/>
                  </a:cubicBezTo>
                  <a:cubicBezTo>
                    <a:pt x="25504" y="1859"/>
                    <a:pt x="24745" y="0"/>
                    <a:pt x="25243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5634980" y="1668682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77"/>
                    <a:pt x="20476" y="10945"/>
                    <a:pt x="14297" y="13197"/>
                  </a:cubicBezTo>
                  <a:cubicBezTo>
                    <a:pt x="8117" y="15423"/>
                    <a:pt x="2200" y="14820"/>
                    <a:pt x="1100" y="11809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5641460" y="1762533"/>
              <a:ext cx="571500" cy="314270"/>
            </a:xfrm>
            <a:custGeom>
              <a:avLst/>
              <a:gdLst/>
              <a:ahLst/>
              <a:cxnLst/>
              <a:rect l="l" t="t" r="r" b="b"/>
              <a:pathLst>
                <a:path w="25400" h="14115" extrusionOk="0">
                  <a:moveTo>
                    <a:pt x="24980" y="1834"/>
                  </a:moveTo>
                  <a:cubicBezTo>
                    <a:pt x="24823" y="5211"/>
                    <a:pt x="21550" y="9165"/>
                    <a:pt x="14768" y="11627"/>
                  </a:cubicBezTo>
                  <a:cubicBezTo>
                    <a:pt x="7960" y="14114"/>
                    <a:pt x="3011" y="13171"/>
                    <a:pt x="1074" y="10789"/>
                  </a:cubicBezTo>
                  <a:cubicBezTo>
                    <a:pt x="0" y="9506"/>
                    <a:pt x="1624" y="11548"/>
                    <a:pt x="3457" y="12124"/>
                  </a:cubicBezTo>
                  <a:cubicBezTo>
                    <a:pt x="6965" y="13224"/>
                    <a:pt x="11233" y="12543"/>
                    <a:pt x="14663" y="11286"/>
                  </a:cubicBezTo>
                  <a:cubicBezTo>
                    <a:pt x="18879" y="9741"/>
                    <a:pt x="22414" y="7175"/>
                    <a:pt x="23933" y="4662"/>
                  </a:cubicBezTo>
                  <a:cubicBezTo>
                    <a:pt x="25399" y="2226"/>
                    <a:pt x="24692" y="1"/>
                    <a:pt x="24980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5573690" y="1586475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4" y="4556"/>
                  </a:moveTo>
                  <a:cubicBezTo>
                    <a:pt x="27233" y="8170"/>
                    <a:pt x="22808" y="13118"/>
                    <a:pt x="16000" y="15580"/>
                  </a:cubicBezTo>
                  <a:cubicBezTo>
                    <a:pt x="9218" y="18067"/>
                    <a:pt x="2646" y="17125"/>
                    <a:pt x="1310" y="13511"/>
                  </a:cubicBezTo>
                  <a:cubicBezTo>
                    <a:pt x="1" y="9872"/>
                    <a:pt x="4452" y="4923"/>
                    <a:pt x="11234" y="2462"/>
                  </a:cubicBezTo>
                  <a:cubicBezTo>
                    <a:pt x="18042" y="0"/>
                    <a:pt x="24614" y="917"/>
                    <a:pt x="25924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5591375" y="1662848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8" y="5002"/>
                    <a:pt x="22126" y="9950"/>
                    <a:pt x="15345" y="12412"/>
                  </a:cubicBezTo>
                  <a:cubicBezTo>
                    <a:pt x="8537" y="14899"/>
                    <a:pt x="1964" y="13957"/>
                    <a:pt x="655" y="10343"/>
                  </a:cubicBezTo>
                  <a:cubicBezTo>
                    <a:pt x="1" y="8563"/>
                    <a:pt x="655" y="11102"/>
                    <a:pt x="3483" y="12045"/>
                  </a:cubicBezTo>
                  <a:cubicBezTo>
                    <a:pt x="6363" y="12988"/>
                    <a:pt x="11495" y="12359"/>
                    <a:pt x="14926" y="11102"/>
                  </a:cubicBezTo>
                  <a:cubicBezTo>
                    <a:pt x="19115" y="9584"/>
                    <a:pt x="23017" y="6677"/>
                    <a:pt x="24378" y="4033"/>
                  </a:cubicBezTo>
                  <a:cubicBezTo>
                    <a:pt x="25504" y="1859"/>
                    <a:pt x="24745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5595493" y="1590550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0"/>
                  </a:moveTo>
                  <a:cubicBezTo>
                    <a:pt x="24588" y="6677"/>
                    <a:pt x="20477" y="10945"/>
                    <a:pt x="14297" y="13197"/>
                  </a:cubicBezTo>
                  <a:cubicBezTo>
                    <a:pt x="8118" y="15449"/>
                    <a:pt x="2200" y="14821"/>
                    <a:pt x="1101" y="11810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5601973" y="1684424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1" y="1833"/>
                  </a:moveTo>
                  <a:cubicBezTo>
                    <a:pt x="24824" y="5211"/>
                    <a:pt x="21551" y="9165"/>
                    <a:pt x="14769" y="11626"/>
                  </a:cubicBezTo>
                  <a:cubicBezTo>
                    <a:pt x="7961" y="14113"/>
                    <a:pt x="3012" y="13171"/>
                    <a:pt x="1074" y="10788"/>
                  </a:cubicBezTo>
                  <a:cubicBezTo>
                    <a:pt x="1" y="9505"/>
                    <a:pt x="1624" y="11547"/>
                    <a:pt x="3457" y="12123"/>
                  </a:cubicBezTo>
                  <a:cubicBezTo>
                    <a:pt x="6966" y="13223"/>
                    <a:pt x="11234" y="12542"/>
                    <a:pt x="14664" y="11286"/>
                  </a:cubicBezTo>
                  <a:cubicBezTo>
                    <a:pt x="18880" y="9767"/>
                    <a:pt x="22415" y="7175"/>
                    <a:pt x="23933" y="4661"/>
                  </a:cubicBezTo>
                  <a:cubicBezTo>
                    <a:pt x="25400" y="2226"/>
                    <a:pt x="24693" y="0"/>
                    <a:pt x="24981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2786435" y="261784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781" y="13118"/>
                    <a:pt x="15999" y="15580"/>
                  </a:cubicBezTo>
                  <a:cubicBezTo>
                    <a:pt x="9218" y="18067"/>
                    <a:pt x="2619" y="17125"/>
                    <a:pt x="1310" y="13511"/>
                  </a:cubicBezTo>
                  <a:cubicBezTo>
                    <a:pt x="1" y="9872"/>
                    <a:pt x="4426" y="4923"/>
                    <a:pt x="11234" y="2461"/>
                  </a:cubicBezTo>
                  <a:cubicBezTo>
                    <a:pt x="18016" y="0"/>
                    <a:pt x="24588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2803535" y="2694213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1"/>
                    <a:pt x="22126" y="9950"/>
                    <a:pt x="15344" y="12412"/>
                  </a:cubicBezTo>
                  <a:cubicBezTo>
                    <a:pt x="8562" y="14899"/>
                    <a:pt x="1964" y="13956"/>
                    <a:pt x="655" y="10343"/>
                  </a:cubicBezTo>
                  <a:cubicBezTo>
                    <a:pt x="0" y="8562"/>
                    <a:pt x="655" y="11102"/>
                    <a:pt x="3483" y="12045"/>
                  </a:cubicBezTo>
                  <a:cubicBezTo>
                    <a:pt x="6389" y="12988"/>
                    <a:pt x="11495" y="12359"/>
                    <a:pt x="14925" y="11102"/>
                  </a:cubicBezTo>
                  <a:cubicBezTo>
                    <a:pt x="19141" y="9584"/>
                    <a:pt x="23016" y="6677"/>
                    <a:pt x="24404" y="4033"/>
                  </a:cubicBezTo>
                  <a:cubicBezTo>
                    <a:pt x="25530" y="1859"/>
                    <a:pt x="24771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2808238" y="2621915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0"/>
                  </a:moveTo>
                  <a:cubicBezTo>
                    <a:pt x="24588" y="6677"/>
                    <a:pt x="20451" y="10945"/>
                    <a:pt x="14271" y="13197"/>
                  </a:cubicBezTo>
                  <a:cubicBezTo>
                    <a:pt x="8092" y="15449"/>
                    <a:pt x="2200" y="14821"/>
                    <a:pt x="1100" y="11809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0"/>
            <p:cNvSpPr/>
            <p:nvPr/>
          </p:nvSpPr>
          <p:spPr>
            <a:xfrm>
              <a:off x="2814718" y="2715789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0" y="1833"/>
                  </a:moveTo>
                  <a:cubicBezTo>
                    <a:pt x="24823" y="5211"/>
                    <a:pt x="21550" y="9165"/>
                    <a:pt x="14742" y="11626"/>
                  </a:cubicBezTo>
                  <a:cubicBezTo>
                    <a:pt x="7961" y="14113"/>
                    <a:pt x="3012" y="13171"/>
                    <a:pt x="1048" y="10788"/>
                  </a:cubicBezTo>
                  <a:cubicBezTo>
                    <a:pt x="1" y="9505"/>
                    <a:pt x="1598" y="11547"/>
                    <a:pt x="3457" y="12123"/>
                  </a:cubicBezTo>
                  <a:cubicBezTo>
                    <a:pt x="6966" y="13223"/>
                    <a:pt x="11208" y="12542"/>
                    <a:pt x="14664" y="11285"/>
                  </a:cubicBezTo>
                  <a:cubicBezTo>
                    <a:pt x="18853" y="9767"/>
                    <a:pt x="22388" y="7175"/>
                    <a:pt x="23907" y="4661"/>
                  </a:cubicBezTo>
                  <a:cubicBezTo>
                    <a:pt x="25373" y="2226"/>
                    <a:pt x="24692" y="0"/>
                    <a:pt x="24980" y="1833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0"/>
            <p:cNvSpPr/>
            <p:nvPr/>
          </p:nvSpPr>
          <p:spPr>
            <a:xfrm>
              <a:off x="2745800" y="2542047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6"/>
                  </a:moveTo>
                  <a:cubicBezTo>
                    <a:pt x="27232" y="8170"/>
                    <a:pt x="22807" y="13118"/>
                    <a:pt x="15999" y="15606"/>
                  </a:cubicBezTo>
                  <a:cubicBezTo>
                    <a:pt x="9217" y="18067"/>
                    <a:pt x="2645" y="17125"/>
                    <a:pt x="1309" y="13511"/>
                  </a:cubicBezTo>
                  <a:cubicBezTo>
                    <a:pt x="0" y="9898"/>
                    <a:pt x="4451" y="4949"/>
                    <a:pt x="11233" y="2461"/>
                  </a:cubicBezTo>
                  <a:cubicBezTo>
                    <a:pt x="18015" y="0"/>
                    <a:pt x="24613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0"/>
            <p:cNvSpPr/>
            <p:nvPr/>
          </p:nvSpPr>
          <p:spPr>
            <a:xfrm>
              <a:off x="2763463" y="2618420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8"/>
                  </a:moveTo>
                  <a:cubicBezTo>
                    <a:pt x="26552" y="5028"/>
                    <a:pt x="22126" y="9950"/>
                    <a:pt x="15345" y="12438"/>
                  </a:cubicBezTo>
                  <a:cubicBezTo>
                    <a:pt x="8537" y="14899"/>
                    <a:pt x="1964" y="13983"/>
                    <a:pt x="629" y="10343"/>
                  </a:cubicBezTo>
                  <a:cubicBezTo>
                    <a:pt x="1" y="8563"/>
                    <a:pt x="655" y="11102"/>
                    <a:pt x="3483" y="12045"/>
                  </a:cubicBezTo>
                  <a:cubicBezTo>
                    <a:pt x="6363" y="13014"/>
                    <a:pt x="11495" y="12359"/>
                    <a:pt x="14926" y="11129"/>
                  </a:cubicBezTo>
                  <a:cubicBezTo>
                    <a:pt x="19115" y="9584"/>
                    <a:pt x="23017" y="6677"/>
                    <a:pt x="24378" y="4033"/>
                  </a:cubicBezTo>
                  <a:cubicBezTo>
                    <a:pt x="25504" y="1859"/>
                    <a:pt x="24745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0"/>
            <p:cNvSpPr/>
            <p:nvPr/>
          </p:nvSpPr>
          <p:spPr>
            <a:xfrm>
              <a:off x="2767580" y="2546701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8" y="13171"/>
                  </a:cubicBezTo>
                  <a:cubicBezTo>
                    <a:pt x="8092" y="15423"/>
                    <a:pt x="2200" y="14795"/>
                    <a:pt x="1101" y="11784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0"/>
            <p:cNvSpPr/>
            <p:nvPr/>
          </p:nvSpPr>
          <p:spPr>
            <a:xfrm>
              <a:off x="2774060" y="2640574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1" y="9139"/>
                    <a:pt x="14769" y="11626"/>
                  </a:cubicBezTo>
                  <a:cubicBezTo>
                    <a:pt x="7961" y="14087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223"/>
                    <a:pt x="11234" y="12516"/>
                    <a:pt x="14664" y="11259"/>
                  </a:cubicBezTo>
                  <a:cubicBezTo>
                    <a:pt x="18880" y="9741"/>
                    <a:pt x="22415" y="7149"/>
                    <a:pt x="23907" y="4635"/>
                  </a:cubicBezTo>
                  <a:cubicBezTo>
                    <a:pt x="25400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0"/>
            <p:cNvSpPr/>
            <p:nvPr/>
          </p:nvSpPr>
          <p:spPr>
            <a:xfrm>
              <a:off x="2706313" y="2463915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606"/>
                  </a:cubicBezTo>
                  <a:cubicBezTo>
                    <a:pt x="9218" y="18068"/>
                    <a:pt x="2645" y="17125"/>
                    <a:pt x="1310" y="13512"/>
                  </a:cubicBezTo>
                  <a:cubicBezTo>
                    <a:pt x="1" y="9898"/>
                    <a:pt x="4452" y="4949"/>
                    <a:pt x="11234" y="2462"/>
                  </a:cubicBezTo>
                  <a:cubicBezTo>
                    <a:pt x="18016" y="0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0"/>
            <p:cNvSpPr/>
            <p:nvPr/>
          </p:nvSpPr>
          <p:spPr>
            <a:xfrm>
              <a:off x="2723998" y="2540288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7" y="5028"/>
                    <a:pt x="22126" y="9951"/>
                    <a:pt x="15344" y="12438"/>
                  </a:cubicBezTo>
                  <a:cubicBezTo>
                    <a:pt x="8536" y="14899"/>
                    <a:pt x="1964" y="13983"/>
                    <a:pt x="629" y="10343"/>
                  </a:cubicBezTo>
                  <a:cubicBezTo>
                    <a:pt x="0" y="8563"/>
                    <a:pt x="655" y="11103"/>
                    <a:pt x="3483" y="12045"/>
                  </a:cubicBezTo>
                  <a:cubicBezTo>
                    <a:pt x="6363" y="13014"/>
                    <a:pt x="11495" y="12360"/>
                    <a:pt x="14925" y="11129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4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0"/>
            <p:cNvSpPr/>
            <p:nvPr/>
          </p:nvSpPr>
          <p:spPr>
            <a:xfrm>
              <a:off x="2728115" y="2468569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8" y="6652"/>
                    <a:pt x="20477" y="10920"/>
                    <a:pt x="14297" y="13172"/>
                  </a:cubicBezTo>
                  <a:cubicBezTo>
                    <a:pt x="8118" y="15423"/>
                    <a:pt x="2200" y="14795"/>
                    <a:pt x="1100" y="11784"/>
                  </a:cubicBezTo>
                  <a:cubicBezTo>
                    <a:pt x="0" y="8773"/>
                    <a:pt x="4138" y="4505"/>
                    <a:pt x="10317" y="2253"/>
                  </a:cubicBezTo>
                  <a:cubicBezTo>
                    <a:pt x="16497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0"/>
            <p:cNvSpPr/>
            <p:nvPr/>
          </p:nvSpPr>
          <p:spPr>
            <a:xfrm>
              <a:off x="2734595" y="2562443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211"/>
                    <a:pt x="21550" y="9139"/>
                    <a:pt x="14769" y="11626"/>
                  </a:cubicBezTo>
                  <a:cubicBezTo>
                    <a:pt x="7961" y="14088"/>
                    <a:pt x="3012" y="13145"/>
                    <a:pt x="1074" y="10788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692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0"/>
            <p:cNvSpPr/>
            <p:nvPr/>
          </p:nvSpPr>
          <p:spPr>
            <a:xfrm>
              <a:off x="2316298" y="3487688"/>
              <a:ext cx="612742" cy="402306"/>
            </a:xfrm>
            <a:custGeom>
              <a:avLst/>
              <a:gdLst/>
              <a:ahLst/>
              <a:cxnLst/>
              <a:rect l="l" t="t" r="r" b="b"/>
              <a:pathLst>
                <a:path w="27233" h="18069" extrusionOk="0">
                  <a:moveTo>
                    <a:pt x="25923" y="4557"/>
                  </a:moveTo>
                  <a:cubicBezTo>
                    <a:pt x="27232" y="8170"/>
                    <a:pt x="22781" y="13119"/>
                    <a:pt x="15999" y="15607"/>
                  </a:cubicBezTo>
                  <a:cubicBezTo>
                    <a:pt x="9191" y="18068"/>
                    <a:pt x="2619" y="17125"/>
                    <a:pt x="1310" y="13512"/>
                  </a:cubicBezTo>
                  <a:cubicBezTo>
                    <a:pt x="1" y="9899"/>
                    <a:pt x="4426" y="4950"/>
                    <a:pt x="11234" y="2462"/>
                  </a:cubicBezTo>
                  <a:cubicBezTo>
                    <a:pt x="18015" y="1"/>
                    <a:pt x="24588" y="944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0"/>
            <p:cNvSpPr/>
            <p:nvPr/>
          </p:nvSpPr>
          <p:spPr>
            <a:xfrm>
              <a:off x="2333375" y="3564083"/>
              <a:ext cx="598028" cy="331726"/>
            </a:xfrm>
            <a:custGeom>
              <a:avLst/>
              <a:gdLst/>
              <a:ahLst/>
              <a:cxnLst/>
              <a:rect l="l" t="t" r="r" b="b"/>
              <a:pathLst>
                <a:path w="26579" h="14899" extrusionOk="0">
                  <a:moveTo>
                    <a:pt x="25269" y="1388"/>
                  </a:moveTo>
                  <a:cubicBezTo>
                    <a:pt x="26578" y="5027"/>
                    <a:pt x="22127" y="9950"/>
                    <a:pt x="15345" y="12438"/>
                  </a:cubicBezTo>
                  <a:cubicBezTo>
                    <a:pt x="8563" y="14899"/>
                    <a:pt x="1965" y="13982"/>
                    <a:pt x="656" y="10343"/>
                  </a:cubicBezTo>
                  <a:cubicBezTo>
                    <a:pt x="1" y="8562"/>
                    <a:pt x="656" y="11102"/>
                    <a:pt x="3483" y="12045"/>
                  </a:cubicBezTo>
                  <a:cubicBezTo>
                    <a:pt x="6390" y="13014"/>
                    <a:pt x="11496" y="12359"/>
                    <a:pt x="14926" y="11128"/>
                  </a:cubicBezTo>
                  <a:cubicBezTo>
                    <a:pt x="19142" y="9584"/>
                    <a:pt x="23017" y="6677"/>
                    <a:pt x="24405" y="4032"/>
                  </a:cubicBezTo>
                  <a:cubicBezTo>
                    <a:pt x="25531" y="1859"/>
                    <a:pt x="24771" y="0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0"/>
            <p:cNvSpPr/>
            <p:nvPr/>
          </p:nvSpPr>
          <p:spPr>
            <a:xfrm>
              <a:off x="2338100" y="3492364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50" y="10919"/>
                    <a:pt x="14271" y="13171"/>
                  </a:cubicBezTo>
                  <a:cubicBezTo>
                    <a:pt x="8091" y="15423"/>
                    <a:pt x="2200" y="14795"/>
                    <a:pt x="1100" y="11783"/>
                  </a:cubicBezTo>
                  <a:cubicBezTo>
                    <a:pt x="0" y="8772"/>
                    <a:pt x="4111" y="4504"/>
                    <a:pt x="10291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0"/>
            <p:cNvSpPr/>
            <p:nvPr/>
          </p:nvSpPr>
          <p:spPr>
            <a:xfrm>
              <a:off x="2344580" y="3586238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0" y="1807"/>
                  </a:moveTo>
                  <a:cubicBezTo>
                    <a:pt x="24823" y="5211"/>
                    <a:pt x="21550" y="9138"/>
                    <a:pt x="14742" y="11626"/>
                  </a:cubicBezTo>
                  <a:cubicBezTo>
                    <a:pt x="7961" y="14087"/>
                    <a:pt x="3012" y="13145"/>
                    <a:pt x="1048" y="10788"/>
                  </a:cubicBezTo>
                  <a:cubicBezTo>
                    <a:pt x="0" y="9479"/>
                    <a:pt x="1598" y="11521"/>
                    <a:pt x="3431" y="12097"/>
                  </a:cubicBezTo>
                  <a:cubicBezTo>
                    <a:pt x="6966" y="13223"/>
                    <a:pt x="11207" y="12516"/>
                    <a:pt x="14664" y="11259"/>
                  </a:cubicBezTo>
                  <a:cubicBezTo>
                    <a:pt x="18853" y="9741"/>
                    <a:pt x="22388" y="7148"/>
                    <a:pt x="23907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0"/>
            <p:cNvSpPr/>
            <p:nvPr/>
          </p:nvSpPr>
          <p:spPr>
            <a:xfrm>
              <a:off x="2275640" y="3411916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96"/>
                    <a:pt x="22807" y="13145"/>
                    <a:pt x="16000" y="15606"/>
                  </a:cubicBezTo>
                  <a:cubicBezTo>
                    <a:pt x="9218" y="18067"/>
                    <a:pt x="2646" y="17151"/>
                    <a:pt x="1310" y="13511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6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0"/>
            <p:cNvSpPr/>
            <p:nvPr/>
          </p:nvSpPr>
          <p:spPr>
            <a:xfrm>
              <a:off x="2293325" y="3488868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8"/>
                  </a:moveTo>
                  <a:cubicBezTo>
                    <a:pt x="26551" y="5002"/>
                    <a:pt x="22126" y="9950"/>
                    <a:pt x="15318" y="12412"/>
                  </a:cubicBezTo>
                  <a:cubicBezTo>
                    <a:pt x="8537" y="14899"/>
                    <a:pt x="1964" y="13957"/>
                    <a:pt x="629" y="10343"/>
                  </a:cubicBezTo>
                  <a:cubicBezTo>
                    <a:pt x="0" y="8536"/>
                    <a:pt x="655" y="11102"/>
                    <a:pt x="3483" y="12045"/>
                  </a:cubicBezTo>
                  <a:cubicBezTo>
                    <a:pt x="6363" y="12988"/>
                    <a:pt x="11469" y="12359"/>
                    <a:pt x="14926" y="11102"/>
                  </a:cubicBezTo>
                  <a:cubicBezTo>
                    <a:pt x="19115" y="9584"/>
                    <a:pt x="23016" y="6677"/>
                    <a:pt x="24378" y="4033"/>
                  </a:cubicBezTo>
                  <a:cubicBezTo>
                    <a:pt x="25504" y="1859"/>
                    <a:pt x="24745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0"/>
            <p:cNvSpPr/>
            <p:nvPr/>
          </p:nvSpPr>
          <p:spPr>
            <a:xfrm>
              <a:off x="2297443" y="341657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77" y="10946"/>
                    <a:pt x="14297" y="13171"/>
                  </a:cubicBezTo>
                  <a:cubicBezTo>
                    <a:pt x="8092" y="15423"/>
                    <a:pt x="2200" y="14821"/>
                    <a:pt x="1100" y="11783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0"/>
            <p:cNvSpPr/>
            <p:nvPr/>
          </p:nvSpPr>
          <p:spPr>
            <a:xfrm>
              <a:off x="2303923" y="3510444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1" y="1807"/>
                  </a:moveTo>
                  <a:cubicBezTo>
                    <a:pt x="24824" y="5211"/>
                    <a:pt x="21550" y="9165"/>
                    <a:pt x="14769" y="11626"/>
                  </a:cubicBezTo>
                  <a:cubicBezTo>
                    <a:pt x="7961" y="14113"/>
                    <a:pt x="3012" y="13145"/>
                    <a:pt x="1074" y="10788"/>
                  </a:cubicBezTo>
                  <a:cubicBezTo>
                    <a:pt x="1" y="9505"/>
                    <a:pt x="1624" y="11521"/>
                    <a:pt x="3457" y="12123"/>
                  </a:cubicBezTo>
                  <a:cubicBezTo>
                    <a:pt x="6966" y="13223"/>
                    <a:pt x="11234" y="12542"/>
                    <a:pt x="14664" y="11286"/>
                  </a:cubicBezTo>
                  <a:cubicBezTo>
                    <a:pt x="18880" y="9741"/>
                    <a:pt x="22388" y="7175"/>
                    <a:pt x="23907" y="4661"/>
                  </a:cubicBezTo>
                  <a:cubicBezTo>
                    <a:pt x="25400" y="2226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0"/>
            <p:cNvSpPr/>
            <p:nvPr/>
          </p:nvSpPr>
          <p:spPr>
            <a:xfrm>
              <a:off x="2236175" y="3333785"/>
              <a:ext cx="612742" cy="402863"/>
            </a:xfrm>
            <a:custGeom>
              <a:avLst/>
              <a:gdLst/>
              <a:ahLst/>
              <a:cxnLst/>
              <a:rect l="l" t="t" r="r" b="b"/>
              <a:pathLst>
                <a:path w="27233" h="18094" extrusionOk="0">
                  <a:moveTo>
                    <a:pt x="25923" y="4556"/>
                  </a:moveTo>
                  <a:cubicBezTo>
                    <a:pt x="27232" y="8196"/>
                    <a:pt x="22807" y="13145"/>
                    <a:pt x="15999" y="15606"/>
                  </a:cubicBezTo>
                  <a:cubicBezTo>
                    <a:pt x="9217" y="18094"/>
                    <a:pt x="2645" y="17151"/>
                    <a:pt x="1310" y="13511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5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0"/>
            <p:cNvSpPr/>
            <p:nvPr/>
          </p:nvSpPr>
          <p:spPr>
            <a:xfrm>
              <a:off x="2253860" y="3410736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8"/>
                  </a:moveTo>
                  <a:cubicBezTo>
                    <a:pt x="26551" y="5002"/>
                    <a:pt x="22126" y="9951"/>
                    <a:pt x="15344" y="12412"/>
                  </a:cubicBezTo>
                  <a:cubicBezTo>
                    <a:pt x="8536" y="14899"/>
                    <a:pt x="1964" y="13957"/>
                    <a:pt x="629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63" y="12988"/>
                    <a:pt x="11469" y="12360"/>
                    <a:pt x="14925" y="11103"/>
                  </a:cubicBezTo>
                  <a:cubicBezTo>
                    <a:pt x="19115" y="9584"/>
                    <a:pt x="23016" y="6678"/>
                    <a:pt x="24378" y="4033"/>
                  </a:cubicBezTo>
                  <a:cubicBezTo>
                    <a:pt x="25504" y="1860"/>
                    <a:pt x="24744" y="1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0"/>
            <p:cNvSpPr/>
            <p:nvPr/>
          </p:nvSpPr>
          <p:spPr>
            <a:xfrm>
              <a:off x="2257978" y="3338438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7" y="6652"/>
                    <a:pt x="20477" y="10946"/>
                    <a:pt x="14297" y="13171"/>
                  </a:cubicBezTo>
                  <a:cubicBezTo>
                    <a:pt x="8091" y="15423"/>
                    <a:pt x="2200" y="14821"/>
                    <a:pt x="1100" y="11810"/>
                  </a:cubicBezTo>
                  <a:cubicBezTo>
                    <a:pt x="0" y="8773"/>
                    <a:pt x="4137" y="4504"/>
                    <a:pt x="10317" y="2253"/>
                  </a:cubicBezTo>
                  <a:cubicBezTo>
                    <a:pt x="16497" y="1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0"/>
            <p:cNvSpPr/>
            <p:nvPr/>
          </p:nvSpPr>
          <p:spPr>
            <a:xfrm>
              <a:off x="2264458" y="3432312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0" y="1807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60" y="14114"/>
                    <a:pt x="3012" y="13145"/>
                    <a:pt x="1074" y="10788"/>
                  </a:cubicBezTo>
                  <a:cubicBezTo>
                    <a:pt x="0" y="9505"/>
                    <a:pt x="1624" y="11522"/>
                    <a:pt x="3457" y="12124"/>
                  </a:cubicBezTo>
                  <a:cubicBezTo>
                    <a:pt x="6965" y="13224"/>
                    <a:pt x="11233" y="12543"/>
                    <a:pt x="14664" y="11286"/>
                  </a:cubicBezTo>
                  <a:cubicBezTo>
                    <a:pt x="18879" y="9741"/>
                    <a:pt x="22388" y="7175"/>
                    <a:pt x="23907" y="4661"/>
                  </a:cubicBezTo>
                  <a:cubicBezTo>
                    <a:pt x="25399" y="2226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0"/>
            <p:cNvSpPr/>
            <p:nvPr/>
          </p:nvSpPr>
          <p:spPr>
            <a:xfrm>
              <a:off x="3859865" y="2678471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9" y="8170"/>
                    <a:pt x="22807" y="13119"/>
                    <a:pt x="16025" y="15606"/>
                  </a:cubicBezTo>
                  <a:cubicBezTo>
                    <a:pt x="9218" y="18067"/>
                    <a:pt x="2645" y="17125"/>
                    <a:pt x="1336" y="13511"/>
                  </a:cubicBezTo>
                  <a:cubicBezTo>
                    <a:pt x="1" y="9898"/>
                    <a:pt x="4452" y="4949"/>
                    <a:pt x="11234" y="2462"/>
                  </a:cubicBezTo>
                  <a:cubicBezTo>
                    <a:pt x="18042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0"/>
            <p:cNvSpPr/>
            <p:nvPr/>
          </p:nvSpPr>
          <p:spPr>
            <a:xfrm>
              <a:off x="3877550" y="2754844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2" y="1388"/>
                  </a:moveTo>
                  <a:cubicBezTo>
                    <a:pt x="26577" y="5002"/>
                    <a:pt x="22126" y="9950"/>
                    <a:pt x="15344" y="12438"/>
                  </a:cubicBezTo>
                  <a:cubicBezTo>
                    <a:pt x="8536" y="14899"/>
                    <a:pt x="1964" y="13957"/>
                    <a:pt x="655" y="10343"/>
                  </a:cubicBezTo>
                  <a:cubicBezTo>
                    <a:pt x="0" y="8563"/>
                    <a:pt x="655" y="11103"/>
                    <a:pt x="3483" y="12045"/>
                  </a:cubicBezTo>
                  <a:cubicBezTo>
                    <a:pt x="6363" y="13014"/>
                    <a:pt x="11495" y="12359"/>
                    <a:pt x="14925" y="11103"/>
                  </a:cubicBezTo>
                  <a:cubicBezTo>
                    <a:pt x="19115" y="9584"/>
                    <a:pt x="23016" y="6677"/>
                    <a:pt x="24378" y="4033"/>
                  </a:cubicBezTo>
                  <a:cubicBezTo>
                    <a:pt x="25504" y="1859"/>
                    <a:pt x="24744" y="0"/>
                    <a:pt x="25242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0"/>
            <p:cNvSpPr/>
            <p:nvPr/>
          </p:nvSpPr>
          <p:spPr>
            <a:xfrm>
              <a:off x="3881668" y="268312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514" y="3640"/>
                  </a:moveTo>
                  <a:cubicBezTo>
                    <a:pt x="24588" y="6652"/>
                    <a:pt x="20477" y="10920"/>
                    <a:pt x="14297" y="13171"/>
                  </a:cubicBezTo>
                  <a:cubicBezTo>
                    <a:pt x="8118" y="15423"/>
                    <a:pt x="2200" y="14795"/>
                    <a:pt x="1100" y="11784"/>
                  </a:cubicBezTo>
                  <a:cubicBezTo>
                    <a:pt x="0" y="8772"/>
                    <a:pt x="4138" y="4504"/>
                    <a:pt x="10317" y="2253"/>
                  </a:cubicBezTo>
                  <a:cubicBezTo>
                    <a:pt x="16497" y="1"/>
                    <a:pt x="22414" y="603"/>
                    <a:pt x="23514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0"/>
            <p:cNvSpPr/>
            <p:nvPr/>
          </p:nvSpPr>
          <p:spPr>
            <a:xfrm>
              <a:off x="3888148" y="2776999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68" y="11626"/>
                  </a:cubicBezTo>
                  <a:cubicBezTo>
                    <a:pt x="7987" y="14088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8"/>
                  </a:cubicBezTo>
                  <a:cubicBezTo>
                    <a:pt x="6992" y="13223"/>
                    <a:pt x="11234" y="12516"/>
                    <a:pt x="14664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0"/>
            <p:cNvSpPr/>
            <p:nvPr/>
          </p:nvSpPr>
          <p:spPr>
            <a:xfrm>
              <a:off x="3819815" y="2602678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6"/>
                  </a:moveTo>
                  <a:cubicBezTo>
                    <a:pt x="27232" y="8196"/>
                    <a:pt x="22781" y="13145"/>
                    <a:pt x="15999" y="15606"/>
                  </a:cubicBezTo>
                  <a:cubicBezTo>
                    <a:pt x="9191" y="18067"/>
                    <a:pt x="2619" y="17151"/>
                    <a:pt x="1309" y="13511"/>
                  </a:cubicBezTo>
                  <a:cubicBezTo>
                    <a:pt x="0" y="9898"/>
                    <a:pt x="4425" y="4949"/>
                    <a:pt x="11233" y="2488"/>
                  </a:cubicBezTo>
                  <a:cubicBezTo>
                    <a:pt x="18015" y="0"/>
                    <a:pt x="24587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0"/>
            <p:cNvSpPr/>
            <p:nvPr/>
          </p:nvSpPr>
          <p:spPr>
            <a:xfrm>
              <a:off x="3836893" y="2679629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8" y="5002"/>
                    <a:pt x="22126" y="9951"/>
                    <a:pt x="15345" y="12412"/>
                  </a:cubicBezTo>
                  <a:cubicBezTo>
                    <a:pt x="8563" y="14899"/>
                    <a:pt x="1964" y="13957"/>
                    <a:pt x="655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89" y="12988"/>
                    <a:pt x="11495" y="12360"/>
                    <a:pt x="14926" y="11103"/>
                  </a:cubicBezTo>
                  <a:cubicBezTo>
                    <a:pt x="19141" y="9584"/>
                    <a:pt x="23017" y="6678"/>
                    <a:pt x="24404" y="4007"/>
                  </a:cubicBezTo>
                  <a:cubicBezTo>
                    <a:pt x="25530" y="1860"/>
                    <a:pt x="24771" y="1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0"/>
            <p:cNvSpPr/>
            <p:nvPr/>
          </p:nvSpPr>
          <p:spPr>
            <a:xfrm>
              <a:off x="3841595" y="2607331"/>
              <a:ext cx="553253" cy="343415"/>
            </a:xfrm>
            <a:custGeom>
              <a:avLst/>
              <a:gdLst/>
              <a:ahLst/>
              <a:cxnLst/>
              <a:rect l="l" t="t" r="r" b="b"/>
              <a:pathLst>
                <a:path w="24589" h="15424" extrusionOk="0">
                  <a:moveTo>
                    <a:pt x="23488" y="3640"/>
                  </a:moveTo>
                  <a:cubicBezTo>
                    <a:pt x="24588" y="6652"/>
                    <a:pt x="20451" y="10920"/>
                    <a:pt x="14271" y="13171"/>
                  </a:cubicBezTo>
                  <a:cubicBezTo>
                    <a:pt x="8092" y="15423"/>
                    <a:pt x="2200" y="14821"/>
                    <a:pt x="1101" y="11784"/>
                  </a:cubicBezTo>
                  <a:cubicBezTo>
                    <a:pt x="1" y="8772"/>
                    <a:pt x="4112" y="4504"/>
                    <a:pt x="10291" y="2253"/>
                  </a:cubicBezTo>
                  <a:cubicBezTo>
                    <a:pt x="16497" y="1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0"/>
            <p:cNvSpPr/>
            <p:nvPr/>
          </p:nvSpPr>
          <p:spPr>
            <a:xfrm>
              <a:off x="3848075" y="2701205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1" y="1807"/>
                  </a:moveTo>
                  <a:cubicBezTo>
                    <a:pt x="24824" y="5211"/>
                    <a:pt x="21551" y="9165"/>
                    <a:pt x="14743" y="11626"/>
                  </a:cubicBezTo>
                  <a:cubicBezTo>
                    <a:pt x="7961" y="14114"/>
                    <a:pt x="3012" y="13145"/>
                    <a:pt x="1048" y="10788"/>
                  </a:cubicBezTo>
                  <a:cubicBezTo>
                    <a:pt x="1" y="9505"/>
                    <a:pt x="1598" y="11522"/>
                    <a:pt x="3431" y="12124"/>
                  </a:cubicBezTo>
                  <a:cubicBezTo>
                    <a:pt x="6966" y="13223"/>
                    <a:pt x="11208" y="12543"/>
                    <a:pt x="14664" y="11286"/>
                  </a:cubicBezTo>
                  <a:cubicBezTo>
                    <a:pt x="18854" y="9741"/>
                    <a:pt x="22389" y="7149"/>
                    <a:pt x="23907" y="4661"/>
                  </a:cubicBezTo>
                  <a:cubicBezTo>
                    <a:pt x="25374" y="2226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0"/>
            <p:cNvSpPr/>
            <p:nvPr/>
          </p:nvSpPr>
          <p:spPr>
            <a:xfrm>
              <a:off x="3780328" y="2524546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3" y="8196"/>
                    <a:pt x="22781" y="13145"/>
                    <a:pt x="15999" y="15606"/>
                  </a:cubicBezTo>
                  <a:cubicBezTo>
                    <a:pt x="9218" y="18068"/>
                    <a:pt x="2619" y="17151"/>
                    <a:pt x="1310" y="13512"/>
                  </a:cubicBezTo>
                  <a:cubicBezTo>
                    <a:pt x="1" y="9898"/>
                    <a:pt x="4426" y="4949"/>
                    <a:pt x="11234" y="2488"/>
                  </a:cubicBezTo>
                  <a:cubicBezTo>
                    <a:pt x="18016" y="1"/>
                    <a:pt x="24588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0"/>
            <p:cNvSpPr/>
            <p:nvPr/>
          </p:nvSpPr>
          <p:spPr>
            <a:xfrm>
              <a:off x="3797428" y="2601497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9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2" y="14900"/>
                    <a:pt x="1964" y="13957"/>
                    <a:pt x="655" y="10344"/>
                  </a:cubicBezTo>
                  <a:cubicBezTo>
                    <a:pt x="0" y="8537"/>
                    <a:pt x="655" y="11103"/>
                    <a:pt x="3483" y="12046"/>
                  </a:cubicBezTo>
                  <a:cubicBezTo>
                    <a:pt x="6389" y="12988"/>
                    <a:pt x="11495" y="12360"/>
                    <a:pt x="14925" y="11103"/>
                  </a:cubicBezTo>
                  <a:cubicBezTo>
                    <a:pt x="19141" y="9584"/>
                    <a:pt x="23016" y="6678"/>
                    <a:pt x="24404" y="4007"/>
                  </a:cubicBezTo>
                  <a:cubicBezTo>
                    <a:pt x="25530" y="1860"/>
                    <a:pt x="24771" y="1"/>
                    <a:pt x="25268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0"/>
            <p:cNvSpPr/>
            <p:nvPr/>
          </p:nvSpPr>
          <p:spPr>
            <a:xfrm>
              <a:off x="3802130" y="2529222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51" y="10919"/>
                    <a:pt x="14271" y="13171"/>
                  </a:cubicBezTo>
                  <a:cubicBezTo>
                    <a:pt x="8092" y="15423"/>
                    <a:pt x="2200" y="14820"/>
                    <a:pt x="1100" y="11783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0"/>
            <p:cNvSpPr/>
            <p:nvPr/>
          </p:nvSpPr>
          <p:spPr>
            <a:xfrm>
              <a:off x="3808610" y="2623073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1" y="1807"/>
                  </a:moveTo>
                  <a:cubicBezTo>
                    <a:pt x="24823" y="5211"/>
                    <a:pt x="21550" y="9165"/>
                    <a:pt x="14742" y="11627"/>
                  </a:cubicBezTo>
                  <a:cubicBezTo>
                    <a:pt x="7961" y="14114"/>
                    <a:pt x="3012" y="13145"/>
                    <a:pt x="1048" y="10789"/>
                  </a:cubicBezTo>
                  <a:cubicBezTo>
                    <a:pt x="1" y="9506"/>
                    <a:pt x="1598" y="11522"/>
                    <a:pt x="3457" y="12124"/>
                  </a:cubicBezTo>
                  <a:cubicBezTo>
                    <a:pt x="6966" y="13224"/>
                    <a:pt x="11208" y="12543"/>
                    <a:pt x="14664" y="11286"/>
                  </a:cubicBezTo>
                  <a:cubicBezTo>
                    <a:pt x="18853" y="9741"/>
                    <a:pt x="22388" y="7149"/>
                    <a:pt x="23907" y="4662"/>
                  </a:cubicBezTo>
                  <a:cubicBezTo>
                    <a:pt x="25373" y="2226"/>
                    <a:pt x="24692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0"/>
            <p:cNvSpPr/>
            <p:nvPr/>
          </p:nvSpPr>
          <p:spPr>
            <a:xfrm>
              <a:off x="3534065" y="3470788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9" y="8196"/>
                    <a:pt x="22807" y="13119"/>
                    <a:pt x="16026" y="15606"/>
                  </a:cubicBezTo>
                  <a:cubicBezTo>
                    <a:pt x="9218" y="18068"/>
                    <a:pt x="2645" y="17151"/>
                    <a:pt x="1336" y="13512"/>
                  </a:cubicBezTo>
                  <a:cubicBezTo>
                    <a:pt x="1" y="9898"/>
                    <a:pt x="4452" y="4949"/>
                    <a:pt x="11234" y="2488"/>
                  </a:cubicBezTo>
                  <a:cubicBezTo>
                    <a:pt x="18042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0"/>
            <p:cNvSpPr/>
            <p:nvPr/>
          </p:nvSpPr>
          <p:spPr>
            <a:xfrm>
              <a:off x="3551750" y="3547740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42" y="1363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63" y="14874"/>
                    <a:pt x="1964" y="13957"/>
                    <a:pt x="655" y="10344"/>
                  </a:cubicBezTo>
                  <a:cubicBezTo>
                    <a:pt x="0" y="8537"/>
                    <a:pt x="655" y="11103"/>
                    <a:pt x="3483" y="12020"/>
                  </a:cubicBezTo>
                  <a:cubicBezTo>
                    <a:pt x="6389" y="12988"/>
                    <a:pt x="11495" y="12360"/>
                    <a:pt x="14925" y="11103"/>
                  </a:cubicBezTo>
                  <a:cubicBezTo>
                    <a:pt x="19141" y="9558"/>
                    <a:pt x="23016" y="6678"/>
                    <a:pt x="24404" y="4007"/>
                  </a:cubicBezTo>
                  <a:cubicBezTo>
                    <a:pt x="25530" y="1860"/>
                    <a:pt x="24744" y="1"/>
                    <a:pt x="25242" y="1363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0"/>
            <p:cNvSpPr/>
            <p:nvPr/>
          </p:nvSpPr>
          <p:spPr>
            <a:xfrm>
              <a:off x="3556453" y="3475464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51" y="10919"/>
                    <a:pt x="14271" y="13171"/>
                  </a:cubicBezTo>
                  <a:cubicBezTo>
                    <a:pt x="8092" y="15423"/>
                    <a:pt x="2174" y="14820"/>
                    <a:pt x="1074" y="11783"/>
                  </a:cubicBezTo>
                  <a:cubicBezTo>
                    <a:pt x="1" y="8772"/>
                    <a:pt x="4112" y="4504"/>
                    <a:pt x="10291" y="2252"/>
                  </a:cubicBezTo>
                  <a:cubicBezTo>
                    <a:pt x="16471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0"/>
            <p:cNvSpPr/>
            <p:nvPr/>
          </p:nvSpPr>
          <p:spPr>
            <a:xfrm>
              <a:off x="3562348" y="3569315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5007" y="1807"/>
                  </a:moveTo>
                  <a:cubicBezTo>
                    <a:pt x="24823" y="5211"/>
                    <a:pt x="21550" y="9165"/>
                    <a:pt x="14769" y="11627"/>
                  </a:cubicBezTo>
                  <a:cubicBezTo>
                    <a:pt x="7987" y="14088"/>
                    <a:pt x="3012" y="13145"/>
                    <a:pt x="1074" y="10789"/>
                  </a:cubicBezTo>
                  <a:cubicBezTo>
                    <a:pt x="1" y="9506"/>
                    <a:pt x="1624" y="11522"/>
                    <a:pt x="3457" y="12098"/>
                  </a:cubicBezTo>
                  <a:cubicBezTo>
                    <a:pt x="6992" y="13224"/>
                    <a:pt x="11234" y="12517"/>
                    <a:pt x="14664" y="11286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26"/>
                    <a:pt x="24719" y="1"/>
                    <a:pt x="25007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0"/>
            <p:cNvSpPr/>
            <p:nvPr/>
          </p:nvSpPr>
          <p:spPr>
            <a:xfrm>
              <a:off x="3494015" y="3395573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19" y="17125"/>
                    <a:pt x="1309" y="13512"/>
                  </a:cubicBezTo>
                  <a:cubicBezTo>
                    <a:pt x="0" y="9872"/>
                    <a:pt x="4425" y="4950"/>
                    <a:pt x="11233" y="2462"/>
                  </a:cubicBezTo>
                  <a:cubicBezTo>
                    <a:pt x="18015" y="1"/>
                    <a:pt x="24587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0"/>
            <p:cNvSpPr/>
            <p:nvPr/>
          </p:nvSpPr>
          <p:spPr>
            <a:xfrm>
              <a:off x="3511093" y="3471946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9"/>
                  </a:moveTo>
                  <a:cubicBezTo>
                    <a:pt x="26578" y="5002"/>
                    <a:pt x="22152" y="9951"/>
                    <a:pt x="15345" y="12439"/>
                  </a:cubicBezTo>
                  <a:cubicBezTo>
                    <a:pt x="8563" y="14900"/>
                    <a:pt x="1991" y="13957"/>
                    <a:pt x="655" y="10344"/>
                  </a:cubicBezTo>
                  <a:cubicBezTo>
                    <a:pt x="1" y="8563"/>
                    <a:pt x="681" y="11103"/>
                    <a:pt x="3483" y="12046"/>
                  </a:cubicBezTo>
                  <a:cubicBezTo>
                    <a:pt x="6390" y="13015"/>
                    <a:pt x="11495" y="12360"/>
                    <a:pt x="14952" y="11103"/>
                  </a:cubicBezTo>
                  <a:cubicBezTo>
                    <a:pt x="19141" y="9584"/>
                    <a:pt x="23043" y="6678"/>
                    <a:pt x="24404" y="4033"/>
                  </a:cubicBezTo>
                  <a:cubicBezTo>
                    <a:pt x="25530" y="1860"/>
                    <a:pt x="24771" y="1"/>
                    <a:pt x="25268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0"/>
            <p:cNvSpPr/>
            <p:nvPr/>
          </p:nvSpPr>
          <p:spPr>
            <a:xfrm>
              <a:off x="3515795" y="3400249"/>
              <a:ext cx="553253" cy="343393"/>
            </a:xfrm>
            <a:custGeom>
              <a:avLst/>
              <a:gdLst/>
              <a:ahLst/>
              <a:cxnLst/>
              <a:rect l="l" t="t" r="r" b="b"/>
              <a:pathLst>
                <a:path w="24589" h="15423" extrusionOk="0">
                  <a:moveTo>
                    <a:pt x="23488" y="3614"/>
                  </a:moveTo>
                  <a:cubicBezTo>
                    <a:pt x="24588" y="6651"/>
                    <a:pt x="20477" y="10919"/>
                    <a:pt x="14271" y="13171"/>
                  </a:cubicBezTo>
                  <a:cubicBezTo>
                    <a:pt x="8092" y="15423"/>
                    <a:pt x="2200" y="14794"/>
                    <a:pt x="1101" y="11783"/>
                  </a:cubicBezTo>
                  <a:cubicBezTo>
                    <a:pt x="1" y="8772"/>
                    <a:pt x="4112" y="4478"/>
                    <a:pt x="10318" y="2226"/>
                  </a:cubicBezTo>
                  <a:cubicBezTo>
                    <a:pt x="16497" y="0"/>
                    <a:pt x="22389" y="603"/>
                    <a:pt x="23488" y="3614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0"/>
            <p:cNvSpPr/>
            <p:nvPr/>
          </p:nvSpPr>
          <p:spPr>
            <a:xfrm>
              <a:off x="3522298" y="3494101"/>
              <a:ext cx="570893" cy="313692"/>
            </a:xfrm>
            <a:custGeom>
              <a:avLst/>
              <a:gdLst/>
              <a:ahLst/>
              <a:cxnLst/>
              <a:rect l="l" t="t" r="r" b="b"/>
              <a:pathLst>
                <a:path w="25373" h="14089" extrusionOk="0">
                  <a:moveTo>
                    <a:pt x="24980" y="1808"/>
                  </a:moveTo>
                  <a:cubicBezTo>
                    <a:pt x="24823" y="5185"/>
                    <a:pt x="21550" y="9139"/>
                    <a:pt x="14742" y="11627"/>
                  </a:cubicBezTo>
                  <a:cubicBezTo>
                    <a:pt x="7960" y="14088"/>
                    <a:pt x="3011" y="13145"/>
                    <a:pt x="1074" y="10789"/>
                  </a:cubicBezTo>
                  <a:cubicBezTo>
                    <a:pt x="0" y="9480"/>
                    <a:pt x="1623" y="11522"/>
                    <a:pt x="3456" y="12098"/>
                  </a:cubicBezTo>
                  <a:cubicBezTo>
                    <a:pt x="6965" y="13198"/>
                    <a:pt x="11233" y="12517"/>
                    <a:pt x="14663" y="11260"/>
                  </a:cubicBezTo>
                  <a:cubicBezTo>
                    <a:pt x="18853" y="9742"/>
                    <a:pt x="22388" y="7149"/>
                    <a:pt x="23906" y="4636"/>
                  </a:cubicBezTo>
                  <a:cubicBezTo>
                    <a:pt x="25373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0"/>
            <p:cNvSpPr/>
            <p:nvPr/>
          </p:nvSpPr>
          <p:spPr>
            <a:xfrm>
              <a:off x="3454528" y="3317464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70"/>
                    <a:pt x="22807" y="13118"/>
                    <a:pt x="15999" y="15580"/>
                  </a:cubicBezTo>
                  <a:cubicBezTo>
                    <a:pt x="9218" y="18067"/>
                    <a:pt x="2619" y="17125"/>
                    <a:pt x="1310" y="13511"/>
                  </a:cubicBezTo>
                  <a:cubicBezTo>
                    <a:pt x="1" y="9872"/>
                    <a:pt x="4426" y="4949"/>
                    <a:pt x="11234" y="2461"/>
                  </a:cubicBezTo>
                  <a:cubicBezTo>
                    <a:pt x="18016" y="0"/>
                    <a:pt x="24588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0"/>
            <p:cNvSpPr/>
            <p:nvPr/>
          </p:nvSpPr>
          <p:spPr>
            <a:xfrm>
              <a:off x="3471628" y="3393836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1"/>
                    <a:pt x="22152" y="9950"/>
                    <a:pt x="15344" y="12438"/>
                  </a:cubicBezTo>
                  <a:cubicBezTo>
                    <a:pt x="8562" y="14899"/>
                    <a:pt x="1990" y="13957"/>
                    <a:pt x="655" y="10343"/>
                  </a:cubicBezTo>
                  <a:cubicBezTo>
                    <a:pt x="0" y="8563"/>
                    <a:pt x="681" y="11102"/>
                    <a:pt x="3483" y="12045"/>
                  </a:cubicBezTo>
                  <a:cubicBezTo>
                    <a:pt x="6389" y="13014"/>
                    <a:pt x="11495" y="12359"/>
                    <a:pt x="14951" y="11102"/>
                  </a:cubicBezTo>
                  <a:cubicBezTo>
                    <a:pt x="19141" y="9584"/>
                    <a:pt x="23042" y="6677"/>
                    <a:pt x="24404" y="4033"/>
                  </a:cubicBezTo>
                  <a:cubicBezTo>
                    <a:pt x="25530" y="1859"/>
                    <a:pt x="24771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0"/>
            <p:cNvSpPr/>
            <p:nvPr/>
          </p:nvSpPr>
          <p:spPr>
            <a:xfrm>
              <a:off x="3476330" y="3322117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71" y="13171"/>
                  </a:cubicBezTo>
                  <a:cubicBezTo>
                    <a:pt x="8092" y="15423"/>
                    <a:pt x="2200" y="14795"/>
                    <a:pt x="1100" y="11784"/>
                  </a:cubicBezTo>
                  <a:cubicBezTo>
                    <a:pt x="1" y="8772"/>
                    <a:pt x="4112" y="4478"/>
                    <a:pt x="10317" y="2252"/>
                  </a:cubicBezTo>
                  <a:cubicBezTo>
                    <a:pt x="16497" y="1"/>
                    <a:pt x="22388" y="603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0"/>
            <p:cNvSpPr/>
            <p:nvPr/>
          </p:nvSpPr>
          <p:spPr>
            <a:xfrm>
              <a:off x="3482810" y="3415991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1" y="1807"/>
                  </a:moveTo>
                  <a:cubicBezTo>
                    <a:pt x="24823" y="5185"/>
                    <a:pt x="21550" y="9139"/>
                    <a:pt x="14742" y="11626"/>
                  </a:cubicBezTo>
                  <a:cubicBezTo>
                    <a:pt x="7961" y="14087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197"/>
                    <a:pt x="11234" y="12516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0"/>
            <p:cNvSpPr/>
            <p:nvPr/>
          </p:nvSpPr>
          <p:spPr>
            <a:xfrm>
              <a:off x="3415063" y="3239332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19" y="17125"/>
                    <a:pt x="1310" y="13512"/>
                  </a:cubicBezTo>
                  <a:cubicBezTo>
                    <a:pt x="0" y="9872"/>
                    <a:pt x="4426" y="4949"/>
                    <a:pt x="11234" y="2462"/>
                  </a:cubicBezTo>
                  <a:cubicBezTo>
                    <a:pt x="18015" y="0"/>
                    <a:pt x="24588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0"/>
            <p:cNvSpPr/>
            <p:nvPr/>
          </p:nvSpPr>
          <p:spPr>
            <a:xfrm>
              <a:off x="3432140" y="3315705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9" y="1388"/>
                  </a:moveTo>
                  <a:cubicBezTo>
                    <a:pt x="26578" y="5002"/>
                    <a:pt x="22153" y="9951"/>
                    <a:pt x="15345" y="12438"/>
                  </a:cubicBezTo>
                  <a:cubicBezTo>
                    <a:pt x="8563" y="14899"/>
                    <a:pt x="1991" y="13957"/>
                    <a:pt x="655" y="10343"/>
                  </a:cubicBezTo>
                  <a:cubicBezTo>
                    <a:pt x="1" y="8563"/>
                    <a:pt x="682" y="11103"/>
                    <a:pt x="3483" y="12045"/>
                  </a:cubicBezTo>
                  <a:cubicBezTo>
                    <a:pt x="6390" y="13014"/>
                    <a:pt x="11496" y="12360"/>
                    <a:pt x="14952" y="11103"/>
                  </a:cubicBezTo>
                  <a:cubicBezTo>
                    <a:pt x="19142" y="9584"/>
                    <a:pt x="23043" y="6678"/>
                    <a:pt x="24405" y="4033"/>
                  </a:cubicBezTo>
                  <a:cubicBezTo>
                    <a:pt x="25531" y="1860"/>
                    <a:pt x="24771" y="1"/>
                    <a:pt x="25269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0"/>
            <p:cNvSpPr/>
            <p:nvPr/>
          </p:nvSpPr>
          <p:spPr>
            <a:xfrm>
              <a:off x="3436865" y="3243986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1"/>
                  </a:moveTo>
                  <a:cubicBezTo>
                    <a:pt x="24587" y="6652"/>
                    <a:pt x="20476" y="10920"/>
                    <a:pt x="14271" y="13172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3"/>
                    <a:pt x="4111" y="4478"/>
                    <a:pt x="10317" y="2253"/>
                  </a:cubicBezTo>
                  <a:cubicBezTo>
                    <a:pt x="16496" y="1"/>
                    <a:pt x="22388" y="603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0"/>
            <p:cNvSpPr/>
            <p:nvPr/>
          </p:nvSpPr>
          <p:spPr>
            <a:xfrm>
              <a:off x="3443345" y="3337859"/>
              <a:ext cx="570893" cy="313669"/>
            </a:xfrm>
            <a:custGeom>
              <a:avLst/>
              <a:gdLst/>
              <a:ahLst/>
              <a:cxnLst/>
              <a:rect l="l" t="t" r="r" b="b"/>
              <a:pathLst>
                <a:path w="25373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42" y="11626"/>
                  </a:cubicBezTo>
                  <a:cubicBezTo>
                    <a:pt x="7960" y="14088"/>
                    <a:pt x="3012" y="13145"/>
                    <a:pt x="1074" y="10789"/>
                  </a:cubicBezTo>
                  <a:cubicBezTo>
                    <a:pt x="0" y="9479"/>
                    <a:pt x="1624" y="11522"/>
                    <a:pt x="3457" y="12098"/>
                  </a:cubicBezTo>
                  <a:cubicBezTo>
                    <a:pt x="6965" y="13197"/>
                    <a:pt x="11233" y="12517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2" y="1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0"/>
            <p:cNvSpPr/>
            <p:nvPr/>
          </p:nvSpPr>
          <p:spPr>
            <a:xfrm>
              <a:off x="3369118" y="3159463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6"/>
                  </a:moveTo>
                  <a:cubicBezTo>
                    <a:pt x="27232" y="8196"/>
                    <a:pt x="22780" y="13145"/>
                    <a:pt x="15999" y="15606"/>
                  </a:cubicBezTo>
                  <a:cubicBezTo>
                    <a:pt x="9191" y="18067"/>
                    <a:pt x="2619" y="17151"/>
                    <a:pt x="1309" y="13511"/>
                  </a:cubicBezTo>
                  <a:cubicBezTo>
                    <a:pt x="0" y="9898"/>
                    <a:pt x="4425" y="4949"/>
                    <a:pt x="11233" y="2488"/>
                  </a:cubicBezTo>
                  <a:cubicBezTo>
                    <a:pt x="18015" y="0"/>
                    <a:pt x="24587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0"/>
            <p:cNvSpPr/>
            <p:nvPr/>
          </p:nvSpPr>
          <p:spPr>
            <a:xfrm>
              <a:off x="3386195" y="3236415"/>
              <a:ext cx="598005" cy="331748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8" y="5002"/>
                    <a:pt x="22126" y="9951"/>
                    <a:pt x="15344" y="12412"/>
                  </a:cubicBezTo>
                  <a:cubicBezTo>
                    <a:pt x="8563" y="14899"/>
                    <a:pt x="1964" y="13957"/>
                    <a:pt x="655" y="10343"/>
                  </a:cubicBezTo>
                  <a:cubicBezTo>
                    <a:pt x="0" y="8537"/>
                    <a:pt x="655" y="11103"/>
                    <a:pt x="3483" y="12045"/>
                  </a:cubicBezTo>
                  <a:cubicBezTo>
                    <a:pt x="6389" y="12988"/>
                    <a:pt x="11495" y="12360"/>
                    <a:pt x="14926" y="11103"/>
                  </a:cubicBezTo>
                  <a:cubicBezTo>
                    <a:pt x="19141" y="9584"/>
                    <a:pt x="23016" y="6678"/>
                    <a:pt x="24404" y="4033"/>
                  </a:cubicBezTo>
                  <a:cubicBezTo>
                    <a:pt x="25530" y="1860"/>
                    <a:pt x="24771" y="1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0"/>
            <p:cNvSpPr/>
            <p:nvPr/>
          </p:nvSpPr>
          <p:spPr>
            <a:xfrm>
              <a:off x="3390897" y="3164117"/>
              <a:ext cx="553253" cy="343415"/>
            </a:xfrm>
            <a:custGeom>
              <a:avLst/>
              <a:gdLst/>
              <a:ahLst/>
              <a:cxnLst/>
              <a:rect l="l" t="t" r="r" b="b"/>
              <a:pathLst>
                <a:path w="24589" h="15424" extrusionOk="0">
                  <a:moveTo>
                    <a:pt x="23488" y="3640"/>
                  </a:moveTo>
                  <a:cubicBezTo>
                    <a:pt x="24588" y="6652"/>
                    <a:pt x="20451" y="10946"/>
                    <a:pt x="14271" y="13171"/>
                  </a:cubicBezTo>
                  <a:cubicBezTo>
                    <a:pt x="8092" y="15423"/>
                    <a:pt x="2200" y="14821"/>
                    <a:pt x="1101" y="11784"/>
                  </a:cubicBezTo>
                  <a:cubicBezTo>
                    <a:pt x="1" y="8772"/>
                    <a:pt x="4112" y="4504"/>
                    <a:pt x="10291" y="2253"/>
                  </a:cubicBezTo>
                  <a:cubicBezTo>
                    <a:pt x="16471" y="1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0"/>
            <p:cNvSpPr/>
            <p:nvPr/>
          </p:nvSpPr>
          <p:spPr>
            <a:xfrm>
              <a:off x="3397377" y="3257991"/>
              <a:ext cx="570915" cy="314248"/>
            </a:xfrm>
            <a:custGeom>
              <a:avLst/>
              <a:gdLst/>
              <a:ahLst/>
              <a:cxnLst/>
              <a:rect l="l" t="t" r="r" b="b"/>
              <a:pathLst>
                <a:path w="25374" h="14114" extrusionOk="0">
                  <a:moveTo>
                    <a:pt x="24981" y="1807"/>
                  </a:moveTo>
                  <a:cubicBezTo>
                    <a:pt x="24824" y="5211"/>
                    <a:pt x="21551" y="9165"/>
                    <a:pt x="14743" y="11626"/>
                  </a:cubicBezTo>
                  <a:cubicBezTo>
                    <a:pt x="7961" y="14114"/>
                    <a:pt x="3012" y="13145"/>
                    <a:pt x="1048" y="10788"/>
                  </a:cubicBezTo>
                  <a:cubicBezTo>
                    <a:pt x="1" y="9505"/>
                    <a:pt x="1598" y="11521"/>
                    <a:pt x="3431" y="12124"/>
                  </a:cubicBezTo>
                  <a:cubicBezTo>
                    <a:pt x="6966" y="13223"/>
                    <a:pt x="11208" y="12543"/>
                    <a:pt x="14664" y="11286"/>
                  </a:cubicBezTo>
                  <a:cubicBezTo>
                    <a:pt x="18854" y="9741"/>
                    <a:pt x="22389" y="7175"/>
                    <a:pt x="23907" y="4661"/>
                  </a:cubicBezTo>
                  <a:cubicBezTo>
                    <a:pt x="25374" y="2226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0"/>
            <p:cNvSpPr/>
            <p:nvPr/>
          </p:nvSpPr>
          <p:spPr>
            <a:xfrm>
              <a:off x="2662123" y="3671361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3" y="8169"/>
                    <a:pt x="22807" y="13118"/>
                    <a:pt x="15999" y="15580"/>
                  </a:cubicBezTo>
                  <a:cubicBezTo>
                    <a:pt x="9218" y="18067"/>
                    <a:pt x="2619" y="17124"/>
                    <a:pt x="1310" y="13511"/>
                  </a:cubicBezTo>
                  <a:cubicBezTo>
                    <a:pt x="1" y="9871"/>
                    <a:pt x="4426" y="4949"/>
                    <a:pt x="11234" y="2461"/>
                  </a:cubicBezTo>
                  <a:cubicBezTo>
                    <a:pt x="18016" y="0"/>
                    <a:pt x="24588" y="916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0"/>
            <p:cNvSpPr/>
            <p:nvPr/>
          </p:nvSpPr>
          <p:spPr>
            <a:xfrm>
              <a:off x="2679223" y="3747734"/>
              <a:ext cx="598005" cy="331726"/>
            </a:xfrm>
            <a:custGeom>
              <a:avLst/>
              <a:gdLst/>
              <a:ahLst/>
              <a:cxnLst/>
              <a:rect l="l" t="t" r="r" b="b"/>
              <a:pathLst>
                <a:path w="26578" h="14899" extrusionOk="0">
                  <a:moveTo>
                    <a:pt x="25268" y="1388"/>
                  </a:moveTo>
                  <a:cubicBezTo>
                    <a:pt x="26577" y="5001"/>
                    <a:pt x="22152" y="9950"/>
                    <a:pt x="15344" y="12411"/>
                  </a:cubicBezTo>
                  <a:cubicBezTo>
                    <a:pt x="8562" y="14899"/>
                    <a:pt x="1990" y="13956"/>
                    <a:pt x="655" y="10343"/>
                  </a:cubicBezTo>
                  <a:cubicBezTo>
                    <a:pt x="0" y="8562"/>
                    <a:pt x="681" y="11102"/>
                    <a:pt x="3483" y="12045"/>
                  </a:cubicBezTo>
                  <a:cubicBezTo>
                    <a:pt x="6389" y="13014"/>
                    <a:pt x="11495" y="12359"/>
                    <a:pt x="14951" y="11102"/>
                  </a:cubicBezTo>
                  <a:cubicBezTo>
                    <a:pt x="19141" y="9584"/>
                    <a:pt x="23016" y="6677"/>
                    <a:pt x="24404" y="4033"/>
                  </a:cubicBezTo>
                  <a:cubicBezTo>
                    <a:pt x="25530" y="1859"/>
                    <a:pt x="24771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0"/>
            <p:cNvSpPr/>
            <p:nvPr/>
          </p:nvSpPr>
          <p:spPr>
            <a:xfrm>
              <a:off x="2683925" y="3675436"/>
              <a:ext cx="553230" cy="343972"/>
            </a:xfrm>
            <a:custGeom>
              <a:avLst/>
              <a:gdLst/>
              <a:ahLst/>
              <a:cxnLst/>
              <a:rect l="l" t="t" r="r" b="b"/>
              <a:pathLst>
                <a:path w="24588" h="15449" extrusionOk="0">
                  <a:moveTo>
                    <a:pt x="23488" y="3640"/>
                  </a:moveTo>
                  <a:cubicBezTo>
                    <a:pt x="24588" y="6677"/>
                    <a:pt x="20477" y="10945"/>
                    <a:pt x="14271" y="13197"/>
                  </a:cubicBezTo>
                  <a:cubicBezTo>
                    <a:pt x="8092" y="15449"/>
                    <a:pt x="2200" y="14821"/>
                    <a:pt x="1100" y="11809"/>
                  </a:cubicBezTo>
                  <a:cubicBezTo>
                    <a:pt x="1" y="8772"/>
                    <a:pt x="4112" y="4504"/>
                    <a:pt x="10317" y="2252"/>
                  </a:cubicBezTo>
                  <a:cubicBezTo>
                    <a:pt x="16497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0"/>
            <p:cNvSpPr/>
            <p:nvPr/>
          </p:nvSpPr>
          <p:spPr>
            <a:xfrm>
              <a:off x="2690405" y="3769287"/>
              <a:ext cx="570915" cy="314270"/>
            </a:xfrm>
            <a:custGeom>
              <a:avLst/>
              <a:gdLst/>
              <a:ahLst/>
              <a:cxnLst/>
              <a:rect l="l" t="t" r="r" b="b"/>
              <a:pathLst>
                <a:path w="25374" h="14115" extrusionOk="0">
                  <a:moveTo>
                    <a:pt x="24981" y="1834"/>
                  </a:moveTo>
                  <a:cubicBezTo>
                    <a:pt x="24823" y="5212"/>
                    <a:pt x="21550" y="9165"/>
                    <a:pt x="14742" y="11627"/>
                  </a:cubicBezTo>
                  <a:cubicBezTo>
                    <a:pt x="7961" y="14114"/>
                    <a:pt x="3012" y="13172"/>
                    <a:pt x="1074" y="10789"/>
                  </a:cubicBezTo>
                  <a:cubicBezTo>
                    <a:pt x="1" y="9506"/>
                    <a:pt x="1624" y="11548"/>
                    <a:pt x="3457" y="12124"/>
                  </a:cubicBezTo>
                  <a:cubicBezTo>
                    <a:pt x="6966" y="13224"/>
                    <a:pt x="11234" y="12543"/>
                    <a:pt x="14664" y="11286"/>
                  </a:cubicBezTo>
                  <a:cubicBezTo>
                    <a:pt x="18853" y="9768"/>
                    <a:pt x="22388" y="7175"/>
                    <a:pt x="23907" y="4662"/>
                  </a:cubicBezTo>
                  <a:cubicBezTo>
                    <a:pt x="25373" y="2227"/>
                    <a:pt x="24693" y="1"/>
                    <a:pt x="24981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0"/>
            <p:cNvSpPr/>
            <p:nvPr/>
          </p:nvSpPr>
          <p:spPr>
            <a:xfrm>
              <a:off x="2621488" y="3595567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8" y="8170"/>
                    <a:pt x="22807" y="13118"/>
                    <a:pt x="16025" y="15606"/>
                  </a:cubicBezTo>
                  <a:cubicBezTo>
                    <a:pt x="9217" y="18067"/>
                    <a:pt x="2645" y="17125"/>
                    <a:pt x="1309" y="13511"/>
                  </a:cubicBezTo>
                  <a:cubicBezTo>
                    <a:pt x="0" y="9898"/>
                    <a:pt x="4451" y="4949"/>
                    <a:pt x="11233" y="2488"/>
                  </a:cubicBezTo>
                  <a:cubicBezTo>
                    <a:pt x="18041" y="0"/>
                    <a:pt x="24613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0"/>
            <p:cNvSpPr/>
            <p:nvPr/>
          </p:nvSpPr>
          <p:spPr>
            <a:xfrm>
              <a:off x="2639150" y="3672519"/>
              <a:ext cx="598005" cy="331147"/>
            </a:xfrm>
            <a:custGeom>
              <a:avLst/>
              <a:gdLst/>
              <a:ahLst/>
              <a:cxnLst/>
              <a:rect l="l" t="t" r="r" b="b"/>
              <a:pathLst>
                <a:path w="26578" h="14873" extrusionOk="0">
                  <a:moveTo>
                    <a:pt x="25242" y="1362"/>
                  </a:moveTo>
                  <a:cubicBezTo>
                    <a:pt x="26578" y="5002"/>
                    <a:pt x="22126" y="9924"/>
                    <a:pt x="15345" y="12412"/>
                  </a:cubicBezTo>
                  <a:cubicBezTo>
                    <a:pt x="8537" y="14873"/>
                    <a:pt x="1964" y="13957"/>
                    <a:pt x="655" y="10317"/>
                  </a:cubicBezTo>
                  <a:cubicBezTo>
                    <a:pt x="1" y="8536"/>
                    <a:pt x="655" y="11076"/>
                    <a:pt x="3483" y="12019"/>
                  </a:cubicBezTo>
                  <a:cubicBezTo>
                    <a:pt x="6363" y="12988"/>
                    <a:pt x="11496" y="12333"/>
                    <a:pt x="14926" y="11102"/>
                  </a:cubicBezTo>
                  <a:cubicBezTo>
                    <a:pt x="19115" y="9558"/>
                    <a:pt x="23017" y="6651"/>
                    <a:pt x="24378" y="4007"/>
                  </a:cubicBezTo>
                  <a:cubicBezTo>
                    <a:pt x="25504" y="1833"/>
                    <a:pt x="24745" y="0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0"/>
            <p:cNvSpPr/>
            <p:nvPr/>
          </p:nvSpPr>
          <p:spPr>
            <a:xfrm>
              <a:off x="2643268" y="3600221"/>
              <a:ext cx="553253" cy="343415"/>
            </a:xfrm>
            <a:custGeom>
              <a:avLst/>
              <a:gdLst/>
              <a:ahLst/>
              <a:cxnLst/>
              <a:rect l="l" t="t" r="r" b="b"/>
              <a:pathLst>
                <a:path w="24589" h="15424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8" y="13171"/>
                  </a:cubicBezTo>
                  <a:cubicBezTo>
                    <a:pt x="8118" y="15423"/>
                    <a:pt x="2200" y="14795"/>
                    <a:pt x="1101" y="11783"/>
                  </a:cubicBezTo>
                  <a:cubicBezTo>
                    <a:pt x="1" y="8772"/>
                    <a:pt x="4138" y="4504"/>
                    <a:pt x="10318" y="2252"/>
                  </a:cubicBezTo>
                  <a:cubicBezTo>
                    <a:pt x="16497" y="1"/>
                    <a:pt x="22389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0"/>
            <p:cNvSpPr/>
            <p:nvPr/>
          </p:nvSpPr>
          <p:spPr>
            <a:xfrm>
              <a:off x="2649748" y="3694095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1" y="9165"/>
                    <a:pt x="14769" y="11626"/>
                  </a:cubicBezTo>
                  <a:cubicBezTo>
                    <a:pt x="7961" y="14087"/>
                    <a:pt x="3012" y="13145"/>
                    <a:pt x="1075" y="10788"/>
                  </a:cubicBezTo>
                  <a:cubicBezTo>
                    <a:pt x="1" y="9479"/>
                    <a:pt x="1624" y="11521"/>
                    <a:pt x="3457" y="12097"/>
                  </a:cubicBezTo>
                  <a:cubicBezTo>
                    <a:pt x="6966" y="13223"/>
                    <a:pt x="11234" y="12516"/>
                    <a:pt x="14664" y="11259"/>
                  </a:cubicBezTo>
                  <a:cubicBezTo>
                    <a:pt x="18880" y="9741"/>
                    <a:pt x="22415" y="7148"/>
                    <a:pt x="23933" y="4635"/>
                  </a:cubicBezTo>
                  <a:cubicBezTo>
                    <a:pt x="25400" y="2200"/>
                    <a:pt x="24693" y="0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0"/>
            <p:cNvSpPr/>
            <p:nvPr/>
          </p:nvSpPr>
          <p:spPr>
            <a:xfrm>
              <a:off x="2582000" y="3517435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6"/>
                  </a:moveTo>
                  <a:cubicBezTo>
                    <a:pt x="27259" y="8170"/>
                    <a:pt x="22807" y="13119"/>
                    <a:pt x="16026" y="15606"/>
                  </a:cubicBezTo>
                  <a:cubicBezTo>
                    <a:pt x="9218" y="18067"/>
                    <a:pt x="2645" y="17151"/>
                    <a:pt x="1310" y="13511"/>
                  </a:cubicBezTo>
                  <a:cubicBezTo>
                    <a:pt x="1" y="9898"/>
                    <a:pt x="4452" y="4949"/>
                    <a:pt x="11234" y="2488"/>
                  </a:cubicBezTo>
                  <a:cubicBezTo>
                    <a:pt x="18042" y="0"/>
                    <a:pt x="24614" y="943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0"/>
            <p:cNvSpPr/>
            <p:nvPr/>
          </p:nvSpPr>
          <p:spPr>
            <a:xfrm>
              <a:off x="2599685" y="3594387"/>
              <a:ext cx="598005" cy="331170"/>
            </a:xfrm>
            <a:custGeom>
              <a:avLst/>
              <a:gdLst/>
              <a:ahLst/>
              <a:cxnLst/>
              <a:rect l="l" t="t" r="r" b="b"/>
              <a:pathLst>
                <a:path w="26578" h="14874" extrusionOk="0">
                  <a:moveTo>
                    <a:pt x="25242" y="1362"/>
                  </a:moveTo>
                  <a:cubicBezTo>
                    <a:pt x="26577" y="5002"/>
                    <a:pt x="22126" y="9951"/>
                    <a:pt x="15344" y="12412"/>
                  </a:cubicBezTo>
                  <a:cubicBezTo>
                    <a:pt x="8536" y="14873"/>
                    <a:pt x="1964" y="13957"/>
                    <a:pt x="655" y="10317"/>
                  </a:cubicBezTo>
                  <a:cubicBezTo>
                    <a:pt x="0" y="8537"/>
                    <a:pt x="655" y="11077"/>
                    <a:pt x="3483" y="12019"/>
                  </a:cubicBezTo>
                  <a:cubicBezTo>
                    <a:pt x="6363" y="12988"/>
                    <a:pt x="11495" y="12333"/>
                    <a:pt x="14925" y="11103"/>
                  </a:cubicBezTo>
                  <a:cubicBezTo>
                    <a:pt x="19115" y="9558"/>
                    <a:pt x="23016" y="6651"/>
                    <a:pt x="24378" y="4007"/>
                  </a:cubicBezTo>
                  <a:cubicBezTo>
                    <a:pt x="25504" y="1834"/>
                    <a:pt x="24745" y="1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0"/>
            <p:cNvSpPr/>
            <p:nvPr/>
          </p:nvSpPr>
          <p:spPr>
            <a:xfrm>
              <a:off x="2603803" y="3522089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20"/>
                    <a:pt x="14297" y="13172"/>
                  </a:cubicBezTo>
                  <a:cubicBezTo>
                    <a:pt x="8118" y="15423"/>
                    <a:pt x="2200" y="14795"/>
                    <a:pt x="1100" y="11784"/>
                  </a:cubicBezTo>
                  <a:cubicBezTo>
                    <a:pt x="1" y="8773"/>
                    <a:pt x="4138" y="4505"/>
                    <a:pt x="10317" y="2253"/>
                  </a:cubicBezTo>
                  <a:cubicBezTo>
                    <a:pt x="16497" y="1"/>
                    <a:pt x="22414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0"/>
            <p:cNvSpPr/>
            <p:nvPr/>
          </p:nvSpPr>
          <p:spPr>
            <a:xfrm>
              <a:off x="2610283" y="3615963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3" y="5211"/>
                    <a:pt x="21550" y="9165"/>
                    <a:pt x="14769" y="11626"/>
                  </a:cubicBezTo>
                  <a:cubicBezTo>
                    <a:pt x="7961" y="14088"/>
                    <a:pt x="3012" y="13145"/>
                    <a:pt x="1074" y="10788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60"/>
                  </a:cubicBezTo>
                  <a:cubicBezTo>
                    <a:pt x="18880" y="9741"/>
                    <a:pt x="22414" y="7149"/>
                    <a:pt x="23933" y="4635"/>
                  </a:cubicBezTo>
                  <a:cubicBezTo>
                    <a:pt x="25399" y="2200"/>
                    <a:pt x="24692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0"/>
            <p:cNvSpPr/>
            <p:nvPr/>
          </p:nvSpPr>
          <p:spPr>
            <a:xfrm>
              <a:off x="2542535" y="3439304"/>
              <a:ext cx="613328" cy="402284"/>
            </a:xfrm>
            <a:custGeom>
              <a:avLst/>
              <a:gdLst/>
              <a:ahLst/>
              <a:cxnLst/>
              <a:rect l="l" t="t" r="r" b="b"/>
              <a:pathLst>
                <a:path w="27259" h="18068" extrusionOk="0">
                  <a:moveTo>
                    <a:pt x="25923" y="4557"/>
                  </a:moveTo>
                  <a:cubicBezTo>
                    <a:pt x="27258" y="8196"/>
                    <a:pt x="22807" y="13119"/>
                    <a:pt x="16025" y="15606"/>
                  </a:cubicBezTo>
                  <a:cubicBezTo>
                    <a:pt x="9217" y="18068"/>
                    <a:pt x="2645" y="17151"/>
                    <a:pt x="1310" y="13512"/>
                  </a:cubicBezTo>
                  <a:cubicBezTo>
                    <a:pt x="0" y="9898"/>
                    <a:pt x="4452" y="4949"/>
                    <a:pt x="11234" y="2488"/>
                  </a:cubicBezTo>
                  <a:cubicBezTo>
                    <a:pt x="18041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0"/>
            <p:cNvSpPr/>
            <p:nvPr/>
          </p:nvSpPr>
          <p:spPr>
            <a:xfrm>
              <a:off x="2560198" y="3516255"/>
              <a:ext cx="598028" cy="331170"/>
            </a:xfrm>
            <a:custGeom>
              <a:avLst/>
              <a:gdLst/>
              <a:ahLst/>
              <a:cxnLst/>
              <a:rect l="l" t="t" r="r" b="b"/>
              <a:pathLst>
                <a:path w="26579" h="14874" extrusionOk="0">
                  <a:moveTo>
                    <a:pt x="25243" y="1363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37" y="14874"/>
                    <a:pt x="1965" y="13957"/>
                    <a:pt x="656" y="10318"/>
                  </a:cubicBezTo>
                  <a:cubicBezTo>
                    <a:pt x="1" y="8537"/>
                    <a:pt x="656" y="11103"/>
                    <a:pt x="3483" y="12020"/>
                  </a:cubicBezTo>
                  <a:cubicBezTo>
                    <a:pt x="6364" y="12988"/>
                    <a:pt x="11496" y="12360"/>
                    <a:pt x="14926" y="11103"/>
                  </a:cubicBezTo>
                  <a:cubicBezTo>
                    <a:pt x="19116" y="9558"/>
                    <a:pt x="23017" y="6652"/>
                    <a:pt x="24379" y="4007"/>
                  </a:cubicBezTo>
                  <a:cubicBezTo>
                    <a:pt x="25505" y="1834"/>
                    <a:pt x="24745" y="1"/>
                    <a:pt x="25243" y="1363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0"/>
            <p:cNvSpPr/>
            <p:nvPr/>
          </p:nvSpPr>
          <p:spPr>
            <a:xfrm>
              <a:off x="2564338" y="344398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51"/>
                    <a:pt x="20476" y="10919"/>
                    <a:pt x="14297" y="13171"/>
                  </a:cubicBezTo>
                  <a:cubicBezTo>
                    <a:pt x="8117" y="15423"/>
                    <a:pt x="2200" y="14794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414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0"/>
            <p:cNvSpPr/>
            <p:nvPr/>
          </p:nvSpPr>
          <p:spPr>
            <a:xfrm>
              <a:off x="2570818" y="3537831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0" y="1808"/>
                  </a:moveTo>
                  <a:cubicBezTo>
                    <a:pt x="24823" y="5211"/>
                    <a:pt x="21550" y="9165"/>
                    <a:pt x="14768" y="11627"/>
                  </a:cubicBezTo>
                  <a:cubicBezTo>
                    <a:pt x="7986" y="14088"/>
                    <a:pt x="3011" y="13145"/>
                    <a:pt x="1074" y="10789"/>
                  </a:cubicBezTo>
                  <a:cubicBezTo>
                    <a:pt x="0" y="9480"/>
                    <a:pt x="1624" y="11522"/>
                    <a:pt x="3457" y="12098"/>
                  </a:cubicBezTo>
                  <a:cubicBezTo>
                    <a:pt x="6965" y="13224"/>
                    <a:pt x="11233" y="12517"/>
                    <a:pt x="14664" y="11260"/>
                  </a:cubicBezTo>
                  <a:cubicBezTo>
                    <a:pt x="18879" y="9741"/>
                    <a:pt x="22414" y="7149"/>
                    <a:pt x="23933" y="4635"/>
                  </a:cubicBezTo>
                  <a:cubicBezTo>
                    <a:pt x="25399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0"/>
            <p:cNvSpPr/>
            <p:nvPr/>
          </p:nvSpPr>
          <p:spPr>
            <a:xfrm>
              <a:off x="2496590" y="3360014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45" y="17125"/>
                    <a:pt x="1309" y="13512"/>
                  </a:cubicBezTo>
                  <a:cubicBezTo>
                    <a:pt x="0" y="9872"/>
                    <a:pt x="4425" y="4949"/>
                    <a:pt x="11233" y="2462"/>
                  </a:cubicBezTo>
                  <a:cubicBezTo>
                    <a:pt x="18015" y="1"/>
                    <a:pt x="24613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0"/>
            <p:cNvSpPr/>
            <p:nvPr/>
          </p:nvSpPr>
          <p:spPr>
            <a:xfrm>
              <a:off x="2514253" y="3436387"/>
              <a:ext cx="597420" cy="331749"/>
            </a:xfrm>
            <a:custGeom>
              <a:avLst/>
              <a:gdLst/>
              <a:ahLst/>
              <a:cxnLst/>
              <a:rect l="l" t="t" r="r" b="b"/>
              <a:pathLst>
                <a:path w="26552" h="14900" extrusionOk="0">
                  <a:moveTo>
                    <a:pt x="25242" y="1389"/>
                  </a:moveTo>
                  <a:cubicBezTo>
                    <a:pt x="26552" y="5002"/>
                    <a:pt x="22126" y="9951"/>
                    <a:pt x="15318" y="12438"/>
                  </a:cubicBezTo>
                  <a:cubicBezTo>
                    <a:pt x="8537" y="14900"/>
                    <a:pt x="1964" y="13957"/>
                    <a:pt x="629" y="10344"/>
                  </a:cubicBezTo>
                  <a:cubicBezTo>
                    <a:pt x="1" y="8563"/>
                    <a:pt x="655" y="11103"/>
                    <a:pt x="3483" y="12046"/>
                  </a:cubicBezTo>
                  <a:cubicBezTo>
                    <a:pt x="6363" y="13014"/>
                    <a:pt x="11469" y="12360"/>
                    <a:pt x="14926" y="11103"/>
                  </a:cubicBezTo>
                  <a:cubicBezTo>
                    <a:pt x="19115" y="9584"/>
                    <a:pt x="23017" y="6678"/>
                    <a:pt x="24378" y="4033"/>
                  </a:cubicBezTo>
                  <a:cubicBezTo>
                    <a:pt x="25504" y="1860"/>
                    <a:pt x="24745" y="1"/>
                    <a:pt x="25242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0"/>
            <p:cNvSpPr/>
            <p:nvPr/>
          </p:nvSpPr>
          <p:spPr>
            <a:xfrm>
              <a:off x="2518370" y="3364690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8" y="6651"/>
                    <a:pt x="20477" y="10919"/>
                    <a:pt x="14298" y="13171"/>
                  </a:cubicBezTo>
                  <a:cubicBezTo>
                    <a:pt x="8092" y="15423"/>
                    <a:pt x="2200" y="14794"/>
                    <a:pt x="1101" y="11783"/>
                  </a:cubicBezTo>
                  <a:cubicBezTo>
                    <a:pt x="1" y="8772"/>
                    <a:pt x="4138" y="4504"/>
                    <a:pt x="10317" y="2252"/>
                  </a:cubicBezTo>
                  <a:cubicBezTo>
                    <a:pt x="16497" y="0"/>
                    <a:pt x="22388" y="602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0"/>
            <p:cNvSpPr/>
            <p:nvPr/>
          </p:nvSpPr>
          <p:spPr>
            <a:xfrm>
              <a:off x="2524850" y="3458542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185"/>
                    <a:pt x="21551" y="9139"/>
                    <a:pt x="14769" y="11627"/>
                  </a:cubicBezTo>
                  <a:cubicBezTo>
                    <a:pt x="7961" y="14088"/>
                    <a:pt x="3012" y="13145"/>
                    <a:pt x="1074" y="10789"/>
                  </a:cubicBezTo>
                  <a:cubicBezTo>
                    <a:pt x="1" y="9479"/>
                    <a:pt x="1624" y="11522"/>
                    <a:pt x="3457" y="12098"/>
                  </a:cubicBezTo>
                  <a:cubicBezTo>
                    <a:pt x="6966" y="13198"/>
                    <a:pt x="11234" y="12517"/>
                    <a:pt x="14664" y="11260"/>
                  </a:cubicBezTo>
                  <a:cubicBezTo>
                    <a:pt x="18854" y="9741"/>
                    <a:pt x="22389" y="7149"/>
                    <a:pt x="23907" y="4635"/>
                  </a:cubicBezTo>
                  <a:cubicBezTo>
                    <a:pt x="25400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0"/>
            <p:cNvSpPr/>
            <p:nvPr/>
          </p:nvSpPr>
          <p:spPr>
            <a:xfrm>
              <a:off x="4997510" y="2678471"/>
              <a:ext cx="612743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6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8" y="18067"/>
                    <a:pt x="2619" y="17125"/>
                    <a:pt x="1310" y="13511"/>
                  </a:cubicBezTo>
                  <a:cubicBezTo>
                    <a:pt x="1" y="9872"/>
                    <a:pt x="4426" y="4949"/>
                    <a:pt x="11234" y="2462"/>
                  </a:cubicBezTo>
                  <a:cubicBezTo>
                    <a:pt x="18016" y="0"/>
                    <a:pt x="24588" y="917"/>
                    <a:pt x="25923" y="4556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0"/>
            <p:cNvSpPr/>
            <p:nvPr/>
          </p:nvSpPr>
          <p:spPr>
            <a:xfrm>
              <a:off x="5014610" y="2754844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68" y="1388"/>
                  </a:moveTo>
                  <a:cubicBezTo>
                    <a:pt x="26577" y="5002"/>
                    <a:pt x="22152" y="9950"/>
                    <a:pt x="15344" y="12438"/>
                  </a:cubicBezTo>
                  <a:cubicBezTo>
                    <a:pt x="8562" y="14899"/>
                    <a:pt x="1990" y="13957"/>
                    <a:pt x="655" y="10343"/>
                  </a:cubicBezTo>
                  <a:cubicBezTo>
                    <a:pt x="0" y="8563"/>
                    <a:pt x="681" y="11103"/>
                    <a:pt x="3483" y="12045"/>
                  </a:cubicBezTo>
                  <a:cubicBezTo>
                    <a:pt x="6389" y="13014"/>
                    <a:pt x="11495" y="12359"/>
                    <a:pt x="14951" y="11103"/>
                  </a:cubicBezTo>
                  <a:cubicBezTo>
                    <a:pt x="19141" y="9584"/>
                    <a:pt x="23042" y="6677"/>
                    <a:pt x="24404" y="4033"/>
                  </a:cubicBezTo>
                  <a:cubicBezTo>
                    <a:pt x="25530" y="1859"/>
                    <a:pt x="24770" y="0"/>
                    <a:pt x="25268" y="1388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0"/>
            <p:cNvSpPr/>
            <p:nvPr/>
          </p:nvSpPr>
          <p:spPr>
            <a:xfrm>
              <a:off x="5019313" y="2683125"/>
              <a:ext cx="553230" cy="343415"/>
            </a:xfrm>
            <a:custGeom>
              <a:avLst/>
              <a:gdLst/>
              <a:ahLst/>
              <a:cxnLst/>
              <a:rect l="l" t="t" r="r" b="b"/>
              <a:pathLst>
                <a:path w="24588" h="15424" extrusionOk="0">
                  <a:moveTo>
                    <a:pt x="23488" y="3640"/>
                  </a:moveTo>
                  <a:cubicBezTo>
                    <a:pt x="24588" y="6652"/>
                    <a:pt x="20477" y="10920"/>
                    <a:pt x="14271" y="13171"/>
                  </a:cubicBezTo>
                  <a:cubicBezTo>
                    <a:pt x="8091" y="15423"/>
                    <a:pt x="2200" y="14795"/>
                    <a:pt x="1100" y="11784"/>
                  </a:cubicBezTo>
                  <a:cubicBezTo>
                    <a:pt x="0" y="8772"/>
                    <a:pt x="4111" y="4504"/>
                    <a:pt x="10317" y="2253"/>
                  </a:cubicBezTo>
                  <a:cubicBezTo>
                    <a:pt x="16497" y="1"/>
                    <a:pt x="22388" y="603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0"/>
            <p:cNvSpPr/>
            <p:nvPr/>
          </p:nvSpPr>
          <p:spPr>
            <a:xfrm>
              <a:off x="5025793" y="2776999"/>
              <a:ext cx="570915" cy="313669"/>
            </a:xfrm>
            <a:custGeom>
              <a:avLst/>
              <a:gdLst/>
              <a:ahLst/>
              <a:cxnLst/>
              <a:rect l="l" t="t" r="r" b="b"/>
              <a:pathLst>
                <a:path w="25374" h="14088" extrusionOk="0">
                  <a:moveTo>
                    <a:pt x="24980" y="1807"/>
                  </a:moveTo>
                  <a:cubicBezTo>
                    <a:pt x="24823" y="5185"/>
                    <a:pt x="21550" y="9139"/>
                    <a:pt x="14742" y="11626"/>
                  </a:cubicBezTo>
                  <a:cubicBezTo>
                    <a:pt x="7961" y="14088"/>
                    <a:pt x="3012" y="13145"/>
                    <a:pt x="1074" y="10788"/>
                  </a:cubicBezTo>
                  <a:cubicBezTo>
                    <a:pt x="1" y="9479"/>
                    <a:pt x="1624" y="11521"/>
                    <a:pt x="3457" y="12098"/>
                  </a:cubicBezTo>
                  <a:cubicBezTo>
                    <a:pt x="6966" y="13197"/>
                    <a:pt x="11234" y="12516"/>
                    <a:pt x="14664" y="11260"/>
                  </a:cubicBezTo>
                  <a:cubicBezTo>
                    <a:pt x="18853" y="9741"/>
                    <a:pt x="22388" y="7149"/>
                    <a:pt x="23907" y="4635"/>
                  </a:cubicBezTo>
                  <a:cubicBezTo>
                    <a:pt x="25373" y="2200"/>
                    <a:pt x="24692" y="0"/>
                    <a:pt x="24980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0"/>
            <p:cNvSpPr/>
            <p:nvPr/>
          </p:nvSpPr>
          <p:spPr>
            <a:xfrm>
              <a:off x="3918793" y="1359673"/>
              <a:ext cx="612720" cy="402284"/>
            </a:xfrm>
            <a:custGeom>
              <a:avLst/>
              <a:gdLst/>
              <a:ahLst/>
              <a:cxnLst/>
              <a:rect l="l" t="t" r="r" b="b"/>
              <a:pathLst>
                <a:path w="27232" h="18068" extrusionOk="0">
                  <a:moveTo>
                    <a:pt x="25923" y="4557"/>
                  </a:moveTo>
                  <a:cubicBezTo>
                    <a:pt x="27232" y="8196"/>
                    <a:pt x="22807" y="13119"/>
                    <a:pt x="15999" y="15606"/>
                  </a:cubicBezTo>
                  <a:cubicBezTo>
                    <a:pt x="9217" y="18068"/>
                    <a:pt x="2645" y="17151"/>
                    <a:pt x="1309" y="13512"/>
                  </a:cubicBezTo>
                  <a:cubicBezTo>
                    <a:pt x="0" y="9898"/>
                    <a:pt x="4425" y="4949"/>
                    <a:pt x="11233" y="2488"/>
                  </a:cubicBezTo>
                  <a:cubicBezTo>
                    <a:pt x="18015" y="1"/>
                    <a:pt x="24613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0"/>
            <p:cNvSpPr/>
            <p:nvPr/>
          </p:nvSpPr>
          <p:spPr>
            <a:xfrm>
              <a:off x="3936455" y="1436625"/>
              <a:ext cx="597420" cy="331170"/>
            </a:xfrm>
            <a:custGeom>
              <a:avLst/>
              <a:gdLst/>
              <a:ahLst/>
              <a:cxnLst/>
              <a:rect l="l" t="t" r="r" b="b"/>
              <a:pathLst>
                <a:path w="26552" h="14874" extrusionOk="0">
                  <a:moveTo>
                    <a:pt x="25242" y="1362"/>
                  </a:moveTo>
                  <a:cubicBezTo>
                    <a:pt x="26552" y="5002"/>
                    <a:pt x="22126" y="9951"/>
                    <a:pt x="15318" y="12412"/>
                  </a:cubicBezTo>
                  <a:cubicBezTo>
                    <a:pt x="8537" y="14873"/>
                    <a:pt x="1964" y="13957"/>
                    <a:pt x="629" y="10317"/>
                  </a:cubicBezTo>
                  <a:cubicBezTo>
                    <a:pt x="1" y="8537"/>
                    <a:pt x="655" y="11103"/>
                    <a:pt x="3483" y="12019"/>
                  </a:cubicBezTo>
                  <a:cubicBezTo>
                    <a:pt x="6363" y="12988"/>
                    <a:pt x="11469" y="12360"/>
                    <a:pt x="14926" y="11103"/>
                  </a:cubicBezTo>
                  <a:cubicBezTo>
                    <a:pt x="19115" y="9558"/>
                    <a:pt x="23017" y="6652"/>
                    <a:pt x="24378" y="4007"/>
                  </a:cubicBezTo>
                  <a:cubicBezTo>
                    <a:pt x="25504" y="1834"/>
                    <a:pt x="24745" y="1"/>
                    <a:pt x="25242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0"/>
            <p:cNvSpPr/>
            <p:nvPr/>
          </p:nvSpPr>
          <p:spPr>
            <a:xfrm>
              <a:off x="3940572" y="1364327"/>
              <a:ext cx="553253" cy="343415"/>
            </a:xfrm>
            <a:custGeom>
              <a:avLst/>
              <a:gdLst/>
              <a:ahLst/>
              <a:cxnLst/>
              <a:rect l="l" t="t" r="r" b="b"/>
              <a:pathLst>
                <a:path w="24589" h="15424" extrusionOk="0">
                  <a:moveTo>
                    <a:pt x="23488" y="3641"/>
                  </a:moveTo>
                  <a:cubicBezTo>
                    <a:pt x="24588" y="6652"/>
                    <a:pt x="20477" y="10920"/>
                    <a:pt x="14298" y="13172"/>
                  </a:cubicBezTo>
                  <a:cubicBezTo>
                    <a:pt x="8092" y="15424"/>
                    <a:pt x="2200" y="14795"/>
                    <a:pt x="1101" y="11784"/>
                  </a:cubicBezTo>
                  <a:cubicBezTo>
                    <a:pt x="1" y="8773"/>
                    <a:pt x="4138" y="4505"/>
                    <a:pt x="10318" y="2253"/>
                  </a:cubicBezTo>
                  <a:cubicBezTo>
                    <a:pt x="16497" y="1"/>
                    <a:pt x="22389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0"/>
            <p:cNvSpPr/>
            <p:nvPr/>
          </p:nvSpPr>
          <p:spPr>
            <a:xfrm>
              <a:off x="3947053" y="1458200"/>
              <a:ext cx="571500" cy="313669"/>
            </a:xfrm>
            <a:custGeom>
              <a:avLst/>
              <a:gdLst/>
              <a:ahLst/>
              <a:cxnLst/>
              <a:rect l="l" t="t" r="r" b="b"/>
              <a:pathLst>
                <a:path w="25400" h="14088" extrusionOk="0">
                  <a:moveTo>
                    <a:pt x="24981" y="1807"/>
                  </a:moveTo>
                  <a:cubicBezTo>
                    <a:pt x="24824" y="5211"/>
                    <a:pt x="21551" y="9165"/>
                    <a:pt x="14769" y="11626"/>
                  </a:cubicBezTo>
                  <a:cubicBezTo>
                    <a:pt x="7961" y="14088"/>
                    <a:pt x="3012" y="13145"/>
                    <a:pt x="1075" y="10789"/>
                  </a:cubicBezTo>
                  <a:cubicBezTo>
                    <a:pt x="1" y="9506"/>
                    <a:pt x="1624" y="11522"/>
                    <a:pt x="3457" y="12098"/>
                  </a:cubicBezTo>
                  <a:cubicBezTo>
                    <a:pt x="6966" y="13224"/>
                    <a:pt x="11234" y="12517"/>
                    <a:pt x="14664" y="11286"/>
                  </a:cubicBezTo>
                  <a:cubicBezTo>
                    <a:pt x="18854" y="9741"/>
                    <a:pt x="22389" y="7149"/>
                    <a:pt x="23907" y="4635"/>
                  </a:cubicBezTo>
                  <a:cubicBezTo>
                    <a:pt x="25400" y="2200"/>
                    <a:pt x="24693" y="1"/>
                    <a:pt x="24981" y="1807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0"/>
            <p:cNvSpPr/>
            <p:nvPr/>
          </p:nvSpPr>
          <p:spPr>
            <a:xfrm>
              <a:off x="2663900" y="2392196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96"/>
                    <a:pt x="22807" y="13119"/>
                    <a:pt x="15999" y="15607"/>
                  </a:cubicBezTo>
                  <a:cubicBezTo>
                    <a:pt x="9217" y="18068"/>
                    <a:pt x="2645" y="17151"/>
                    <a:pt x="1310" y="13512"/>
                  </a:cubicBezTo>
                  <a:cubicBezTo>
                    <a:pt x="0" y="9898"/>
                    <a:pt x="4426" y="4950"/>
                    <a:pt x="11233" y="2488"/>
                  </a:cubicBezTo>
                  <a:cubicBezTo>
                    <a:pt x="18015" y="1"/>
                    <a:pt x="24614" y="943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0"/>
            <p:cNvSpPr/>
            <p:nvPr/>
          </p:nvSpPr>
          <p:spPr>
            <a:xfrm>
              <a:off x="2681563" y="2469170"/>
              <a:ext cx="597420" cy="331147"/>
            </a:xfrm>
            <a:custGeom>
              <a:avLst/>
              <a:gdLst/>
              <a:ahLst/>
              <a:cxnLst/>
              <a:rect l="l" t="t" r="r" b="b"/>
              <a:pathLst>
                <a:path w="26552" h="14873" extrusionOk="0">
                  <a:moveTo>
                    <a:pt x="25243" y="1362"/>
                  </a:moveTo>
                  <a:cubicBezTo>
                    <a:pt x="26552" y="5001"/>
                    <a:pt x="22127" y="9950"/>
                    <a:pt x="15319" y="12411"/>
                  </a:cubicBezTo>
                  <a:cubicBezTo>
                    <a:pt x="8537" y="14873"/>
                    <a:pt x="1965" y="13956"/>
                    <a:pt x="629" y="10317"/>
                  </a:cubicBezTo>
                  <a:cubicBezTo>
                    <a:pt x="1" y="8536"/>
                    <a:pt x="656" y="11102"/>
                    <a:pt x="3483" y="12019"/>
                  </a:cubicBezTo>
                  <a:cubicBezTo>
                    <a:pt x="6364" y="12987"/>
                    <a:pt x="11470" y="12359"/>
                    <a:pt x="14926" y="11102"/>
                  </a:cubicBezTo>
                  <a:cubicBezTo>
                    <a:pt x="19116" y="9557"/>
                    <a:pt x="23017" y="6651"/>
                    <a:pt x="24379" y="4006"/>
                  </a:cubicBezTo>
                  <a:cubicBezTo>
                    <a:pt x="25505" y="1833"/>
                    <a:pt x="24745" y="0"/>
                    <a:pt x="25243" y="1362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0"/>
            <p:cNvSpPr/>
            <p:nvPr/>
          </p:nvSpPr>
          <p:spPr>
            <a:xfrm>
              <a:off x="2685703" y="2396872"/>
              <a:ext cx="553230" cy="343393"/>
            </a:xfrm>
            <a:custGeom>
              <a:avLst/>
              <a:gdLst/>
              <a:ahLst/>
              <a:cxnLst/>
              <a:rect l="l" t="t" r="r" b="b"/>
              <a:pathLst>
                <a:path w="24588" h="15423" extrusionOk="0">
                  <a:moveTo>
                    <a:pt x="23488" y="3640"/>
                  </a:moveTo>
                  <a:cubicBezTo>
                    <a:pt x="24587" y="6651"/>
                    <a:pt x="20476" y="10919"/>
                    <a:pt x="14297" y="13171"/>
                  </a:cubicBezTo>
                  <a:cubicBezTo>
                    <a:pt x="8091" y="15423"/>
                    <a:pt x="2200" y="14794"/>
                    <a:pt x="1100" y="11783"/>
                  </a:cubicBezTo>
                  <a:cubicBezTo>
                    <a:pt x="0" y="8772"/>
                    <a:pt x="4137" y="4504"/>
                    <a:pt x="10317" y="2252"/>
                  </a:cubicBezTo>
                  <a:cubicBezTo>
                    <a:pt x="16496" y="0"/>
                    <a:pt x="22388" y="629"/>
                    <a:pt x="23488" y="364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0"/>
            <p:cNvSpPr/>
            <p:nvPr/>
          </p:nvSpPr>
          <p:spPr>
            <a:xfrm>
              <a:off x="2692183" y="2490724"/>
              <a:ext cx="571500" cy="313692"/>
            </a:xfrm>
            <a:custGeom>
              <a:avLst/>
              <a:gdLst/>
              <a:ahLst/>
              <a:cxnLst/>
              <a:rect l="l" t="t" r="r" b="b"/>
              <a:pathLst>
                <a:path w="25400" h="14089" extrusionOk="0">
                  <a:moveTo>
                    <a:pt x="24980" y="1808"/>
                  </a:moveTo>
                  <a:cubicBezTo>
                    <a:pt x="24823" y="5212"/>
                    <a:pt x="21550" y="9165"/>
                    <a:pt x="14768" y="11627"/>
                  </a:cubicBezTo>
                  <a:cubicBezTo>
                    <a:pt x="7960" y="14088"/>
                    <a:pt x="3011" y="13145"/>
                    <a:pt x="1074" y="10789"/>
                  </a:cubicBezTo>
                  <a:cubicBezTo>
                    <a:pt x="0" y="9506"/>
                    <a:pt x="1624" y="11522"/>
                    <a:pt x="3457" y="12098"/>
                  </a:cubicBezTo>
                  <a:cubicBezTo>
                    <a:pt x="6965" y="13224"/>
                    <a:pt x="11233" y="12517"/>
                    <a:pt x="14663" y="11286"/>
                  </a:cubicBezTo>
                  <a:cubicBezTo>
                    <a:pt x="18853" y="9741"/>
                    <a:pt x="22388" y="7149"/>
                    <a:pt x="23907" y="4636"/>
                  </a:cubicBezTo>
                  <a:cubicBezTo>
                    <a:pt x="25399" y="2200"/>
                    <a:pt x="24692" y="1"/>
                    <a:pt x="24980" y="1808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0"/>
            <p:cNvSpPr/>
            <p:nvPr/>
          </p:nvSpPr>
          <p:spPr>
            <a:xfrm>
              <a:off x="2628553" y="2315824"/>
              <a:ext cx="612742" cy="402284"/>
            </a:xfrm>
            <a:custGeom>
              <a:avLst/>
              <a:gdLst/>
              <a:ahLst/>
              <a:cxnLst/>
              <a:rect l="l" t="t" r="r" b="b"/>
              <a:pathLst>
                <a:path w="27233" h="18068" extrusionOk="0">
                  <a:moveTo>
                    <a:pt x="25923" y="4557"/>
                  </a:moveTo>
                  <a:cubicBezTo>
                    <a:pt x="27232" y="8170"/>
                    <a:pt x="22807" y="13119"/>
                    <a:pt x="15999" y="15580"/>
                  </a:cubicBezTo>
                  <a:cubicBezTo>
                    <a:pt x="9217" y="18068"/>
                    <a:pt x="2645" y="17125"/>
                    <a:pt x="1310" y="13512"/>
                  </a:cubicBezTo>
                  <a:cubicBezTo>
                    <a:pt x="0" y="9872"/>
                    <a:pt x="4452" y="4923"/>
                    <a:pt x="11233" y="2462"/>
                  </a:cubicBezTo>
                  <a:cubicBezTo>
                    <a:pt x="18041" y="1"/>
                    <a:pt x="24614" y="917"/>
                    <a:pt x="25923" y="4557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0"/>
            <p:cNvSpPr/>
            <p:nvPr/>
          </p:nvSpPr>
          <p:spPr>
            <a:xfrm>
              <a:off x="2646215" y="2392196"/>
              <a:ext cx="598005" cy="331749"/>
            </a:xfrm>
            <a:custGeom>
              <a:avLst/>
              <a:gdLst/>
              <a:ahLst/>
              <a:cxnLst/>
              <a:rect l="l" t="t" r="r" b="b"/>
              <a:pathLst>
                <a:path w="26578" h="14900" extrusionOk="0">
                  <a:moveTo>
                    <a:pt x="25243" y="1389"/>
                  </a:moveTo>
                  <a:cubicBezTo>
                    <a:pt x="26578" y="5002"/>
                    <a:pt x="22127" y="9951"/>
                    <a:pt x="15345" y="12412"/>
                  </a:cubicBezTo>
                  <a:cubicBezTo>
                    <a:pt x="8537" y="14900"/>
                    <a:pt x="1965" y="13957"/>
                    <a:pt x="655" y="10344"/>
                  </a:cubicBezTo>
                  <a:cubicBezTo>
                    <a:pt x="1" y="8563"/>
                    <a:pt x="655" y="11103"/>
                    <a:pt x="3483" y="12046"/>
                  </a:cubicBezTo>
                  <a:cubicBezTo>
                    <a:pt x="6364" y="12988"/>
                    <a:pt x="11496" y="12360"/>
                    <a:pt x="14926" y="11103"/>
                  </a:cubicBezTo>
                  <a:cubicBezTo>
                    <a:pt x="19115" y="9584"/>
                    <a:pt x="23017" y="6678"/>
                    <a:pt x="24379" y="4033"/>
                  </a:cubicBezTo>
                  <a:cubicBezTo>
                    <a:pt x="25504" y="1860"/>
                    <a:pt x="24745" y="1"/>
                    <a:pt x="25243" y="1389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0"/>
            <p:cNvSpPr/>
            <p:nvPr/>
          </p:nvSpPr>
          <p:spPr>
            <a:xfrm>
              <a:off x="2650355" y="2319898"/>
              <a:ext cx="553230" cy="343994"/>
            </a:xfrm>
            <a:custGeom>
              <a:avLst/>
              <a:gdLst/>
              <a:ahLst/>
              <a:cxnLst/>
              <a:rect l="l" t="t" r="r" b="b"/>
              <a:pathLst>
                <a:path w="24588" h="15450" extrusionOk="0">
                  <a:moveTo>
                    <a:pt x="23488" y="3641"/>
                  </a:moveTo>
                  <a:cubicBezTo>
                    <a:pt x="24587" y="6678"/>
                    <a:pt x="20476" y="10946"/>
                    <a:pt x="14297" y="13198"/>
                  </a:cubicBezTo>
                  <a:cubicBezTo>
                    <a:pt x="8117" y="15450"/>
                    <a:pt x="2200" y="14821"/>
                    <a:pt x="1100" y="11810"/>
                  </a:cubicBezTo>
                  <a:cubicBezTo>
                    <a:pt x="0" y="8773"/>
                    <a:pt x="4137" y="4505"/>
                    <a:pt x="10317" y="2253"/>
                  </a:cubicBezTo>
                  <a:cubicBezTo>
                    <a:pt x="16496" y="1"/>
                    <a:pt x="22388" y="629"/>
                    <a:pt x="23488" y="3641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0"/>
            <p:cNvSpPr/>
            <p:nvPr/>
          </p:nvSpPr>
          <p:spPr>
            <a:xfrm>
              <a:off x="2656835" y="2413772"/>
              <a:ext cx="571500" cy="314248"/>
            </a:xfrm>
            <a:custGeom>
              <a:avLst/>
              <a:gdLst/>
              <a:ahLst/>
              <a:cxnLst/>
              <a:rect l="l" t="t" r="r" b="b"/>
              <a:pathLst>
                <a:path w="25400" h="14114" extrusionOk="0">
                  <a:moveTo>
                    <a:pt x="24980" y="1834"/>
                  </a:moveTo>
                  <a:cubicBezTo>
                    <a:pt x="24823" y="5211"/>
                    <a:pt x="21550" y="9165"/>
                    <a:pt x="14768" y="11626"/>
                  </a:cubicBezTo>
                  <a:cubicBezTo>
                    <a:pt x="7960" y="14114"/>
                    <a:pt x="3011" y="13171"/>
                    <a:pt x="1074" y="10789"/>
                  </a:cubicBezTo>
                  <a:cubicBezTo>
                    <a:pt x="0" y="9505"/>
                    <a:pt x="1624" y="11548"/>
                    <a:pt x="3457" y="12124"/>
                  </a:cubicBezTo>
                  <a:cubicBezTo>
                    <a:pt x="6965" y="13224"/>
                    <a:pt x="11233" y="12543"/>
                    <a:pt x="14663" y="11286"/>
                  </a:cubicBezTo>
                  <a:cubicBezTo>
                    <a:pt x="18879" y="9767"/>
                    <a:pt x="22414" y="7175"/>
                    <a:pt x="23933" y="4661"/>
                  </a:cubicBezTo>
                  <a:cubicBezTo>
                    <a:pt x="25399" y="2226"/>
                    <a:pt x="24692" y="1"/>
                    <a:pt x="24980" y="1834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0"/>
            <p:cNvSpPr/>
            <p:nvPr/>
          </p:nvSpPr>
          <p:spPr>
            <a:xfrm>
              <a:off x="4230440" y="3410157"/>
              <a:ext cx="426578" cy="339319"/>
            </a:xfrm>
            <a:custGeom>
              <a:avLst/>
              <a:gdLst/>
              <a:ahLst/>
              <a:cxnLst/>
              <a:rect l="l" t="t" r="r" b="b"/>
              <a:pathLst>
                <a:path w="18959" h="15240" extrusionOk="0">
                  <a:moveTo>
                    <a:pt x="4426" y="13171"/>
                  </a:moveTo>
                  <a:cubicBezTo>
                    <a:pt x="4033" y="13538"/>
                    <a:pt x="3850" y="14140"/>
                    <a:pt x="3824" y="14821"/>
                  </a:cubicBezTo>
                  <a:cubicBezTo>
                    <a:pt x="3012" y="15240"/>
                    <a:pt x="2200" y="14009"/>
                    <a:pt x="1572" y="12621"/>
                  </a:cubicBezTo>
                  <a:cubicBezTo>
                    <a:pt x="1" y="9086"/>
                    <a:pt x="5133" y="4216"/>
                    <a:pt x="12045" y="2121"/>
                  </a:cubicBezTo>
                  <a:cubicBezTo>
                    <a:pt x="18958" y="0"/>
                    <a:pt x="15292" y="6494"/>
                    <a:pt x="4426" y="13171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0"/>
            <p:cNvSpPr/>
            <p:nvPr/>
          </p:nvSpPr>
          <p:spPr>
            <a:xfrm>
              <a:off x="4246933" y="3660272"/>
              <a:ext cx="94882" cy="111370"/>
            </a:xfrm>
            <a:custGeom>
              <a:avLst/>
              <a:gdLst/>
              <a:ahLst/>
              <a:cxnLst/>
              <a:rect l="l" t="t" r="r" b="b"/>
              <a:pathLst>
                <a:path w="4217" h="5002" extrusionOk="0">
                  <a:moveTo>
                    <a:pt x="4216" y="4871"/>
                  </a:moveTo>
                  <a:cubicBezTo>
                    <a:pt x="3169" y="5002"/>
                    <a:pt x="1912" y="3404"/>
                    <a:pt x="943" y="1650"/>
                  </a:cubicBezTo>
                  <a:cubicBezTo>
                    <a:pt x="1" y="1"/>
                    <a:pt x="1467" y="2750"/>
                    <a:pt x="3326" y="3483"/>
                  </a:cubicBezTo>
                  <a:cubicBezTo>
                    <a:pt x="3588" y="4321"/>
                    <a:pt x="3352" y="4007"/>
                    <a:pt x="4216" y="4871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0"/>
            <p:cNvSpPr/>
            <p:nvPr/>
          </p:nvSpPr>
          <p:spPr>
            <a:xfrm>
              <a:off x="4268150" y="3414232"/>
              <a:ext cx="525532" cy="292117"/>
            </a:xfrm>
            <a:custGeom>
              <a:avLst/>
              <a:gdLst/>
              <a:ahLst/>
              <a:cxnLst/>
              <a:rect l="l" t="t" r="r" b="b"/>
              <a:pathLst>
                <a:path w="23357" h="13120" extrusionOk="0">
                  <a:moveTo>
                    <a:pt x="23357" y="3090"/>
                  </a:moveTo>
                  <a:cubicBezTo>
                    <a:pt x="19272" y="4976"/>
                    <a:pt x="7751" y="10579"/>
                    <a:pt x="2514" y="13119"/>
                  </a:cubicBezTo>
                  <a:cubicBezTo>
                    <a:pt x="1729" y="12752"/>
                    <a:pt x="1100" y="12072"/>
                    <a:pt x="734" y="10946"/>
                  </a:cubicBezTo>
                  <a:cubicBezTo>
                    <a:pt x="0" y="7830"/>
                    <a:pt x="4138" y="3850"/>
                    <a:pt x="10422" y="1912"/>
                  </a:cubicBezTo>
                  <a:cubicBezTo>
                    <a:pt x="16706" y="1"/>
                    <a:pt x="22781" y="2069"/>
                    <a:pt x="23357" y="3090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0"/>
            <p:cNvSpPr/>
            <p:nvPr/>
          </p:nvSpPr>
          <p:spPr>
            <a:xfrm>
              <a:off x="4264033" y="3699928"/>
              <a:ext cx="105480" cy="85119"/>
            </a:xfrm>
            <a:custGeom>
              <a:avLst/>
              <a:gdLst/>
              <a:ahLst/>
              <a:cxnLst/>
              <a:rect l="l" t="t" r="r" b="b"/>
              <a:pathLst>
                <a:path w="4688" h="3823" extrusionOk="0">
                  <a:moveTo>
                    <a:pt x="995" y="1362"/>
                  </a:moveTo>
                  <a:cubicBezTo>
                    <a:pt x="0" y="0"/>
                    <a:pt x="1912" y="2278"/>
                    <a:pt x="3666" y="3064"/>
                  </a:cubicBezTo>
                  <a:cubicBezTo>
                    <a:pt x="4687" y="3509"/>
                    <a:pt x="2828" y="3823"/>
                    <a:pt x="995" y="1362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0"/>
            <p:cNvSpPr/>
            <p:nvPr/>
          </p:nvSpPr>
          <p:spPr>
            <a:xfrm>
              <a:off x="4301720" y="3484192"/>
              <a:ext cx="526140" cy="287441"/>
            </a:xfrm>
            <a:custGeom>
              <a:avLst/>
              <a:gdLst/>
              <a:ahLst/>
              <a:cxnLst/>
              <a:rect l="l" t="t" r="r" b="b"/>
              <a:pathLst>
                <a:path w="23384" h="12910" extrusionOk="0">
                  <a:moveTo>
                    <a:pt x="1284" y="9951"/>
                  </a:moveTo>
                  <a:cubicBezTo>
                    <a:pt x="4007" y="8589"/>
                    <a:pt x="16340" y="2436"/>
                    <a:pt x="21682" y="1"/>
                  </a:cubicBezTo>
                  <a:cubicBezTo>
                    <a:pt x="23384" y="315"/>
                    <a:pt x="23017" y="2567"/>
                    <a:pt x="22493" y="3012"/>
                  </a:cubicBezTo>
                  <a:cubicBezTo>
                    <a:pt x="17466" y="5814"/>
                    <a:pt x="7752" y="10265"/>
                    <a:pt x="2331" y="12831"/>
                  </a:cubicBezTo>
                  <a:cubicBezTo>
                    <a:pt x="1232" y="12910"/>
                    <a:pt x="1" y="10448"/>
                    <a:pt x="1284" y="9951"/>
                  </a:cubicBezTo>
                  <a:close/>
                </a:path>
              </a:pathLst>
            </a:custGeom>
            <a:solidFill>
              <a:srgbClr val="DCFF00"/>
            </a:solidFill>
            <a:ln w="7850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0"/>
            <p:cNvSpPr/>
            <p:nvPr/>
          </p:nvSpPr>
          <p:spPr>
            <a:xfrm>
              <a:off x="4201572" y="3337280"/>
              <a:ext cx="426578" cy="339319"/>
            </a:xfrm>
            <a:custGeom>
              <a:avLst/>
              <a:gdLst/>
              <a:ahLst/>
              <a:cxnLst/>
              <a:rect l="l" t="t" r="r" b="b"/>
              <a:pathLst>
                <a:path w="18959" h="15240" extrusionOk="0">
                  <a:moveTo>
                    <a:pt x="4400" y="13171"/>
                  </a:moveTo>
                  <a:cubicBezTo>
                    <a:pt x="4033" y="13538"/>
                    <a:pt x="3850" y="14140"/>
                    <a:pt x="3797" y="14821"/>
                  </a:cubicBezTo>
                  <a:cubicBezTo>
                    <a:pt x="2986" y="15240"/>
                    <a:pt x="2174" y="14009"/>
                    <a:pt x="1572" y="12621"/>
                  </a:cubicBezTo>
                  <a:cubicBezTo>
                    <a:pt x="1" y="9086"/>
                    <a:pt x="5133" y="4216"/>
                    <a:pt x="12045" y="2095"/>
                  </a:cubicBezTo>
                  <a:cubicBezTo>
                    <a:pt x="18958" y="0"/>
                    <a:pt x="15292" y="6494"/>
                    <a:pt x="4400" y="13171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0"/>
            <p:cNvSpPr/>
            <p:nvPr/>
          </p:nvSpPr>
          <p:spPr>
            <a:xfrm>
              <a:off x="4218065" y="3587395"/>
              <a:ext cx="94882" cy="110791"/>
            </a:xfrm>
            <a:custGeom>
              <a:avLst/>
              <a:gdLst/>
              <a:ahLst/>
              <a:cxnLst/>
              <a:rect l="l" t="t" r="r" b="b"/>
              <a:pathLst>
                <a:path w="4217" h="4976" extrusionOk="0">
                  <a:moveTo>
                    <a:pt x="4216" y="4871"/>
                  </a:moveTo>
                  <a:cubicBezTo>
                    <a:pt x="3143" y="4975"/>
                    <a:pt x="1912" y="3404"/>
                    <a:pt x="917" y="1650"/>
                  </a:cubicBezTo>
                  <a:cubicBezTo>
                    <a:pt x="1" y="0"/>
                    <a:pt x="1467" y="2750"/>
                    <a:pt x="3326" y="3483"/>
                  </a:cubicBezTo>
                  <a:cubicBezTo>
                    <a:pt x="3562" y="4295"/>
                    <a:pt x="3326" y="4007"/>
                    <a:pt x="4216" y="4871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0"/>
            <p:cNvSpPr/>
            <p:nvPr/>
          </p:nvSpPr>
          <p:spPr>
            <a:xfrm>
              <a:off x="4239283" y="3340776"/>
              <a:ext cx="525532" cy="292696"/>
            </a:xfrm>
            <a:custGeom>
              <a:avLst/>
              <a:gdLst/>
              <a:ahLst/>
              <a:cxnLst/>
              <a:rect l="l" t="t" r="r" b="b"/>
              <a:pathLst>
                <a:path w="23357" h="13146" extrusionOk="0">
                  <a:moveTo>
                    <a:pt x="23357" y="3116"/>
                  </a:moveTo>
                  <a:cubicBezTo>
                    <a:pt x="19272" y="5002"/>
                    <a:pt x="7725" y="10605"/>
                    <a:pt x="2514" y="13145"/>
                  </a:cubicBezTo>
                  <a:cubicBezTo>
                    <a:pt x="1702" y="12778"/>
                    <a:pt x="1100" y="12071"/>
                    <a:pt x="707" y="10972"/>
                  </a:cubicBezTo>
                  <a:cubicBezTo>
                    <a:pt x="0" y="7856"/>
                    <a:pt x="4111" y="3850"/>
                    <a:pt x="10422" y="1938"/>
                  </a:cubicBezTo>
                  <a:cubicBezTo>
                    <a:pt x="16706" y="1"/>
                    <a:pt x="22755" y="2095"/>
                    <a:pt x="23357" y="3116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0"/>
            <p:cNvSpPr/>
            <p:nvPr/>
          </p:nvSpPr>
          <p:spPr>
            <a:xfrm>
              <a:off x="4235165" y="3627051"/>
              <a:ext cx="105480" cy="84540"/>
            </a:xfrm>
            <a:custGeom>
              <a:avLst/>
              <a:gdLst/>
              <a:ahLst/>
              <a:cxnLst/>
              <a:rect l="l" t="t" r="r" b="b"/>
              <a:pathLst>
                <a:path w="4688" h="3797" extrusionOk="0">
                  <a:moveTo>
                    <a:pt x="995" y="1335"/>
                  </a:moveTo>
                  <a:cubicBezTo>
                    <a:pt x="0" y="0"/>
                    <a:pt x="1912" y="2278"/>
                    <a:pt x="3666" y="3064"/>
                  </a:cubicBezTo>
                  <a:cubicBezTo>
                    <a:pt x="4687" y="3509"/>
                    <a:pt x="2802" y="3797"/>
                    <a:pt x="995" y="1335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0"/>
            <p:cNvSpPr/>
            <p:nvPr/>
          </p:nvSpPr>
          <p:spPr>
            <a:xfrm>
              <a:off x="4272852" y="3411315"/>
              <a:ext cx="526140" cy="286862"/>
            </a:xfrm>
            <a:custGeom>
              <a:avLst/>
              <a:gdLst/>
              <a:ahLst/>
              <a:cxnLst/>
              <a:rect l="l" t="t" r="r" b="b"/>
              <a:pathLst>
                <a:path w="23384" h="12884" extrusionOk="0">
                  <a:moveTo>
                    <a:pt x="1284" y="9951"/>
                  </a:moveTo>
                  <a:cubicBezTo>
                    <a:pt x="4007" y="8563"/>
                    <a:pt x="16340" y="2436"/>
                    <a:pt x="21682" y="1"/>
                  </a:cubicBezTo>
                  <a:cubicBezTo>
                    <a:pt x="23384" y="315"/>
                    <a:pt x="23017" y="2567"/>
                    <a:pt x="22467" y="3012"/>
                  </a:cubicBezTo>
                  <a:cubicBezTo>
                    <a:pt x="17466" y="5814"/>
                    <a:pt x="7725" y="10265"/>
                    <a:pt x="2305" y="12831"/>
                  </a:cubicBezTo>
                  <a:cubicBezTo>
                    <a:pt x="1205" y="12883"/>
                    <a:pt x="1" y="10448"/>
                    <a:pt x="1284" y="9951"/>
                  </a:cubicBezTo>
                  <a:close/>
                </a:path>
              </a:pathLst>
            </a:custGeom>
            <a:solidFill>
              <a:srgbClr val="DCFF00"/>
            </a:solidFill>
            <a:ln w="7850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0"/>
            <p:cNvSpPr/>
            <p:nvPr/>
          </p:nvSpPr>
          <p:spPr>
            <a:xfrm>
              <a:off x="4170950" y="3262644"/>
              <a:ext cx="426555" cy="339341"/>
            </a:xfrm>
            <a:custGeom>
              <a:avLst/>
              <a:gdLst/>
              <a:ahLst/>
              <a:cxnLst/>
              <a:rect l="l" t="t" r="r" b="b"/>
              <a:pathLst>
                <a:path w="18958" h="15241" extrusionOk="0">
                  <a:moveTo>
                    <a:pt x="4399" y="13172"/>
                  </a:moveTo>
                  <a:cubicBezTo>
                    <a:pt x="4032" y="13564"/>
                    <a:pt x="3849" y="14140"/>
                    <a:pt x="3797" y="14821"/>
                  </a:cubicBezTo>
                  <a:cubicBezTo>
                    <a:pt x="2985" y="15240"/>
                    <a:pt x="2173" y="14009"/>
                    <a:pt x="1571" y="12622"/>
                  </a:cubicBezTo>
                  <a:cubicBezTo>
                    <a:pt x="0" y="9113"/>
                    <a:pt x="5132" y="4243"/>
                    <a:pt x="12045" y="2122"/>
                  </a:cubicBezTo>
                  <a:cubicBezTo>
                    <a:pt x="18957" y="1"/>
                    <a:pt x="15292" y="6521"/>
                    <a:pt x="4399" y="13172"/>
                  </a:cubicBezTo>
                  <a:close/>
                </a:path>
              </a:pathLst>
            </a:custGeom>
            <a:solidFill>
              <a:srgbClr val="00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0"/>
            <p:cNvSpPr/>
            <p:nvPr/>
          </p:nvSpPr>
          <p:spPr>
            <a:xfrm>
              <a:off x="4187443" y="3512759"/>
              <a:ext cx="94860" cy="111392"/>
            </a:xfrm>
            <a:custGeom>
              <a:avLst/>
              <a:gdLst/>
              <a:ahLst/>
              <a:cxnLst/>
              <a:rect l="l" t="t" r="r" b="b"/>
              <a:pathLst>
                <a:path w="4216" h="5003" extrusionOk="0">
                  <a:moveTo>
                    <a:pt x="4216" y="4897"/>
                  </a:moveTo>
                  <a:cubicBezTo>
                    <a:pt x="3168" y="5002"/>
                    <a:pt x="1912" y="3405"/>
                    <a:pt x="917" y="1677"/>
                  </a:cubicBezTo>
                  <a:cubicBezTo>
                    <a:pt x="0" y="1"/>
                    <a:pt x="1466" y="2750"/>
                    <a:pt x="3326" y="3510"/>
                  </a:cubicBezTo>
                  <a:cubicBezTo>
                    <a:pt x="3587" y="4321"/>
                    <a:pt x="3326" y="4007"/>
                    <a:pt x="4216" y="4897"/>
                  </a:cubicBezTo>
                  <a:close/>
                </a:path>
              </a:pathLst>
            </a:custGeom>
            <a:solidFill>
              <a:srgbClr val="007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0"/>
            <p:cNvSpPr/>
            <p:nvPr/>
          </p:nvSpPr>
          <p:spPr>
            <a:xfrm>
              <a:off x="4208638" y="3266741"/>
              <a:ext cx="525555" cy="292095"/>
            </a:xfrm>
            <a:custGeom>
              <a:avLst/>
              <a:gdLst/>
              <a:ahLst/>
              <a:cxnLst/>
              <a:rect l="l" t="t" r="r" b="b"/>
              <a:pathLst>
                <a:path w="23358" h="13119" extrusionOk="0">
                  <a:moveTo>
                    <a:pt x="23357" y="3116"/>
                  </a:moveTo>
                  <a:cubicBezTo>
                    <a:pt x="19273" y="5001"/>
                    <a:pt x="7725" y="10605"/>
                    <a:pt x="2515" y="13118"/>
                  </a:cubicBezTo>
                  <a:cubicBezTo>
                    <a:pt x="1729" y="12778"/>
                    <a:pt x="1101" y="12071"/>
                    <a:pt x="734" y="10971"/>
                  </a:cubicBezTo>
                  <a:cubicBezTo>
                    <a:pt x="1" y="7855"/>
                    <a:pt x="4138" y="3849"/>
                    <a:pt x="10422" y="1938"/>
                  </a:cubicBezTo>
                  <a:cubicBezTo>
                    <a:pt x="16706" y="0"/>
                    <a:pt x="22755" y="2069"/>
                    <a:pt x="23357" y="3116"/>
                  </a:cubicBezTo>
                  <a:close/>
                </a:path>
              </a:pathLst>
            </a:custGeom>
            <a:solidFill>
              <a:srgbClr val="5AD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0"/>
            <p:cNvSpPr/>
            <p:nvPr/>
          </p:nvSpPr>
          <p:spPr>
            <a:xfrm>
              <a:off x="4204520" y="3552994"/>
              <a:ext cx="105480" cy="84562"/>
            </a:xfrm>
            <a:custGeom>
              <a:avLst/>
              <a:gdLst/>
              <a:ahLst/>
              <a:cxnLst/>
              <a:rect l="l" t="t" r="r" b="b"/>
              <a:pathLst>
                <a:path w="4688" h="3798" extrusionOk="0">
                  <a:moveTo>
                    <a:pt x="996" y="1336"/>
                  </a:moveTo>
                  <a:cubicBezTo>
                    <a:pt x="1" y="1"/>
                    <a:pt x="1912" y="2279"/>
                    <a:pt x="3666" y="3038"/>
                  </a:cubicBezTo>
                  <a:cubicBezTo>
                    <a:pt x="4688" y="3509"/>
                    <a:pt x="2802" y="3797"/>
                    <a:pt x="996" y="1336"/>
                  </a:cubicBezTo>
                  <a:close/>
                </a:path>
              </a:pathLst>
            </a:custGeom>
            <a:solidFill>
              <a:srgbClr val="00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0"/>
            <p:cNvSpPr/>
            <p:nvPr/>
          </p:nvSpPr>
          <p:spPr>
            <a:xfrm>
              <a:off x="4242230" y="3337280"/>
              <a:ext cx="526118" cy="286862"/>
            </a:xfrm>
            <a:custGeom>
              <a:avLst/>
              <a:gdLst/>
              <a:ahLst/>
              <a:cxnLst/>
              <a:rect l="l" t="t" r="r" b="b"/>
              <a:pathLst>
                <a:path w="23383" h="12884" extrusionOk="0">
                  <a:moveTo>
                    <a:pt x="1283" y="9950"/>
                  </a:moveTo>
                  <a:cubicBezTo>
                    <a:pt x="4007" y="8563"/>
                    <a:pt x="16339" y="2436"/>
                    <a:pt x="21681" y="0"/>
                  </a:cubicBezTo>
                  <a:cubicBezTo>
                    <a:pt x="23383" y="315"/>
                    <a:pt x="23016" y="2566"/>
                    <a:pt x="22493" y="2985"/>
                  </a:cubicBezTo>
                  <a:cubicBezTo>
                    <a:pt x="17465" y="5787"/>
                    <a:pt x="7751" y="10265"/>
                    <a:pt x="2305" y="12831"/>
                  </a:cubicBezTo>
                  <a:cubicBezTo>
                    <a:pt x="1205" y="12883"/>
                    <a:pt x="0" y="10448"/>
                    <a:pt x="1283" y="9950"/>
                  </a:cubicBezTo>
                  <a:close/>
                </a:path>
              </a:pathLst>
            </a:custGeom>
            <a:solidFill>
              <a:srgbClr val="DCFF00"/>
            </a:solidFill>
            <a:ln w="7850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0"/>
            <p:cNvSpPr/>
            <p:nvPr/>
          </p:nvSpPr>
          <p:spPr>
            <a:xfrm>
              <a:off x="5817613" y="2737343"/>
              <a:ext cx="50085" cy="43751"/>
            </a:xfrm>
            <a:custGeom>
              <a:avLst/>
              <a:gdLst/>
              <a:ahLst/>
              <a:cxnLst/>
              <a:rect l="l" t="t" r="r" b="b"/>
              <a:pathLst>
                <a:path w="2226" h="1965" extrusionOk="0">
                  <a:moveTo>
                    <a:pt x="2226" y="970"/>
                  </a:moveTo>
                  <a:cubicBezTo>
                    <a:pt x="2226" y="1520"/>
                    <a:pt x="1728" y="1965"/>
                    <a:pt x="1126" y="1965"/>
                  </a:cubicBezTo>
                  <a:cubicBezTo>
                    <a:pt x="498" y="1965"/>
                    <a:pt x="0" y="1520"/>
                    <a:pt x="0" y="970"/>
                  </a:cubicBezTo>
                  <a:cubicBezTo>
                    <a:pt x="0" y="446"/>
                    <a:pt x="498" y="1"/>
                    <a:pt x="1126" y="1"/>
                  </a:cubicBezTo>
                  <a:cubicBezTo>
                    <a:pt x="1728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0"/>
            <p:cNvSpPr/>
            <p:nvPr/>
          </p:nvSpPr>
          <p:spPr>
            <a:xfrm>
              <a:off x="5657953" y="2374717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26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26" y="0"/>
                  </a:cubicBezTo>
                  <a:cubicBezTo>
                    <a:pt x="1729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0"/>
            <p:cNvSpPr/>
            <p:nvPr/>
          </p:nvSpPr>
          <p:spPr>
            <a:xfrm>
              <a:off x="4938020" y="2948403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20"/>
                    <a:pt x="498" y="1"/>
                    <a:pt x="1100" y="1"/>
                  </a:cubicBezTo>
                  <a:cubicBezTo>
                    <a:pt x="1728" y="1"/>
                    <a:pt x="2226" y="420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0"/>
            <p:cNvSpPr/>
            <p:nvPr/>
          </p:nvSpPr>
          <p:spPr>
            <a:xfrm>
              <a:off x="5792278" y="2948403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20"/>
                    <a:pt x="498" y="1"/>
                    <a:pt x="1100" y="1"/>
                  </a:cubicBezTo>
                  <a:cubicBezTo>
                    <a:pt x="1729" y="1"/>
                    <a:pt x="2226" y="420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0"/>
            <p:cNvSpPr/>
            <p:nvPr/>
          </p:nvSpPr>
          <p:spPr>
            <a:xfrm>
              <a:off x="5247305" y="2904673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7" y="970"/>
                  </a:moveTo>
                  <a:cubicBezTo>
                    <a:pt x="2227" y="1519"/>
                    <a:pt x="1729" y="1938"/>
                    <a:pt x="1101" y="1938"/>
                  </a:cubicBezTo>
                  <a:cubicBezTo>
                    <a:pt x="498" y="1938"/>
                    <a:pt x="1" y="1519"/>
                    <a:pt x="1" y="970"/>
                  </a:cubicBezTo>
                  <a:cubicBezTo>
                    <a:pt x="1" y="420"/>
                    <a:pt x="498" y="1"/>
                    <a:pt x="1101" y="1"/>
                  </a:cubicBezTo>
                  <a:cubicBezTo>
                    <a:pt x="1729" y="1"/>
                    <a:pt x="2227" y="420"/>
                    <a:pt x="2227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0"/>
            <p:cNvSpPr/>
            <p:nvPr/>
          </p:nvSpPr>
          <p:spPr>
            <a:xfrm>
              <a:off x="4982188" y="3371103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7" y="969"/>
                  </a:moveTo>
                  <a:cubicBezTo>
                    <a:pt x="2227" y="1519"/>
                    <a:pt x="1729" y="1938"/>
                    <a:pt x="1101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19"/>
                    <a:pt x="498" y="0"/>
                    <a:pt x="1101" y="0"/>
                  </a:cubicBezTo>
                  <a:cubicBezTo>
                    <a:pt x="1729" y="0"/>
                    <a:pt x="2227" y="419"/>
                    <a:pt x="2227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0"/>
            <p:cNvSpPr/>
            <p:nvPr/>
          </p:nvSpPr>
          <p:spPr>
            <a:xfrm>
              <a:off x="5954300" y="2744357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0"/>
            <p:cNvSpPr/>
            <p:nvPr/>
          </p:nvSpPr>
          <p:spPr>
            <a:xfrm>
              <a:off x="5954300" y="2248780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0"/>
            <p:cNvSpPr/>
            <p:nvPr/>
          </p:nvSpPr>
          <p:spPr>
            <a:xfrm>
              <a:off x="5954300" y="1971835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70"/>
                  </a:moveTo>
                  <a:cubicBezTo>
                    <a:pt x="2226" y="1520"/>
                    <a:pt x="1728" y="1939"/>
                    <a:pt x="1100" y="1939"/>
                  </a:cubicBezTo>
                  <a:cubicBezTo>
                    <a:pt x="498" y="1939"/>
                    <a:pt x="0" y="1520"/>
                    <a:pt x="0" y="970"/>
                  </a:cubicBezTo>
                  <a:cubicBezTo>
                    <a:pt x="0" y="420"/>
                    <a:pt x="498" y="1"/>
                    <a:pt x="1100" y="1"/>
                  </a:cubicBezTo>
                  <a:cubicBezTo>
                    <a:pt x="1728" y="1"/>
                    <a:pt x="2226" y="420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0"/>
            <p:cNvSpPr/>
            <p:nvPr/>
          </p:nvSpPr>
          <p:spPr>
            <a:xfrm>
              <a:off x="6248870" y="2671480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0"/>
            <p:cNvSpPr/>
            <p:nvPr/>
          </p:nvSpPr>
          <p:spPr>
            <a:xfrm>
              <a:off x="6425608" y="1971835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20"/>
                    <a:pt x="1729" y="1939"/>
                    <a:pt x="1100" y="1939"/>
                  </a:cubicBezTo>
                  <a:cubicBezTo>
                    <a:pt x="498" y="1939"/>
                    <a:pt x="1" y="1520"/>
                    <a:pt x="1" y="970"/>
                  </a:cubicBezTo>
                  <a:cubicBezTo>
                    <a:pt x="1" y="420"/>
                    <a:pt x="498" y="1"/>
                    <a:pt x="1100" y="1"/>
                  </a:cubicBezTo>
                  <a:cubicBezTo>
                    <a:pt x="1729" y="1"/>
                    <a:pt x="2226" y="420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0"/>
            <p:cNvSpPr/>
            <p:nvPr/>
          </p:nvSpPr>
          <p:spPr>
            <a:xfrm>
              <a:off x="5762825" y="1767788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0"/>
            <p:cNvSpPr/>
            <p:nvPr/>
          </p:nvSpPr>
          <p:spPr>
            <a:xfrm>
              <a:off x="5821730" y="2554872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19"/>
                    <a:pt x="498" y="0"/>
                    <a:pt x="1100" y="0"/>
                  </a:cubicBezTo>
                  <a:cubicBezTo>
                    <a:pt x="1729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0"/>
            <p:cNvSpPr/>
            <p:nvPr/>
          </p:nvSpPr>
          <p:spPr>
            <a:xfrm>
              <a:off x="5424065" y="2073880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0"/>
            <p:cNvSpPr/>
            <p:nvPr/>
          </p:nvSpPr>
          <p:spPr>
            <a:xfrm>
              <a:off x="5954300" y="1549157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8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0"/>
            <p:cNvSpPr/>
            <p:nvPr/>
          </p:nvSpPr>
          <p:spPr>
            <a:xfrm>
              <a:off x="5718635" y="1490843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70"/>
                  </a:moveTo>
                  <a:cubicBezTo>
                    <a:pt x="2226" y="1520"/>
                    <a:pt x="1729" y="1939"/>
                    <a:pt x="1100" y="1939"/>
                  </a:cubicBezTo>
                  <a:cubicBezTo>
                    <a:pt x="498" y="1939"/>
                    <a:pt x="0" y="1520"/>
                    <a:pt x="0" y="970"/>
                  </a:cubicBezTo>
                  <a:cubicBezTo>
                    <a:pt x="0" y="420"/>
                    <a:pt x="498" y="1"/>
                    <a:pt x="1100" y="1"/>
                  </a:cubicBezTo>
                  <a:cubicBezTo>
                    <a:pt x="1729" y="1"/>
                    <a:pt x="2226" y="420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0"/>
            <p:cNvSpPr/>
            <p:nvPr/>
          </p:nvSpPr>
          <p:spPr>
            <a:xfrm>
              <a:off x="5762825" y="1534573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70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70"/>
                  </a:cubicBezTo>
                  <a:cubicBezTo>
                    <a:pt x="0" y="420"/>
                    <a:pt x="498" y="1"/>
                    <a:pt x="1100" y="1"/>
                  </a:cubicBezTo>
                  <a:cubicBezTo>
                    <a:pt x="1728" y="1"/>
                    <a:pt x="2226" y="420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0"/>
            <p:cNvSpPr/>
            <p:nvPr/>
          </p:nvSpPr>
          <p:spPr>
            <a:xfrm>
              <a:off x="6410870" y="2175903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7" y="969"/>
                  </a:moveTo>
                  <a:cubicBezTo>
                    <a:pt x="2227" y="1519"/>
                    <a:pt x="1729" y="1938"/>
                    <a:pt x="1101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19"/>
                    <a:pt x="498" y="0"/>
                    <a:pt x="1101" y="0"/>
                  </a:cubicBezTo>
                  <a:cubicBezTo>
                    <a:pt x="1729" y="0"/>
                    <a:pt x="2227" y="419"/>
                    <a:pt x="2227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0"/>
            <p:cNvSpPr/>
            <p:nvPr/>
          </p:nvSpPr>
          <p:spPr>
            <a:xfrm>
              <a:off x="5718635" y="2627749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9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0"/>
            <p:cNvSpPr/>
            <p:nvPr/>
          </p:nvSpPr>
          <p:spPr>
            <a:xfrm>
              <a:off x="5114758" y="3283641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0"/>
                    <a:pt x="1100" y="0"/>
                  </a:cubicBezTo>
                  <a:cubicBezTo>
                    <a:pt x="1729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0"/>
            <p:cNvSpPr/>
            <p:nvPr/>
          </p:nvSpPr>
          <p:spPr>
            <a:xfrm>
              <a:off x="5335685" y="2554872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19"/>
                    <a:pt x="498" y="0"/>
                    <a:pt x="1100" y="0"/>
                  </a:cubicBezTo>
                  <a:cubicBezTo>
                    <a:pt x="1729" y="0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0"/>
            <p:cNvSpPr/>
            <p:nvPr/>
          </p:nvSpPr>
          <p:spPr>
            <a:xfrm>
              <a:off x="5556613" y="1490843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20"/>
                    <a:pt x="1729" y="1939"/>
                    <a:pt x="1100" y="1939"/>
                  </a:cubicBezTo>
                  <a:cubicBezTo>
                    <a:pt x="498" y="1939"/>
                    <a:pt x="1" y="1520"/>
                    <a:pt x="1" y="970"/>
                  </a:cubicBezTo>
                  <a:cubicBezTo>
                    <a:pt x="1" y="420"/>
                    <a:pt x="498" y="1"/>
                    <a:pt x="1100" y="1"/>
                  </a:cubicBezTo>
                  <a:cubicBezTo>
                    <a:pt x="1729" y="1"/>
                    <a:pt x="2226" y="420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0"/>
            <p:cNvSpPr/>
            <p:nvPr/>
          </p:nvSpPr>
          <p:spPr>
            <a:xfrm>
              <a:off x="5527160" y="2321657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19"/>
                    <a:pt x="498" y="1"/>
                    <a:pt x="1100" y="1"/>
                  </a:cubicBezTo>
                  <a:cubicBezTo>
                    <a:pt x="1729" y="1"/>
                    <a:pt x="2226" y="419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0"/>
            <p:cNvSpPr/>
            <p:nvPr/>
          </p:nvSpPr>
          <p:spPr>
            <a:xfrm>
              <a:off x="5216683" y="1766029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70"/>
                  </a:moveTo>
                  <a:cubicBezTo>
                    <a:pt x="2226" y="1520"/>
                    <a:pt x="1728" y="1939"/>
                    <a:pt x="1126" y="1939"/>
                  </a:cubicBezTo>
                  <a:cubicBezTo>
                    <a:pt x="498" y="1939"/>
                    <a:pt x="0" y="1520"/>
                    <a:pt x="0" y="970"/>
                  </a:cubicBezTo>
                  <a:cubicBezTo>
                    <a:pt x="0" y="446"/>
                    <a:pt x="498" y="1"/>
                    <a:pt x="1126" y="1"/>
                  </a:cubicBezTo>
                  <a:cubicBezTo>
                    <a:pt x="1728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0"/>
            <p:cNvSpPr/>
            <p:nvPr/>
          </p:nvSpPr>
          <p:spPr>
            <a:xfrm>
              <a:off x="4406593" y="1824344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27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5"/>
                    <a:pt x="498" y="0"/>
                    <a:pt x="1127" y="0"/>
                  </a:cubicBezTo>
                  <a:cubicBezTo>
                    <a:pt x="1729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4642258" y="2217875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19"/>
                    <a:pt x="1729" y="1938"/>
                    <a:pt x="1126" y="1938"/>
                  </a:cubicBezTo>
                  <a:cubicBezTo>
                    <a:pt x="498" y="1938"/>
                    <a:pt x="1" y="1519"/>
                    <a:pt x="1" y="970"/>
                  </a:cubicBezTo>
                  <a:cubicBezTo>
                    <a:pt x="1" y="446"/>
                    <a:pt x="498" y="1"/>
                    <a:pt x="1126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4877923" y="2305336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26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26" y="0"/>
                  </a:cubicBezTo>
                  <a:cubicBezTo>
                    <a:pt x="1728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5010470" y="1838906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20"/>
                    <a:pt x="1729" y="1939"/>
                    <a:pt x="1127" y="1939"/>
                  </a:cubicBezTo>
                  <a:cubicBezTo>
                    <a:pt x="498" y="1939"/>
                    <a:pt x="1" y="1520"/>
                    <a:pt x="1" y="970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4715900" y="1882637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19"/>
                    <a:pt x="1729" y="1938"/>
                    <a:pt x="1126" y="1938"/>
                  </a:cubicBezTo>
                  <a:cubicBezTo>
                    <a:pt x="498" y="1938"/>
                    <a:pt x="1" y="1519"/>
                    <a:pt x="1" y="970"/>
                  </a:cubicBezTo>
                  <a:cubicBezTo>
                    <a:pt x="1" y="446"/>
                    <a:pt x="498" y="1"/>
                    <a:pt x="1126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4877923" y="1561983"/>
              <a:ext cx="50085" cy="43172"/>
            </a:xfrm>
            <a:custGeom>
              <a:avLst/>
              <a:gdLst/>
              <a:ahLst/>
              <a:cxnLst/>
              <a:rect l="l" t="t" r="r" b="b"/>
              <a:pathLst>
                <a:path w="2226" h="1939" extrusionOk="0">
                  <a:moveTo>
                    <a:pt x="2226" y="969"/>
                  </a:moveTo>
                  <a:cubicBezTo>
                    <a:pt x="2226" y="1519"/>
                    <a:pt x="1728" y="1938"/>
                    <a:pt x="1126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6"/>
                    <a:pt x="498" y="0"/>
                    <a:pt x="1126" y="0"/>
                  </a:cubicBezTo>
                  <a:cubicBezTo>
                    <a:pt x="1728" y="0"/>
                    <a:pt x="2226" y="446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4215118" y="1489106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7" y="969"/>
                  </a:moveTo>
                  <a:cubicBezTo>
                    <a:pt x="2227" y="1519"/>
                    <a:pt x="1729" y="1938"/>
                    <a:pt x="1127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6"/>
                    <a:pt x="498" y="0"/>
                    <a:pt x="1127" y="0"/>
                  </a:cubicBezTo>
                  <a:cubicBezTo>
                    <a:pt x="1729" y="0"/>
                    <a:pt x="2227" y="446"/>
                    <a:pt x="2227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3913483" y="1940952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9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3677818" y="1882637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1" y="1519"/>
                    <a:pt x="1" y="970"/>
                  </a:cubicBezTo>
                  <a:cubicBezTo>
                    <a:pt x="1" y="446"/>
                    <a:pt x="498" y="1"/>
                    <a:pt x="1100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3722007" y="1926367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6"/>
                    <a:pt x="498" y="1"/>
                    <a:pt x="1100" y="1"/>
                  </a:cubicBezTo>
                  <a:cubicBezTo>
                    <a:pt x="1729" y="1"/>
                    <a:pt x="2226" y="446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3486343" y="1824344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1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5"/>
                    <a:pt x="498" y="0"/>
                    <a:pt x="1101" y="0"/>
                  </a:cubicBezTo>
                  <a:cubicBezTo>
                    <a:pt x="1729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4856120" y="2640574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9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4620455" y="2582260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20"/>
                    <a:pt x="1729" y="1938"/>
                    <a:pt x="1100" y="1938"/>
                  </a:cubicBezTo>
                  <a:cubicBezTo>
                    <a:pt x="498" y="1938"/>
                    <a:pt x="1" y="1520"/>
                    <a:pt x="1" y="970"/>
                  </a:cubicBezTo>
                  <a:cubicBezTo>
                    <a:pt x="1" y="446"/>
                    <a:pt x="498" y="1"/>
                    <a:pt x="1100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4487908" y="2786328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8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4428980" y="2523967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1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6"/>
                    <a:pt x="498" y="0"/>
                    <a:pt x="1101" y="0"/>
                  </a:cubicBezTo>
                  <a:cubicBezTo>
                    <a:pt x="1729" y="0"/>
                    <a:pt x="2226" y="446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3736745" y="2567698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8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3501080" y="2728013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20"/>
                    <a:pt x="1729" y="1939"/>
                    <a:pt x="1100" y="1939"/>
                  </a:cubicBezTo>
                  <a:cubicBezTo>
                    <a:pt x="498" y="1939"/>
                    <a:pt x="0" y="1520"/>
                    <a:pt x="0" y="970"/>
                  </a:cubicBezTo>
                  <a:cubicBezTo>
                    <a:pt x="0" y="446"/>
                    <a:pt x="498" y="1"/>
                    <a:pt x="1100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3913483" y="2436506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70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70"/>
                  </a:cubicBezTo>
                  <a:cubicBezTo>
                    <a:pt x="0" y="446"/>
                    <a:pt x="498" y="1"/>
                    <a:pt x="1100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3309605" y="2451090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6"/>
                    <a:pt x="498" y="0"/>
                    <a:pt x="1100" y="0"/>
                  </a:cubicBezTo>
                  <a:cubicBezTo>
                    <a:pt x="1729" y="0"/>
                    <a:pt x="2226" y="446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4166810" y="3807184"/>
              <a:ext cx="50107" cy="43751"/>
            </a:xfrm>
            <a:custGeom>
              <a:avLst/>
              <a:gdLst/>
              <a:ahLst/>
              <a:cxnLst/>
              <a:rect l="l" t="t" r="r" b="b"/>
              <a:pathLst>
                <a:path w="2227" h="1965" extrusionOk="0">
                  <a:moveTo>
                    <a:pt x="2226" y="970"/>
                  </a:moveTo>
                  <a:cubicBezTo>
                    <a:pt x="2226" y="1520"/>
                    <a:pt x="1729" y="1965"/>
                    <a:pt x="1127" y="1965"/>
                  </a:cubicBezTo>
                  <a:cubicBezTo>
                    <a:pt x="498" y="1965"/>
                    <a:pt x="1" y="1520"/>
                    <a:pt x="1" y="970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29" y="1"/>
                    <a:pt x="2226" y="446"/>
                    <a:pt x="2226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3471628" y="3864920"/>
              <a:ext cx="50085" cy="43150"/>
            </a:xfrm>
            <a:custGeom>
              <a:avLst/>
              <a:gdLst/>
              <a:ahLst/>
              <a:cxnLst/>
              <a:rect l="l" t="t" r="r" b="b"/>
              <a:pathLst>
                <a:path w="2226" h="1938" extrusionOk="0">
                  <a:moveTo>
                    <a:pt x="2226" y="969"/>
                  </a:moveTo>
                  <a:cubicBezTo>
                    <a:pt x="2226" y="1519"/>
                    <a:pt x="1728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8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3235963" y="3937797"/>
              <a:ext cx="50107" cy="43150"/>
            </a:xfrm>
            <a:custGeom>
              <a:avLst/>
              <a:gdLst/>
              <a:ahLst/>
              <a:cxnLst/>
              <a:rect l="l" t="t" r="r" b="b"/>
              <a:pathLst>
                <a:path w="2227" h="1938" extrusionOk="0">
                  <a:moveTo>
                    <a:pt x="2226" y="969"/>
                  </a:moveTo>
                  <a:cubicBezTo>
                    <a:pt x="2226" y="1519"/>
                    <a:pt x="1729" y="1938"/>
                    <a:pt x="1100" y="1938"/>
                  </a:cubicBezTo>
                  <a:cubicBezTo>
                    <a:pt x="498" y="1938"/>
                    <a:pt x="0" y="1519"/>
                    <a:pt x="0" y="969"/>
                  </a:cubicBezTo>
                  <a:cubicBezTo>
                    <a:pt x="0" y="445"/>
                    <a:pt x="498" y="0"/>
                    <a:pt x="1100" y="0"/>
                  </a:cubicBezTo>
                  <a:cubicBezTo>
                    <a:pt x="1729" y="0"/>
                    <a:pt x="2226" y="445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2441780" y="3572811"/>
              <a:ext cx="50692" cy="43172"/>
            </a:xfrm>
            <a:custGeom>
              <a:avLst/>
              <a:gdLst/>
              <a:ahLst/>
              <a:cxnLst/>
              <a:rect l="l" t="t" r="r" b="b"/>
              <a:pathLst>
                <a:path w="2253" h="1939" extrusionOk="0">
                  <a:moveTo>
                    <a:pt x="2253" y="970"/>
                  </a:moveTo>
                  <a:cubicBezTo>
                    <a:pt x="2253" y="1520"/>
                    <a:pt x="1755" y="1939"/>
                    <a:pt x="1127" y="1939"/>
                  </a:cubicBezTo>
                  <a:cubicBezTo>
                    <a:pt x="498" y="1939"/>
                    <a:pt x="1" y="1520"/>
                    <a:pt x="1" y="970"/>
                  </a:cubicBezTo>
                  <a:cubicBezTo>
                    <a:pt x="1" y="420"/>
                    <a:pt x="498" y="1"/>
                    <a:pt x="1127" y="1"/>
                  </a:cubicBezTo>
                  <a:cubicBezTo>
                    <a:pt x="1755" y="1"/>
                    <a:pt x="2253" y="420"/>
                    <a:pt x="2253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2649163" y="2792741"/>
              <a:ext cx="50108" cy="43751"/>
            </a:xfrm>
            <a:custGeom>
              <a:avLst/>
              <a:gdLst/>
              <a:ahLst/>
              <a:cxnLst/>
              <a:rect l="l" t="t" r="r" b="b"/>
              <a:pathLst>
                <a:path w="2227" h="1965" extrusionOk="0">
                  <a:moveTo>
                    <a:pt x="2226" y="995"/>
                  </a:moveTo>
                  <a:cubicBezTo>
                    <a:pt x="2226" y="1519"/>
                    <a:pt x="1729" y="1964"/>
                    <a:pt x="1127" y="1964"/>
                  </a:cubicBezTo>
                  <a:cubicBezTo>
                    <a:pt x="498" y="1964"/>
                    <a:pt x="1" y="1519"/>
                    <a:pt x="1" y="995"/>
                  </a:cubicBezTo>
                  <a:cubicBezTo>
                    <a:pt x="1" y="445"/>
                    <a:pt x="498" y="0"/>
                    <a:pt x="1127" y="0"/>
                  </a:cubicBezTo>
                  <a:cubicBezTo>
                    <a:pt x="1729" y="0"/>
                    <a:pt x="2226" y="445"/>
                    <a:pt x="2226" y="995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4559773" y="3201435"/>
              <a:ext cx="50107" cy="43172"/>
            </a:xfrm>
            <a:custGeom>
              <a:avLst/>
              <a:gdLst/>
              <a:ahLst/>
              <a:cxnLst/>
              <a:rect l="l" t="t" r="r" b="b"/>
              <a:pathLst>
                <a:path w="2227" h="1939" extrusionOk="0">
                  <a:moveTo>
                    <a:pt x="2226" y="969"/>
                  </a:moveTo>
                  <a:cubicBezTo>
                    <a:pt x="2226" y="1519"/>
                    <a:pt x="1729" y="1938"/>
                    <a:pt x="1127" y="1938"/>
                  </a:cubicBezTo>
                  <a:cubicBezTo>
                    <a:pt x="498" y="1938"/>
                    <a:pt x="1" y="1519"/>
                    <a:pt x="1" y="969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29" y="1"/>
                    <a:pt x="2226" y="446"/>
                    <a:pt x="2226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3425075" y="3044593"/>
              <a:ext cx="50693" cy="43751"/>
            </a:xfrm>
            <a:custGeom>
              <a:avLst/>
              <a:gdLst/>
              <a:ahLst/>
              <a:cxnLst/>
              <a:rect l="l" t="t" r="r" b="b"/>
              <a:pathLst>
                <a:path w="2253" h="1965" extrusionOk="0">
                  <a:moveTo>
                    <a:pt x="2252" y="970"/>
                  </a:moveTo>
                  <a:cubicBezTo>
                    <a:pt x="2252" y="1520"/>
                    <a:pt x="1755" y="1965"/>
                    <a:pt x="1127" y="1965"/>
                  </a:cubicBezTo>
                  <a:cubicBezTo>
                    <a:pt x="498" y="1965"/>
                    <a:pt x="1" y="1520"/>
                    <a:pt x="1" y="970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55" y="1"/>
                    <a:pt x="2252" y="446"/>
                    <a:pt x="2252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3233600" y="1907708"/>
              <a:ext cx="50693" cy="43751"/>
            </a:xfrm>
            <a:custGeom>
              <a:avLst/>
              <a:gdLst/>
              <a:ahLst/>
              <a:cxnLst/>
              <a:rect l="l" t="t" r="r" b="b"/>
              <a:pathLst>
                <a:path w="2253" h="1965" extrusionOk="0">
                  <a:moveTo>
                    <a:pt x="2253" y="970"/>
                  </a:moveTo>
                  <a:cubicBezTo>
                    <a:pt x="2253" y="1519"/>
                    <a:pt x="1755" y="1965"/>
                    <a:pt x="1127" y="1965"/>
                  </a:cubicBezTo>
                  <a:cubicBezTo>
                    <a:pt x="498" y="1965"/>
                    <a:pt x="1" y="1519"/>
                    <a:pt x="1" y="970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55" y="1"/>
                    <a:pt x="2253" y="446"/>
                    <a:pt x="2253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3233600" y="3350685"/>
              <a:ext cx="50693" cy="43751"/>
            </a:xfrm>
            <a:custGeom>
              <a:avLst/>
              <a:gdLst/>
              <a:ahLst/>
              <a:cxnLst/>
              <a:rect l="l" t="t" r="r" b="b"/>
              <a:pathLst>
                <a:path w="2253" h="1965" extrusionOk="0">
                  <a:moveTo>
                    <a:pt x="2253" y="969"/>
                  </a:moveTo>
                  <a:cubicBezTo>
                    <a:pt x="2253" y="1519"/>
                    <a:pt x="1755" y="1964"/>
                    <a:pt x="1127" y="1964"/>
                  </a:cubicBezTo>
                  <a:cubicBezTo>
                    <a:pt x="498" y="1964"/>
                    <a:pt x="1" y="1519"/>
                    <a:pt x="1" y="969"/>
                  </a:cubicBezTo>
                  <a:cubicBezTo>
                    <a:pt x="1" y="446"/>
                    <a:pt x="498" y="1"/>
                    <a:pt x="1127" y="1"/>
                  </a:cubicBezTo>
                  <a:cubicBezTo>
                    <a:pt x="1755" y="1"/>
                    <a:pt x="2253" y="446"/>
                    <a:pt x="2253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2997935" y="2928007"/>
              <a:ext cx="50692" cy="43728"/>
            </a:xfrm>
            <a:custGeom>
              <a:avLst/>
              <a:gdLst/>
              <a:ahLst/>
              <a:cxnLst/>
              <a:rect l="l" t="t" r="r" b="b"/>
              <a:pathLst>
                <a:path w="2253" h="1964" extrusionOk="0">
                  <a:moveTo>
                    <a:pt x="2253" y="969"/>
                  </a:moveTo>
                  <a:cubicBezTo>
                    <a:pt x="2253" y="1519"/>
                    <a:pt x="1755" y="1964"/>
                    <a:pt x="1127" y="1964"/>
                  </a:cubicBezTo>
                  <a:cubicBezTo>
                    <a:pt x="498" y="1964"/>
                    <a:pt x="1" y="1519"/>
                    <a:pt x="1" y="969"/>
                  </a:cubicBezTo>
                  <a:cubicBezTo>
                    <a:pt x="1" y="445"/>
                    <a:pt x="498" y="0"/>
                    <a:pt x="1127" y="0"/>
                  </a:cubicBezTo>
                  <a:cubicBezTo>
                    <a:pt x="1755" y="0"/>
                    <a:pt x="2253" y="445"/>
                    <a:pt x="2253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2524850" y="3914462"/>
              <a:ext cx="50108" cy="43751"/>
            </a:xfrm>
            <a:custGeom>
              <a:avLst/>
              <a:gdLst/>
              <a:ahLst/>
              <a:cxnLst/>
              <a:rect l="l" t="t" r="r" b="b"/>
              <a:pathLst>
                <a:path w="2227" h="1965" extrusionOk="0">
                  <a:moveTo>
                    <a:pt x="2227" y="970"/>
                  </a:moveTo>
                  <a:cubicBezTo>
                    <a:pt x="2227" y="1520"/>
                    <a:pt x="1729" y="1965"/>
                    <a:pt x="1101" y="1965"/>
                  </a:cubicBezTo>
                  <a:cubicBezTo>
                    <a:pt x="498" y="1965"/>
                    <a:pt x="1" y="1520"/>
                    <a:pt x="1" y="970"/>
                  </a:cubicBezTo>
                  <a:cubicBezTo>
                    <a:pt x="1" y="446"/>
                    <a:pt x="498" y="1"/>
                    <a:pt x="1101" y="1"/>
                  </a:cubicBezTo>
                  <a:cubicBezTo>
                    <a:pt x="1729" y="1"/>
                    <a:pt x="2227" y="446"/>
                    <a:pt x="2227" y="970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3808025" y="3323297"/>
              <a:ext cx="50693" cy="43150"/>
            </a:xfrm>
            <a:custGeom>
              <a:avLst/>
              <a:gdLst/>
              <a:ahLst/>
              <a:cxnLst/>
              <a:rect l="l" t="t" r="r" b="b"/>
              <a:pathLst>
                <a:path w="2253" h="1938" extrusionOk="0">
                  <a:moveTo>
                    <a:pt x="2252" y="969"/>
                  </a:moveTo>
                  <a:cubicBezTo>
                    <a:pt x="2252" y="1493"/>
                    <a:pt x="1755" y="1938"/>
                    <a:pt x="1126" y="1938"/>
                  </a:cubicBezTo>
                  <a:cubicBezTo>
                    <a:pt x="498" y="1938"/>
                    <a:pt x="0" y="1493"/>
                    <a:pt x="0" y="969"/>
                  </a:cubicBezTo>
                  <a:cubicBezTo>
                    <a:pt x="0" y="419"/>
                    <a:pt x="498" y="0"/>
                    <a:pt x="1126" y="0"/>
                  </a:cubicBezTo>
                  <a:cubicBezTo>
                    <a:pt x="1755" y="0"/>
                    <a:pt x="2252" y="419"/>
                    <a:pt x="2252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0"/>
            <p:cNvSpPr/>
            <p:nvPr/>
          </p:nvSpPr>
          <p:spPr>
            <a:xfrm>
              <a:off x="3572360" y="3264982"/>
              <a:ext cx="50693" cy="43172"/>
            </a:xfrm>
            <a:custGeom>
              <a:avLst/>
              <a:gdLst/>
              <a:ahLst/>
              <a:cxnLst/>
              <a:rect l="l" t="t" r="r" b="b"/>
              <a:pathLst>
                <a:path w="2253" h="1939" extrusionOk="0">
                  <a:moveTo>
                    <a:pt x="2253" y="969"/>
                  </a:moveTo>
                  <a:cubicBezTo>
                    <a:pt x="2253" y="1493"/>
                    <a:pt x="1755" y="1938"/>
                    <a:pt x="1127" y="1938"/>
                  </a:cubicBezTo>
                  <a:cubicBezTo>
                    <a:pt x="498" y="1938"/>
                    <a:pt x="1" y="1493"/>
                    <a:pt x="1" y="969"/>
                  </a:cubicBezTo>
                  <a:cubicBezTo>
                    <a:pt x="1" y="420"/>
                    <a:pt x="498" y="1"/>
                    <a:pt x="1127" y="1"/>
                  </a:cubicBezTo>
                  <a:cubicBezTo>
                    <a:pt x="1755" y="1"/>
                    <a:pt x="2253" y="420"/>
                    <a:pt x="2253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0"/>
            <p:cNvSpPr/>
            <p:nvPr/>
          </p:nvSpPr>
          <p:spPr>
            <a:xfrm>
              <a:off x="3616550" y="3614805"/>
              <a:ext cx="50693" cy="43150"/>
            </a:xfrm>
            <a:custGeom>
              <a:avLst/>
              <a:gdLst/>
              <a:ahLst/>
              <a:cxnLst/>
              <a:rect l="l" t="t" r="r" b="b"/>
              <a:pathLst>
                <a:path w="2253" h="1938" extrusionOk="0">
                  <a:moveTo>
                    <a:pt x="2252" y="969"/>
                  </a:moveTo>
                  <a:cubicBezTo>
                    <a:pt x="2252" y="1493"/>
                    <a:pt x="1755" y="1938"/>
                    <a:pt x="1126" y="1938"/>
                  </a:cubicBezTo>
                  <a:cubicBezTo>
                    <a:pt x="498" y="1938"/>
                    <a:pt x="1" y="1493"/>
                    <a:pt x="1" y="969"/>
                  </a:cubicBezTo>
                  <a:cubicBezTo>
                    <a:pt x="1" y="419"/>
                    <a:pt x="498" y="0"/>
                    <a:pt x="1126" y="0"/>
                  </a:cubicBezTo>
                  <a:cubicBezTo>
                    <a:pt x="1755" y="0"/>
                    <a:pt x="2252" y="419"/>
                    <a:pt x="2252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>
              <a:off x="2394058" y="3498197"/>
              <a:ext cx="50692" cy="43150"/>
            </a:xfrm>
            <a:custGeom>
              <a:avLst/>
              <a:gdLst/>
              <a:ahLst/>
              <a:cxnLst/>
              <a:rect l="l" t="t" r="r" b="b"/>
              <a:pathLst>
                <a:path w="2253" h="1938" extrusionOk="0">
                  <a:moveTo>
                    <a:pt x="2253" y="969"/>
                  </a:moveTo>
                  <a:cubicBezTo>
                    <a:pt x="2253" y="1493"/>
                    <a:pt x="1755" y="1938"/>
                    <a:pt x="1127" y="1938"/>
                  </a:cubicBezTo>
                  <a:cubicBezTo>
                    <a:pt x="498" y="1938"/>
                    <a:pt x="1" y="1493"/>
                    <a:pt x="1" y="969"/>
                  </a:cubicBezTo>
                  <a:cubicBezTo>
                    <a:pt x="1" y="419"/>
                    <a:pt x="498" y="0"/>
                    <a:pt x="1127" y="0"/>
                  </a:cubicBezTo>
                  <a:cubicBezTo>
                    <a:pt x="1755" y="0"/>
                    <a:pt x="2253" y="419"/>
                    <a:pt x="2253" y="969"/>
                  </a:cubicBezTo>
                  <a:close/>
                </a:path>
              </a:pathLst>
            </a:custGeom>
            <a:solidFill>
              <a:srgbClr val="FF0000"/>
            </a:solidFill>
            <a:ln w="2625" cap="flat" cmpd="sng">
              <a:solidFill>
                <a:srgbClr val="000000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>
              <a:off x="2398198" y="3007876"/>
              <a:ext cx="536738" cy="569027"/>
            </a:xfrm>
            <a:custGeom>
              <a:avLst/>
              <a:gdLst/>
              <a:ahLst/>
              <a:cxnLst/>
              <a:rect l="l" t="t" r="r" b="b"/>
              <a:pathLst>
                <a:path w="23855" h="25557" fill="none" extrusionOk="0">
                  <a:moveTo>
                    <a:pt x="12359" y="10343"/>
                  </a:moveTo>
                  <a:cubicBezTo>
                    <a:pt x="10238" y="11836"/>
                    <a:pt x="3535" y="14480"/>
                    <a:pt x="3849" y="16287"/>
                  </a:cubicBezTo>
                  <a:cubicBezTo>
                    <a:pt x="4164" y="18120"/>
                    <a:pt x="13957" y="19167"/>
                    <a:pt x="13642" y="17570"/>
                  </a:cubicBezTo>
                  <a:cubicBezTo>
                    <a:pt x="13328" y="15973"/>
                    <a:pt x="2985" y="13119"/>
                    <a:pt x="2566" y="9924"/>
                  </a:cubicBezTo>
                  <a:cubicBezTo>
                    <a:pt x="2147" y="6730"/>
                    <a:pt x="8196" y="4373"/>
                    <a:pt x="11940" y="4792"/>
                  </a:cubicBezTo>
                  <a:cubicBezTo>
                    <a:pt x="15658" y="5237"/>
                    <a:pt x="19377" y="8327"/>
                    <a:pt x="17465" y="11626"/>
                  </a:cubicBezTo>
                  <a:cubicBezTo>
                    <a:pt x="15554" y="14925"/>
                    <a:pt x="6834" y="18644"/>
                    <a:pt x="4268" y="18015"/>
                  </a:cubicBezTo>
                  <a:cubicBezTo>
                    <a:pt x="1702" y="17360"/>
                    <a:pt x="6494" y="12569"/>
                    <a:pt x="7253" y="9060"/>
                  </a:cubicBezTo>
                  <a:cubicBezTo>
                    <a:pt x="7986" y="5551"/>
                    <a:pt x="4792" y="5551"/>
                    <a:pt x="7253" y="3954"/>
                  </a:cubicBezTo>
                  <a:cubicBezTo>
                    <a:pt x="9688" y="2357"/>
                    <a:pt x="18539" y="105"/>
                    <a:pt x="17046" y="2671"/>
                  </a:cubicBezTo>
                  <a:cubicBezTo>
                    <a:pt x="15554" y="5237"/>
                    <a:pt x="1938" y="11286"/>
                    <a:pt x="1283" y="14166"/>
                  </a:cubicBezTo>
                  <a:cubicBezTo>
                    <a:pt x="655" y="17046"/>
                    <a:pt x="12359" y="12359"/>
                    <a:pt x="14480" y="14166"/>
                  </a:cubicBezTo>
                  <a:cubicBezTo>
                    <a:pt x="16627" y="15973"/>
                    <a:pt x="12359" y="24168"/>
                    <a:pt x="9793" y="21419"/>
                  </a:cubicBezTo>
                  <a:cubicBezTo>
                    <a:pt x="7253" y="18644"/>
                    <a:pt x="1938" y="6180"/>
                    <a:pt x="4268" y="3090"/>
                  </a:cubicBezTo>
                  <a:cubicBezTo>
                    <a:pt x="6599" y="0"/>
                    <a:pt x="17884" y="7568"/>
                    <a:pt x="19167" y="9060"/>
                  </a:cubicBezTo>
                  <a:cubicBezTo>
                    <a:pt x="20450" y="10553"/>
                    <a:pt x="9584" y="6730"/>
                    <a:pt x="9374" y="9060"/>
                  </a:cubicBezTo>
                  <a:cubicBezTo>
                    <a:pt x="9165" y="11390"/>
                    <a:pt x="17884" y="15135"/>
                    <a:pt x="18329" y="18434"/>
                  </a:cubicBezTo>
                  <a:cubicBezTo>
                    <a:pt x="18748" y="21733"/>
                    <a:pt x="11076" y="23959"/>
                    <a:pt x="11076" y="22257"/>
                  </a:cubicBezTo>
                  <a:cubicBezTo>
                    <a:pt x="11076" y="20555"/>
                    <a:pt x="15344" y="13957"/>
                    <a:pt x="17884" y="13747"/>
                  </a:cubicBezTo>
                  <a:cubicBezTo>
                    <a:pt x="20450" y="13538"/>
                    <a:pt x="22362" y="19612"/>
                    <a:pt x="21314" y="21419"/>
                  </a:cubicBezTo>
                  <a:cubicBezTo>
                    <a:pt x="20241" y="23226"/>
                    <a:pt x="16627" y="25556"/>
                    <a:pt x="13642" y="20974"/>
                  </a:cubicBezTo>
                  <a:cubicBezTo>
                    <a:pt x="10657" y="16418"/>
                    <a:pt x="11626" y="4583"/>
                    <a:pt x="9374" y="3090"/>
                  </a:cubicBezTo>
                  <a:cubicBezTo>
                    <a:pt x="7149" y="1598"/>
                    <a:pt x="5866" y="10553"/>
                    <a:pt x="4687" y="15030"/>
                  </a:cubicBezTo>
                  <a:cubicBezTo>
                    <a:pt x="3535" y="19481"/>
                    <a:pt x="2147" y="20974"/>
                    <a:pt x="4687" y="20974"/>
                  </a:cubicBezTo>
                  <a:cubicBezTo>
                    <a:pt x="7253" y="20974"/>
                    <a:pt x="22152" y="14375"/>
                    <a:pt x="23016" y="11181"/>
                  </a:cubicBezTo>
                  <a:cubicBezTo>
                    <a:pt x="23854" y="7987"/>
                    <a:pt x="13852" y="9270"/>
                    <a:pt x="8091" y="8196"/>
                  </a:cubicBezTo>
                  <a:cubicBezTo>
                    <a:pt x="2357" y="7149"/>
                    <a:pt x="2043" y="7253"/>
                    <a:pt x="0" y="6939"/>
                  </a:cubicBezTo>
                </a:path>
              </a:pathLst>
            </a:custGeom>
            <a:noFill/>
            <a:ln w="8500" cap="flat" cmpd="sng">
              <a:solidFill>
                <a:srgbClr val="0000FF"/>
              </a:solidFill>
              <a:prstDash val="solid"/>
              <a:miter lim="261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>
              <a:off x="900575" y="3219515"/>
              <a:ext cx="1371555" cy="1247040"/>
            </a:xfrm>
            <a:custGeom>
              <a:avLst/>
              <a:gdLst/>
              <a:ahLst/>
              <a:cxnLst/>
              <a:rect l="l" t="t" r="r" b="b"/>
              <a:pathLst>
                <a:path w="60958" h="56009" extrusionOk="0">
                  <a:moveTo>
                    <a:pt x="60958" y="56008"/>
                  </a:moveTo>
                  <a:cubicBezTo>
                    <a:pt x="26106" y="48677"/>
                    <a:pt x="1" y="36213"/>
                    <a:pt x="5264" y="0"/>
                  </a:cubicBezTo>
                  <a:cubicBezTo>
                    <a:pt x="15161" y="8693"/>
                    <a:pt x="21210" y="15004"/>
                    <a:pt x="48285" y="20162"/>
                  </a:cubicBezTo>
                  <a:cubicBezTo>
                    <a:pt x="43912" y="39905"/>
                    <a:pt x="49987" y="51295"/>
                    <a:pt x="60958" y="56008"/>
                  </a:cubicBezTo>
                  <a:close/>
                </a:path>
              </a:pathLst>
            </a:custGeom>
            <a:solidFill>
              <a:srgbClr val="00C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>
              <a:off x="1054340" y="3736645"/>
              <a:ext cx="1231943" cy="736927"/>
            </a:xfrm>
            <a:custGeom>
              <a:avLst/>
              <a:gdLst/>
              <a:ahLst/>
              <a:cxnLst/>
              <a:rect l="l" t="t" r="r" b="b"/>
              <a:pathLst>
                <a:path w="54753" h="33098" extrusionOk="0">
                  <a:moveTo>
                    <a:pt x="54752" y="33098"/>
                  </a:moveTo>
                  <a:cubicBezTo>
                    <a:pt x="17911" y="25164"/>
                    <a:pt x="5080" y="14114"/>
                    <a:pt x="1" y="1"/>
                  </a:cubicBezTo>
                  <a:cubicBezTo>
                    <a:pt x="9872" y="8694"/>
                    <a:pt x="14428" y="13014"/>
                    <a:pt x="41477" y="18172"/>
                  </a:cubicBezTo>
                  <a:cubicBezTo>
                    <a:pt x="43414" y="23619"/>
                    <a:pt x="46216" y="29065"/>
                    <a:pt x="54752" y="33098"/>
                  </a:cubicBezTo>
                  <a:close/>
                </a:path>
              </a:pathLst>
            </a:custGeom>
            <a:solidFill>
              <a:srgbClr val="00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325434F-D9D2-C489-8087-9BE21D650A2A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607B03A-51F0-E9F2-1902-3F1C4991FD4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B0AE8-F090-C19A-5689-10AAD69DCE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DF480-9E50-3F89-8D1E-7035B76E8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128" name="Google Shape;3128;p31"/>
          <p:cNvSpPr txBox="1"/>
          <p:nvPr/>
        </p:nvSpPr>
        <p:spPr>
          <a:xfrm>
            <a:off x="5298350" y="2156100"/>
            <a:ext cx="2540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permanent vacuole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regulates the water content of plant cells.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9" name="Google Shape;3129;p31"/>
          <p:cNvSpPr/>
          <p:nvPr/>
        </p:nvSpPr>
        <p:spPr>
          <a:xfrm>
            <a:off x="1826979" y="778329"/>
            <a:ext cx="2457739" cy="3586851"/>
          </a:xfrm>
          <a:custGeom>
            <a:avLst/>
            <a:gdLst/>
            <a:ahLst/>
            <a:cxnLst/>
            <a:rect l="l" t="t" r="r" b="b"/>
            <a:pathLst>
              <a:path w="64968" h="94815" extrusionOk="0">
                <a:moveTo>
                  <a:pt x="35692" y="0"/>
                </a:moveTo>
                <a:cubicBezTo>
                  <a:pt x="30365" y="0"/>
                  <a:pt x="24936" y="1100"/>
                  <a:pt x="20372" y="2902"/>
                </a:cubicBezTo>
                <a:cubicBezTo>
                  <a:pt x="13426" y="5645"/>
                  <a:pt x="8581" y="12854"/>
                  <a:pt x="5429" y="19654"/>
                </a:cubicBezTo>
                <a:cubicBezTo>
                  <a:pt x="818" y="29723"/>
                  <a:pt x="1" y="41573"/>
                  <a:pt x="1022" y="52575"/>
                </a:cubicBezTo>
                <a:cubicBezTo>
                  <a:pt x="2248" y="65592"/>
                  <a:pt x="2803" y="82082"/>
                  <a:pt x="13368" y="89787"/>
                </a:cubicBezTo>
                <a:cubicBezTo>
                  <a:pt x="17977" y="93136"/>
                  <a:pt x="24213" y="94815"/>
                  <a:pt x="30442" y="94815"/>
                </a:cubicBezTo>
                <a:cubicBezTo>
                  <a:pt x="36478" y="94815"/>
                  <a:pt x="42509" y="93238"/>
                  <a:pt x="47047" y="90078"/>
                </a:cubicBezTo>
                <a:cubicBezTo>
                  <a:pt x="57671" y="82724"/>
                  <a:pt x="59013" y="66526"/>
                  <a:pt x="60327" y="53655"/>
                </a:cubicBezTo>
                <a:cubicBezTo>
                  <a:pt x="61961" y="37662"/>
                  <a:pt x="64967" y="16999"/>
                  <a:pt x="53322" y="5937"/>
                </a:cubicBezTo>
                <a:cubicBezTo>
                  <a:pt x="48862" y="1720"/>
                  <a:pt x="42356" y="0"/>
                  <a:pt x="35692" y="0"/>
                </a:cubicBezTo>
                <a:close/>
              </a:path>
            </a:pathLst>
          </a:custGeom>
          <a:solidFill>
            <a:srgbClr val="CFE2C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9673AA-435F-CF92-061F-888B89BF3F8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FC4F24F-0BA7-D944-7FC0-66FA028546A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FFA6B-A9D3-B7EE-F960-A39E899AE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6C6F3-BF1A-734D-8A93-D020A630B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Levels of Organisation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level of organisation in organisms: organelles, cells, tissues, organs and organ systems.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Organisms are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organised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into a variety of levels.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From smallest to largest they are: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Organelles.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Tissues.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 systems.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450600" y="1452975"/>
            <a:ext cx="2561975" cy="3115900"/>
            <a:chOff x="5348225" y="1452975"/>
            <a:chExt cx="2561975" cy="311590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348225" y="1452975"/>
              <a:ext cx="2106900" cy="3115900"/>
              <a:chOff x="5825900" y="1458600"/>
              <a:chExt cx="2106900" cy="3115900"/>
            </a:xfrm>
          </p:grpSpPr>
          <p:sp>
            <p:nvSpPr>
              <p:cNvPr id="66" name="Google Shape;66;p14"/>
              <p:cNvSpPr txBox="1"/>
              <p:nvPr/>
            </p:nvSpPr>
            <p:spPr>
              <a:xfrm>
                <a:off x="5825900" y="1458600"/>
                <a:ext cx="2106900" cy="338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ORGANELLES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7" name="Google Shape;67;p14"/>
              <p:cNvSpPr txBox="1"/>
              <p:nvPr/>
            </p:nvSpPr>
            <p:spPr>
              <a:xfrm>
                <a:off x="5825900" y="2152900"/>
                <a:ext cx="2106900" cy="338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CELLS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8" name="Google Shape;68;p14"/>
              <p:cNvSpPr txBox="1"/>
              <p:nvPr/>
            </p:nvSpPr>
            <p:spPr>
              <a:xfrm>
                <a:off x="5825900" y="2847200"/>
                <a:ext cx="2106900" cy="338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TISSUES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9" name="Google Shape;69;p14"/>
              <p:cNvSpPr txBox="1"/>
              <p:nvPr/>
            </p:nvSpPr>
            <p:spPr>
              <a:xfrm>
                <a:off x="5825900" y="3541488"/>
                <a:ext cx="2106900" cy="338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ORGANS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70" name="Google Shape;70;p14"/>
              <p:cNvSpPr txBox="1"/>
              <p:nvPr/>
            </p:nvSpPr>
            <p:spPr>
              <a:xfrm>
                <a:off x="5825900" y="4235800"/>
                <a:ext cx="2106900" cy="3387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ORGAN SYSTEMS</a:t>
                </a:r>
                <a:endParaRPr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cxnSp>
            <p:nvCxnSpPr>
              <p:cNvPr id="71" name="Google Shape;71;p14"/>
              <p:cNvCxnSpPr>
                <a:stCxn id="66" idx="2"/>
                <a:endCxn id="67" idx="0"/>
              </p:cNvCxnSpPr>
              <p:nvPr/>
            </p:nvCxnSpPr>
            <p:spPr>
              <a:xfrm>
                <a:off x="6879350" y="1797300"/>
                <a:ext cx="0" cy="355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FA9F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2" name="Google Shape;72;p14"/>
              <p:cNvCxnSpPr/>
              <p:nvPr/>
            </p:nvCxnSpPr>
            <p:spPr>
              <a:xfrm>
                <a:off x="6879350" y="2491650"/>
                <a:ext cx="0" cy="355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FA9F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3" name="Google Shape;73;p14"/>
              <p:cNvCxnSpPr/>
              <p:nvPr/>
            </p:nvCxnSpPr>
            <p:spPr>
              <a:xfrm>
                <a:off x="6879350" y="3185950"/>
                <a:ext cx="0" cy="355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FA9F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4" name="Google Shape;74;p14"/>
              <p:cNvCxnSpPr/>
              <p:nvPr/>
            </p:nvCxnSpPr>
            <p:spPr>
              <a:xfrm>
                <a:off x="6879350" y="3880200"/>
                <a:ext cx="0" cy="355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FA9F5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75" name="Google Shape;75;p14"/>
            <p:cNvSpPr txBox="1"/>
            <p:nvPr/>
          </p:nvSpPr>
          <p:spPr>
            <a:xfrm rot="5400000">
              <a:off x="6687400" y="2841575"/>
              <a:ext cx="2106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FA9F5"/>
                  </a:solidFill>
                  <a:latin typeface="Kalam"/>
                  <a:ea typeface="Kalam"/>
                  <a:cs typeface="Kalam"/>
                  <a:sym typeface="Kalam"/>
                </a:rPr>
                <a:t>INCREASING SIZE → </a:t>
              </a:r>
              <a:endParaRPr sz="1000">
                <a:solidFill>
                  <a:srgbClr val="3FA9F5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AC32FFD-1D46-C7F3-2A63-331EB97D0CB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3CD7D0C-5675-CCBB-EE74-CF11EB3A875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EF5F3-E55E-7A32-76FF-BA50A6C22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7B8C8-540C-AE59-E05A-EB52CBB14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Comparing Plant and Animal Cells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5" name="Google Shape;313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similarities and differences in the structure of plant and animal cells.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Animal cells and plant cells have slightly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structures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These differences can be compared with each other: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136" name="Google Shape;3136;p32"/>
          <p:cNvGraphicFramePr/>
          <p:nvPr/>
        </p:nvGraphicFramePr>
        <p:xfrm>
          <a:off x="952500" y="25202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{72E808A6-C334-41BD-ABD9-8671510268B9}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0C51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Plant Cells</a:t>
                      </a:r>
                      <a:endParaRPr b="1">
                        <a:solidFill>
                          <a:srgbClr val="10C51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17A6D6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Animal Cells</a:t>
                      </a:r>
                      <a:endParaRPr b="1">
                        <a:solidFill>
                          <a:srgbClr val="17A6D6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Cell wall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cell wall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Large, permanent vacuole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permanent vacuole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Fixed shape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fixed shape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Chloroplasts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chloroplasts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37" name="Google Shape;313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4F6133C-135F-AF36-B017-C5225781D1D7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08015EB-90C4-9A21-E17D-6A0554A3ED5C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3A2B8-8CCA-5D92-74CC-9595AF819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5AF7F-C776-A384-196D-8C1C9A66C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Organelles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2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Organelles are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smallest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the organisational units.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Organelles can be defined 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 structures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that are specialised to perform a particular function.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Most eukaryotic cells will have a number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organelles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nucleus.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Mitochondria.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Chloroplasts.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Ribosomes.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3" name="Google Shape;83;p15"/>
          <p:cNvGrpSpPr/>
          <p:nvPr/>
        </p:nvGrpSpPr>
        <p:grpSpPr>
          <a:xfrm>
            <a:off x="5839625" y="1335875"/>
            <a:ext cx="2148626" cy="2204764"/>
            <a:chOff x="1316850" y="415425"/>
            <a:chExt cx="4774725" cy="4899475"/>
          </a:xfrm>
        </p:grpSpPr>
        <p:sp>
          <p:nvSpPr>
            <p:cNvPr id="84" name="Google Shape;84;p15"/>
            <p:cNvSpPr/>
            <p:nvPr/>
          </p:nvSpPr>
          <p:spPr>
            <a:xfrm flipH="1">
              <a:off x="1550350" y="716550"/>
              <a:ext cx="4541225" cy="4550250"/>
            </a:xfrm>
            <a:custGeom>
              <a:avLst/>
              <a:gdLst/>
              <a:ahLst/>
              <a:cxnLst/>
              <a:rect l="l" t="t" r="r" b="b"/>
              <a:pathLst>
                <a:path w="181649" h="182010" extrusionOk="0">
                  <a:moveTo>
                    <a:pt x="50536" y="0"/>
                  </a:moveTo>
                  <a:cubicBezTo>
                    <a:pt x="46784" y="0"/>
                    <a:pt x="43030" y="637"/>
                    <a:pt x="39225" y="2373"/>
                  </a:cubicBezTo>
                  <a:cubicBezTo>
                    <a:pt x="30586" y="6342"/>
                    <a:pt x="19496" y="16411"/>
                    <a:pt x="13075" y="25867"/>
                  </a:cubicBezTo>
                  <a:cubicBezTo>
                    <a:pt x="6625" y="35352"/>
                    <a:pt x="1197" y="45567"/>
                    <a:pt x="613" y="59225"/>
                  </a:cubicBezTo>
                  <a:cubicBezTo>
                    <a:pt x="0" y="72884"/>
                    <a:pt x="2890" y="93168"/>
                    <a:pt x="9427" y="107790"/>
                  </a:cubicBezTo>
                  <a:cubicBezTo>
                    <a:pt x="15964" y="122411"/>
                    <a:pt x="27463" y="135195"/>
                    <a:pt x="39780" y="146956"/>
                  </a:cubicBezTo>
                  <a:cubicBezTo>
                    <a:pt x="52096" y="158747"/>
                    <a:pt x="69578" y="172902"/>
                    <a:pt x="83382" y="178418"/>
                  </a:cubicBezTo>
                  <a:cubicBezTo>
                    <a:pt x="90122" y="181111"/>
                    <a:pt x="96876" y="182009"/>
                    <a:pt x="103362" y="182009"/>
                  </a:cubicBezTo>
                  <a:cubicBezTo>
                    <a:pt x="110160" y="182009"/>
                    <a:pt x="116664" y="181022"/>
                    <a:pt x="122549" y="180081"/>
                  </a:cubicBezTo>
                  <a:cubicBezTo>
                    <a:pt x="134048" y="178243"/>
                    <a:pt x="143066" y="173631"/>
                    <a:pt x="152347" y="167386"/>
                  </a:cubicBezTo>
                  <a:cubicBezTo>
                    <a:pt x="161657" y="161111"/>
                    <a:pt x="174936" y="149846"/>
                    <a:pt x="178293" y="142549"/>
                  </a:cubicBezTo>
                  <a:cubicBezTo>
                    <a:pt x="181649" y="135253"/>
                    <a:pt x="174965" y="131138"/>
                    <a:pt x="172543" y="123550"/>
                  </a:cubicBezTo>
                  <a:cubicBezTo>
                    <a:pt x="170121" y="115961"/>
                    <a:pt x="168778" y="104433"/>
                    <a:pt x="163700" y="97079"/>
                  </a:cubicBezTo>
                  <a:cubicBezTo>
                    <a:pt x="158651" y="89695"/>
                    <a:pt x="149545" y="85580"/>
                    <a:pt x="142190" y="79392"/>
                  </a:cubicBezTo>
                  <a:cubicBezTo>
                    <a:pt x="134836" y="73234"/>
                    <a:pt x="125351" y="66434"/>
                    <a:pt x="119572" y="60101"/>
                  </a:cubicBezTo>
                  <a:cubicBezTo>
                    <a:pt x="113764" y="53739"/>
                    <a:pt x="112101" y="48952"/>
                    <a:pt x="107431" y="41335"/>
                  </a:cubicBezTo>
                  <a:cubicBezTo>
                    <a:pt x="102732" y="33688"/>
                    <a:pt x="98500" y="20818"/>
                    <a:pt x="91408" y="14280"/>
                  </a:cubicBezTo>
                  <a:cubicBezTo>
                    <a:pt x="84345" y="7772"/>
                    <a:pt x="73634" y="4124"/>
                    <a:pt x="64937" y="2139"/>
                  </a:cubicBezTo>
                  <a:cubicBezTo>
                    <a:pt x="60071" y="1029"/>
                    <a:pt x="55304" y="0"/>
                    <a:pt x="50536" y="0"/>
                  </a:cubicBezTo>
                  <a:close/>
                </a:path>
              </a:pathLst>
            </a:custGeom>
            <a:solidFill>
              <a:srgbClr val="FF961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1550350" y="677350"/>
              <a:ext cx="4541225" cy="4637550"/>
            </a:xfrm>
            <a:custGeom>
              <a:avLst/>
              <a:gdLst/>
              <a:ahLst/>
              <a:cxnLst/>
              <a:rect l="l" t="t" r="r" b="b"/>
              <a:pathLst>
                <a:path w="181649" h="185502" fill="none" extrusionOk="0">
                  <a:moveTo>
                    <a:pt x="39225" y="3941"/>
                  </a:moveTo>
                  <a:cubicBezTo>
                    <a:pt x="30586" y="7910"/>
                    <a:pt x="19496" y="17979"/>
                    <a:pt x="13075" y="27435"/>
                  </a:cubicBezTo>
                  <a:cubicBezTo>
                    <a:pt x="6625" y="36920"/>
                    <a:pt x="1197" y="47135"/>
                    <a:pt x="613" y="60793"/>
                  </a:cubicBezTo>
                  <a:cubicBezTo>
                    <a:pt x="0" y="74452"/>
                    <a:pt x="2890" y="94736"/>
                    <a:pt x="9427" y="109358"/>
                  </a:cubicBezTo>
                  <a:cubicBezTo>
                    <a:pt x="15964" y="123979"/>
                    <a:pt x="27463" y="136763"/>
                    <a:pt x="39780" y="148524"/>
                  </a:cubicBezTo>
                  <a:cubicBezTo>
                    <a:pt x="52096" y="160315"/>
                    <a:pt x="69578" y="174470"/>
                    <a:pt x="83382" y="179986"/>
                  </a:cubicBezTo>
                  <a:cubicBezTo>
                    <a:pt x="97187" y="185502"/>
                    <a:pt x="111050" y="183488"/>
                    <a:pt x="122549" y="181649"/>
                  </a:cubicBezTo>
                  <a:cubicBezTo>
                    <a:pt x="134048" y="179811"/>
                    <a:pt x="143066" y="175199"/>
                    <a:pt x="152347" y="168954"/>
                  </a:cubicBezTo>
                  <a:cubicBezTo>
                    <a:pt x="161657" y="162679"/>
                    <a:pt x="174936" y="151414"/>
                    <a:pt x="178293" y="144117"/>
                  </a:cubicBezTo>
                  <a:cubicBezTo>
                    <a:pt x="181649" y="136821"/>
                    <a:pt x="174965" y="132706"/>
                    <a:pt x="172543" y="125118"/>
                  </a:cubicBezTo>
                  <a:cubicBezTo>
                    <a:pt x="170121" y="117529"/>
                    <a:pt x="168778" y="106001"/>
                    <a:pt x="163700" y="98647"/>
                  </a:cubicBezTo>
                  <a:cubicBezTo>
                    <a:pt x="158651" y="91263"/>
                    <a:pt x="149545" y="87148"/>
                    <a:pt x="142190" y="80960"/>
                  </a:cubicBezTo>
                  <a:cubicBezTo>
                    <a:pt x="134836" y="74802"/>
                    <a:pt x="125351" y="68002"/>
                    <a:pt x="119572" y="61669"/>
                  </a:cubicBezTo>
                  <a:cubicBezTo>
                    <a:pt x="113764" y="55307"/>
                    <a:pt x="112101" y="50520"/>
                    <a:pt x="107431" y="42903"/>
                  </a:cubicBezTo>
                  <a:cubicBezTo>
                    <a:pt x="102732" y="35256"/>
                    <a:pt x="98500" y="22386"/>
                    <a:pt x="91408" y="15848"/>
                  </a:cubicBezTo>
                  <a:cubicBezTo>
                    <a:pt x="84345" y="9340"/>
                    <a:pt x="73634" y="5692"/>
                    <a:pt x="64937" y="3707"/>
                  </a:cubicBezTo>
                  <a:cubicBezTo>
                    <a:pt x="56240" y="1722"/>
                    <a:pt x="47864" y="1"/>
                    <a:pt x="39225" y="394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96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flipH="1">
              <a:off x="1316850" y="430050"/>
              <a:ext cx="4283700" cy="4291775"/>
            </a:xfrm>
            <a:custGeom>
              <a:avLst/>
              <a:gdLst/>
              <a:ahLst/>
              <a:cxnLst/>
              <a:rect l="l" t="t" r="r" b="b"/>
              <a:pathLst>
                <a:path w="171348" h="171671" extrusionOk="0">
                  <a:moveTo>
                    <a:pt x="60799" y="1"/>
                  </a:moveTo>
                  <a:cubicBezTo>
                    <a:pt x="50863" y="1"/>
                    <a:pt x="37108" y="4610"/>
                    <a:pt x="28982" y="8317"/>
                  </a:cubicBezTo>
                  <a:cubicBezTo>
                    <a:pt x="20314" y="12286"/>
                    <a:pt x="15557" y="15963"/>
                    <a:pt x="10770" y="23785"/>
                  </a:cubicBezTo>
                  <a:cubicBezTo>
                    <a:pt x="5984" y="31606"/>
                    <a:pt x="1" y="43835"/>
                    <a:pt x="263" y="55217"/>
                  </a:cubicBezTo>
                  <a:cubicBezTo>
                    <a:pt x="555" y="66629"/>
                    <a:pt x="5342" y="78770"/>
                    <a:pt x="12405" y="92195"/>
                  </a:cubicBezTo>
                  <a:cubicBezTo>
                    <a:pt x="19497" y="105620"/>
                    <a:pt x="30820" y="123744"/>
                    <a:pt x="42757" y="135798"/>
                  </a:cubicBezTo>
                  <a:cubicBezTo>
                    <a:pt x="54723" y="147851"/>
                    <a:pt x="71650" y="158504"/>
                    <a:pt x="84142" y="164487"/>
                  </a:cubicBezTo>
                  <a:cubicBezTo>
                    <a:pt x="96277" y="170286"/>
                    <a:pt x="106658" y="171670"/>
                    <a:pt x="116851" y="171670"/>
                  </a:cubicBezTo>
                  <a:cubicBezTo>
                    <a:pt x="117175" y="171670"/>
                    <a:pt x="117498" y="171669"/>
                    <a:pt x="117821" y="171666"/>
                  </a:cubicBezTo>
                  <a:cubicBezTo>
                    <a:pt x="128299" y="171579"/>
                    <a:pt x="138776" y="168631"/>
                    <a:pt x="147065" y="163932"/>
                  </a:cubicBezTo>
                  <a:cubicBezTo>
                    <a:pt x="155324" y="159263"/>
                    <a:pt x="163613" y="150595"/>
                    <a:pt x="167465" y="143532"/>
                  </a:cubicBezTo>
                  <a:cubicBezTo>
                    <a:pt x="171347" y="136440"/>
                    <a:pt x="171260" y="129552"/>
                    <a:pt x="170238" y="121438"/>
                  </a:cubicBezTo>
                  <a:cubicBezTo>
                    <a:pt x="169217" y="113354"/>
                    <a:pt x="166473" y="102322"/>
                    <a:pt x="161395" y="94967"/>
                  </a:cubicBezTo>
                  <a:cubicBezTo>
                    <a:pt x="156346" y="87613"/>
                    <a:pt x="147240" y="83468"/>
                    <a:pt x="139885" y="77310"/>
                  </a:cubicBezTo>
                  <a:cubicBezTo>
                    <a:pt x="132531" y="71152"/>
                    <a:pt x="123046" y="64323"/>
                    <a:pt x="117267" y="57990"/>
                  </a:cubicBezTo>
                  <a:cubicBezTo>
                    <a:pt x="111459" y="51657"/>
                    <a:pt x="109825" y="46870"/>
                    <a:pt x="105126" y="39224"/>
                  </a:cubicBezTo>
                  <a:cubicBezTo>
                    <a:pt x="100427" y="31606"/>
                    <a:pt x="96195" y="18706"/>
                    <a:pt x="89132" y="12198"/>
                  </a:cubicBezTo>
                  <a:cubicBezTo>
                    <a:pt x="82040" y="5661"/>
                    <a:pt x="72643" y="699"/>
                    <a:pt x="62632" y="57"/>
                  </a:cubicBezTo>
                  <a:cubicBezTo>
                    <a:pt x="62038" y="19"/>
                    <a:pt x="61426" y="1"/>
                    <a:pt x="60799" y="1"/>
                  </a:cubicBezTo>
                  <a:close/>
                </a:path>
              </a:pathLst>
            </a:custGeom>
            <a:solidFill>
              <a:srgbClr val="FFBE7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flipH="1">
              <a:off x="1316850" y="415425"/>
              <a:ext cx="4283700" cy="4308475"/>
            </a:xfrm>
            <a:custGeom>
              <a:avLst/>
              <a:gdLst/>
              <a:ahLst/>
              <a:cxnLst/>
              <a:rect l="l" t="t" r="r" b="b"/>
              <a:pathLst>
                <a:path w="171348" h="172339" fill="none" extrusionOk="0">
                  <a:moveTo>
                    <a:pt x="28982" y="8902"/>
                  </a:moveTo>
                  <a:cubicBezTo>
                    <a:pt x="20314" y="12871"/>
                    <a:pt x="15557" y="16548"/>
                    <a:pt x="10770" y="24370"/>
                  </a:cubicBezTo>
                  <a:cubicBezTo>
                    <a:pt x="5984" y="32191"/>
                    <a:pt x="1" y="44420"/>
                    <a:pt x="263" y="55802"/>
                  </a:cubicBezTo>
                  <a:cubicBezTo>
                    <a:pt x="555" y="67214"/>
                    <a:pt x="5342" y="79355"/>
                    <a:pt x="12405" y="92780"/>
                  </a:cubicBezTo>
                  <a:cubicBezTo>
                    <a:pt x="19497" y="106205"/>
                    <a:pt x="30820" y="124329"/>
                    <a:pt x="42757" y="136383"/>
                  </a:cubicBezTo>
                  <a:cubicBezTo>
                    <a:pt x="54723" y="148436"/>
                    <a:pt x="71650" y="159089"/>
                    <a:pt x="84142" y="165072"/>
                  </a:cubicBezTo>
                  <a:cubicBezTo>
                    <a:pt x="96662" y="171055"/>
                    <a:pt x="107315" y="172339"/>
                    <a:pt x="117821" y="172251"/>
                  </a:cubicBezTo>
                  <a:cubicBezTo>
                    <a:pt x="128299" y="172164"/>
                    <a:pt x="138776" y="169216"/>
                    <a:pt x="147065" y="164517"/>
                  </a:cubicBezTo>
                  <a:cubicBezTo>
                    <a:pt x="155324" y="159848"/>
                    <a:pt x="163613" y="151180"/>
                    <a:pt x="167465" y="144117"/>
                  </a:cubicBezTo>
                  <a:cubicBezTo>
                    <a:pt x="171347" y="137025"/>
                    <a:pt x="171260" y="130137"/>
                    <a:pt x="170238" y="122023"/>
                  </a:cubicBezTo>
                  <a:cubicBezTo>
                    <a:pt x="169217" y="113939"/>
                    <a:pt x="166473" y="102907"/>
                    <a:pt x="161395" y="95552"/>
                  </a:cubicBezTo>
                  <a:cubicBezTo>
                    <a:pt x="156346" y="88198"/>
                    <a:pt x="147240" y="84053"/>
                    <a:pt x="139885" y="77895"/>
                  </a:cubicBezTo>
                  <a:cubicBezTo>
                    <a:pt x="132531" y="71737"/>
                    <a:pt x="123046" y="64908"/>
                    <a:pt x="117267" y="58575"/>
                  </a:cubicBezTo>
                  <a:cubicBezTo>
                    <a:pt x="111459" y="52242"/>
                    <a:pt x="109825" y="47455"/>
                    <a:pt x="105126" y="39809"/>
                  </a:cubicBezTo>
                  <a:cubicBezTo>
                    <a:pt x="100427" y="32191"/>
                    <a:pt x="96195" y="19291"/>
                    <a:pt x="89132" y="12783"/>
                  </a:cubicBezTo>
                  <a:cubicBezTo>
                    <a:pt x="82040" y="6246"/>
                    <a:pt x="72643" y="1284"/>
                    <a:pt x="62632" y="642"/>
                  </a:cubicBezTo>
                  <a:cubicBezTo>
                    <a:pt x="52622" y="0"/>
                    <a:pt x="37621" y="4962"/>
                    <a:pt x="28982" y="890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961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flipH="1">
              <a:off x="1558375" y="702875"/>
              <a:ext cx="3832775" cy="3784625"/>
            </a:xfrm>
            <a:custGeom>
              <a:avLst/>
              <a:gdLst/>
              <a:ahLst/>
              <a:cxnLst/>
              <a:rect l="l" t="t" r="r" b="b"/>
              <a:pathLst>
                <a:path w="153311" h="151385" fill="none" extrusionOk="0">
                  <a:moveTo>
                    <a:pt x="23904" y="5692"/>
                  </a:moveTo>
                  <a:cubicBezTo>
                    <a:pt x="19672" y="7531"/>
                    <a:pt x="15732" y="9924"/>
                    <a:pt x="12317" y="13426"/>
                  </a:cubicBezTo>
                  <a:cubicBezTo>
                    <a:pt x="8902" y="16899"/>
                    <a:pt x="5517" y="21686"/>
                    <a:pt x="3503" y="26647"/>
                  </a:cubicBezTo>
                  <a:cubicBezTo>
                    <a:pt x="1460" y="31638"/>
                    <a:pt x="176" y="37504"/>
                    <a:pt x="176" y="43224"/>
                  </a:cubicBezTo>
                  <a:cubicBezTo>
                    <a:pt x="176" y="48915"/>
                    <a:pt x="1" y="60969"/>
                    <a:pt x="3503" y="60881"/>
                  </a:cubicBezTo>
                  <a:cubicBezTo>
                    <a:pt x="6976" y="60794"/>
                    <a:pt x="15732" y="47164"/>
                    <a:pt x="21160" y="42670"/>
                  </a:cubicBezTo>
                  <a:cubicBezTo>
                    <a:pt x="26560" y="38146"/>
                    <a:pt x="32367" y="34381"/>
                    <a:pt x="36045" y="33827"/>
                  </a:cubicBezTo>
                  <a:cubicBezTo>
                    <a:pt x="39722" y="33272"/>
                    <a:pt x="44129" y="36307"/>
                    <a:pt x="43224" y="39343"/>
                  </a:cubicBezTo>
                  <a:cubicBezTo>
                    <a:pt x="42290" y="42378"/>
                    <a:pt x="35870" y="47077"/>
                    <a:pt x="30529" y="52038"/>
                  </a:cubicBezTo>
                  <a:cubicBezTo>
                    <a:pt x="25188" y="57000"/>
                    <a:pt x="13601" y="63712"/>
                    <a:pt x="11208" y="69141"/>
                  </a:cubicBezTo>
                  <a:cubicBezTo>
                    <a:pt x="8815" y="74569"/>
                    <a:pt x="14068" y="80552"/>
                    <a:pt x="16170" y="84609"/>
                  </a:cubicBezTo>
                  <a:cubicBezTo>
                    <a:pt x="18300" y="88637"/>
                    <a:pt x="19964" y="94153"/>
                    <a:pt x="23904" y="93423"/>
                  </a:cubicBezTo>
                  <a:cubicBezTo>
                    <a:pt x="27873" y="92693"/>
                    <a:pt x="34469" y="83763"/>
                    <a:pt x="39897" y="80173"/>
                  </a:cubicBezTo>
                  <a:cubicBezTo>
                    <a:pt x="45326" y="76612"/>
                    <a:pt x="52593" y="73373"/>
                    <a:pt x="56474" y="71913"/>
                  </a:cubicBezTo>
                  <a:cubicBezTo>
                    <a:pt x="60327" y="70425"/>
                    <a:pt x="61144" y="70425"/>
                    <a:pt x="63099" y="71359"/>
                  </a:cubicBezTo>
                  <a:cubicBezTo>
                    <a:pt x="65026" y="72264"/>
                    <a:pt x="71359" y="73927"/>
                    <a:pt x="68061" y="77429"/>
                  </a:cubicBezTo>
                  <a:cubicBezTo>
                    <a:pt x="64734" y="80932"/>
                    <a:pt x="48828" y="87907"/>
                    <a:pt x="43224" y="92314"/>
                  </a:cubicBezTo>
                  <a:cubicBezTo>
                    <a:pt x="37621" y="96750"/>
                    <a:pt x="34585" y="99873"/>
                    <a:pt x="34381" y="103900"/>
                  </a:cubicBezTo>
                  <a:cubicBezTo>
                    <a:pt x="34206" y="107957"/>
                    <a:pt x="38263" y="113006"/>
                    <a:pt x="42115" y="116596"/>
                  </a:cubicBezTo>
                  <a:cubicBezTo>
                    <a:pt x="45968" y="120186"/>
                    <a:pt x="50666" y="126986"/>
                    <a:pt x="57554" y="125439"/>
                  </a:cubicBezTo>
                  <a:cubicBezTo>
                    <a:pt x="64471" y="123863"/>
                    <a:pt x="77167" y="112189"/>
                    <a:pt x="83500" y="107228"/>
                  </a:cubicBezTo>
                  <a:cubicBezTo>
                    <a:pt x="89862" y="102266"/>
                    <a:pt x="92051" y="97305"/>
                    <a:pt x="95641" y="95641"/>
                  </a:cubicBezTo>
                  <a:cubicBezTo>
                    <a:pt x="99231" y="93977"/>
                    <a:pt x="107227" y="92606"/>
                    <a:pt x="105009" y="97305"/>
                  </a:cubicBezTo>
                  <a:cubicBezTo>
                    <a:pt x="102820" y="101974"/>
                    <a:pt x="87644" y="117355"/>
                    <a:pt x="82391" y="123776"/>
                  </a:cubicBezTo>
                  <a:cubicBezTo>
                    <a:pt x="77167" y="130226"/>
                    <a:pt x="73197" y="132327"/>
                    <a:pt x="73577" y="135917"/>
                  </a:cubicBezTo>
                  <a:cubicBezTo>
                    <a:pt x="73927" y="139506"/>
                    <a:pt x="79180" y="146394"/>
                    <a:pt x="84609" y="145314"/>
                  </a:cubicBezTo>
                  <a:cubicBezTo>
                    <a:pt x="90037" y="144205"/>
                    <a:pt x="100982" y="131772"/>
                    <a:pt x="106118" y="129292"/>
                  </a:cubicBezTo>
                  <a:cubicBezTo>
                    <a:pt x="111284" y="126811"/>
                    <a:pt x="116333" y="127278"/>
                    <a:pt x="115516" y="130401"/>
                  </a:cubicBezTo>
                  <a:cubicBezTo>
                    <a:pt x="114670" y="133523"/>
                    <a:pt x="101332" y="144760"/>
                    <a:pt x="101157" y="148058"/>
                  </a:cubicBezTo>
                  <a:cubicBezTo>
                    <a:pt x="100982" y="151385"/>
                    <a:pt x="108891" y="151093"/>
                    <a:pt x="114407" y="150276"/>
                  </a:cubicBezTo>
                  <a:cubicBezTo>
                    <a:pt x="119923" y="149429"/>
                    <a:pt x="128387" y="147153"/>
                    <a:pt x="134282" y="143096"/>
                  </a:cubicBezTo>
                  <a:cubicBezTo>
                    <a:pt x="140148" y="139039"/>
                    <a:pt x="146598" y="131860"/>
                    <a:pt x="149721" y="125994"/>
                  </a:cubicBezTo>
                  <a:cubicBezTo>
                    <a:pt x="152844" y="120098"/>
                    <a:pt x="153311" y="113123"/>
                    <a:pt x="153019" y="107782"/>
                  </a:cubicBezTo>
                  <a:cubicBezTo>
                    <a:pt x="152756" y="102441"/>
                    <a:pt x="151647" y="93802"/>
                    <a:pt x="148057" y="93977"/>
                  </a:cubicBezTo>
                  <a:cubicBezTo>
                    <a:pt x="144468" y="94153"/>
                    <a:pt x="137113" y="105009"/>
                    <a:pt x="131509" y="108891"/>
                  </a:cubicBezTo>
                  <a:cubicBezTo>
                    <a:pt x="125906" y="112744"/>
                    <a:pt x="117705" y="116800"/>
                    <a:pt x="114407" y="117151"/>
                  </a:cubicBezTo>
                  <a:cubicBezTo>
                    <a:pt x="111080" y="117530"/>
                    <a:pt x="108045" y="116596"/>
                    <a:pt x="111634" y="111080"/>
                  </a:cubicBezTo>
                  <a:cubicBezTo>
                    <a:pt x="115224" y="105564"/>
                    <a:pt x="133728" y="90213"/>
                    <a:pt x="135916" y="84054"/>
                  </a:cubicBezTo>
                  <a:cubicBezTo>
                    <a:pt x="138135" y="77896"/>
                    <a:pt x="128212" y="76962"/>
                    <a:pt x="124884" y="74102"/>
                  </a:cubicBezTo>
                  <a:cubicBezTo>
                    <a:pt x="121587" y="71271"/>
                    <a:pt x="120653" y="66106"/>
                    <a:pt x="116071" y="66952"/>
                  </a:cubicBezTo>
                  <a:cubicBezTo>
                    <a:pt x="111459" y="67769"/>
                    <a:pt x="103638" y="74482"/>
                    <a:pt x="97304" y="79093"/>
                  </a:cubicBezTo>
                  <a:cubicBezTo>
                    <a:pt x="90942" y="83675"/>
                    <a:pt x="82478" y="92226"/>
                    <a:pt x="77984" y="94532"/>
                  </a:cubicBezTo>
                  <a:cubicBezTo>
                    <a:pt x="73489" y="96838"/>
                    <a:pt x="69345" y="95816"/>
                    <a:pt x="70250" y="92868"/>
                  </a:cubicBezTo>
                  <a:cubicBezTo>
                    <a:pt x="71184" y="89921"/>
                    <a:pt x="77809" y="82478"/>
                    <a:pt x="83500" y="76875"/>
                  </a:cubicBezTo>
                  <a:cubicBezTo>
                    <a:pt x="89191" y="71271"/>
                    <a:pt x="102353" y="64559"/>
                    <a:pt x="104484" y="59218"/>
                  </a:cubicBezTo>
                  <a:cubicBezTo>
                    <a:pt x="106585" y="53877"/>
                    <a:pt x="98209" y="48361"/>
                    <a:pt x="96195" y="44859"/>
                  </a:cubicBezTo>
                  <a:cubicBezTo>
                    <a:pt x="94182" y="41386"/>
                    <a:pt x="97304" y="36599"/>
                    <a:pt x="92343" y="38234"/>
                  </a:cubicBezTo>
                  <a:cubicBezTo>
                    <a:pt x="87352" y="39897"/>
                    <a:pt x="74569" y="50754"/>
                    <a:pt x="66397" y="54811"/>
                  </a:cubicBezTo>
                  <a:cubicBezTo>
                    <a:pt x="58225" y="58838"/>
                    <a:pt x="46902" y="62983"/>
                    <a:pt x="43224" y="62516"/>
                  </a:cubicBezTo>
                  <a:cubicBezTo>
                    <a:pt x="39547" y="62078"/>
                    <a:pt x="40919" y="55891"/>
                    <a:pt x="44333" y="52038"/>
                  </a:cubicBezTo>
                  <a:cubicBezTo>
                    <a:pt x="47719" y="48186"/>
                    <a:pt x="57029" y="43399"/>
                    <a:pt x="63625" y="39343"/>
                  </a:cubicBezTo>
                  <a:cubicBezTo>
                    <a:pt x="70250" y="35315"/>
                    <a:pt x="81661" y="31988"/>
                    <a:pt x="84054" y="27756"/>
                  </a:cubicBezTo>
                  <a:cubicBezTo>
                    <a:pt x="86448" y="23524"/>
                    <a:pt x="81574" y="14623"/>
                    <a:pt x="77984" y="13981"/>
                  </a:cubicBezTo>
                  <a:cubicBezTo>
                    <a:pt x="74394" y="13309"/>
                    <a:pt x="67127" y="21598"/>
                    <a:pt x="62545" y="23904"/>
                  </a:cubicBezTo>
                  <a:cubicBezTo>
                    <a:pt x="57934" y="26209"/>
                    <a:pt x="52505" y="28048"/>
                    <a:pt x="50404" y="27756"/>
                  </a:cubicBezTo>
                  <a:cubicBezTo>
                    <a:pt x="48273" y="27493"/>
                    <a:pt x="46726" y="25655"/>
                    <a:pt x="49849" y="22240"/>
                  </a:cubicBezTo>
                  <a:cubicBezTo>
                    <a:pt x="52972" y="18855"/>
                    <a:pt x="68148" y="11033"/>
                    <a:pt x="69170" y="7356"/>
                  </a:cubicBezTo>
                  <a:cubicBezTo>
                    <a:pt x="70162" y="3678"/>
                    <a:pt x="60327" y="1"/>
                    <a:pt x="55920" y="176"/>
                  </a:cubicBezTo>
                  <a:cubicBezTo>
                    <a:pt x="51484" y="351"/>
                    <a:pt x="48186" y="4320"/>
                    <a:pt x="42670" y="8436"/>
                  </a:cubicBezTo>
                  <a:cubicBezTo>
                    <a:pt x="37154" y="12580"/>
                    <a:pt x="26939" y="23174"/>
                    <a:pt x="22795" y="25013"/>
                  </a:cubicBezTo>
                  <a:cubicBezTo>
                    <a:pt x="18650" y="26851"/>
                    <a:pt x="15352" y="23262"/>
                    <a:pt x="17833" y="19497"/>
                  </a:cubicBezTo>
                  <a:cubicBezTo>
                    <a:pt x="20314" y="15703"/>
                    <a:pt x="36687" y="4671"/>
                    <a:pt x="37708" y="2365"/>
                  </a:cubicBezTo>
                  <a:cubicBezTo>
                    <a:pt x="38701" y="89"/>
                    <a:pt x="28136" y="3853"/>
                    <a:pt x="23904" y="569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C44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5"/>
          <p:cNvSpPr txBox="1"/>
          <p:nvPr/>
        </p:nvSpPr>
        <p:spPr>
          <a:xfrm>
            <a:off x="5664275" y="3600375"/>
            <a:ext cx="249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mitochondrion is a type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organelle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the site for aerobic respiration.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20D4EB7-9906-7D7D-DB3A-C448D511D8DE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5D2FD9B-707D-8150-F76D-DD85D574F79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D47E6-2DA6-759E-0E2A-9C88EE186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53E5A-6049-2ABA-A4B0-BA5BDCE44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5349150" y="2307250"/>
            <a:ext cx="3301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Organelles are found within cells.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612625" y="1590275"/>
            <a:ext cx="119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CYTOPLASM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782625" y="1416800"/>
            <a:ext cx="9000" cy="9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1657050" y="717188"/>
            <a:ext cx="3427020" cy="3617500"/>
            <a:chOff x="1820075" y="596563"/>
            <a:chExt cx="4283775" cy="4521875"/>
          </a:xfrm>
        </p:grpSpPr>
        <p:sp>
          <p:nvSpPr>
            <p:cNvPr id="99" name="Google Shape;99;p16"/>
            <p:cNvSpPr/>
            <p:nvPr/>
          </p:nvSpPr>
          <p:spPr>
            <a:xfrm>
              <a:off x="2061250" y="596563"/>
              <a:ext cx="4042600" cy="4521875"/>
            </a:xfrm>
            <a:custGeom>
              <a:avLst/>
              <a:gdLst/>
              <a:ahLst/>
              <a:cxnLst/>
              <a:rect l="l" t="t" r="r" b="b"/>
              <a:pathLst>
                <a:path w="161704" h="180875" extrusionOk="0">
                  <a:moveTo>
                    <a:pt x="95637" y="0"/>
                  </a:moveTo>
                  <a:cubicBezTo>
                    <a:pt x="88538" y="0"/>
                    <a:pt x="81295" y="768"/>
                    <a:pt x="74346" y="1020"/>
                  </a:cubicBezTo>
                  <a:lnTo>
                    <a:pt x="74197" y="1020"/>
                  </a:lnTo>
                  <a:cubicBezTo>
                    <a:pt x="64759" y="1377"/>
                    <a:pt x="54934" y="1496"/>
                    <a:pt x="46180" y="4980"/>
                  </a:cubicBezTo>
                  <a:cubicBezTo>
                    <a:pt x="35759" y="9119"/>
                    <a:pt x="25785" y="15669"/>
                    <a:pt x="18788" y="24422"/>
                  </a:cubicBezTo>
                  <a:cubicBezTo>
                    <a:pt x="11463" y="33652"/>
                    <a:pt x="7742" y="45562"/>
                    <a:pt x="5270" y="57085"/>
                  </a:cubicBezTo>
                  <a:cubicBezTo>
                    <a:pt x="1102" y="76646"/>
                    <a:pt x="0" y="97429"/>
                    <a:pt x="3633" y="117109"/>
                  </a:cubicBezTo>
                  <a:cubicBezTo>
                    <a:pt x="5211" y="125535"/>
                    <a:pt x="8843" y="133693"/>
                    <a:pt x="13548" y="140839"/>
                  </a:cubicBezTo>
                  <a:cubicBezTo>
                    <a:pt x="20693" y="151707"/>
                    <a:pt x="29923" y="161473"/>
                    <a:pt x="40612" y="168886"/>
                  </a:cubicBezTo>
                  <a:cubicBezTo>
                    <a:pt x="47222" y="173442"/>
                    <a:pt x="54785" y="177074"/>
                    <a:pt x="62705" y="178444"/>
                  </a:cubicBezTo>
                  <a:cubicBezTo>
                    <a:pt x="71346" y="179929"/>
                    <a:pt x="80348" y="180875"/>
                    <a:pt x="89308" y="180875"/>
                  </a:cubicBezTo>
                  <a:cubicBezTo>
                    <a:pt x="101896" y="180875"/>
                    <a:pt x="114401" y="179009"/>
                    <a:pt x="125706" y="174156"/>
                  </a:cubicBezTo>
                  <a:cubicBezTo>
                    <a:pt x="137259" y="169214"/>
                    <a:pt x="148037" y="160073"/>
                    <a:pt x="153456" y="148759"/>
                  </a:cubicBezTo>
                  <a:cubicBezTo>
                    <a:pt x="161703" y="131460"/>
                    <a:pt x="157922" y="110529"/>
                    <a:pt x="157088" y="91384"/>
                  </a:cubicBezTo>
                  <a:cubicBezTo>
                    <a:pt x="156314" y="72716"/>
                    <a:pt x="157267" y="52619"/>
                    <a:pt x="148871" y="35975"/>
                  </a:cubicBezTo>
                  <a:cubicBezTo>
                    <a:pt x="141933" y="22309"/>
                    <a:pt x="130173" y="9922"/>
                    <a:pt x="116238" y="3670"/>
                  </a:cubicBezTo>
                  <a:cubicBezTo>
                    <a:pt x="109821" y="783"/>
                    <a:pt x="102803" y="0"/>
                    <a:pt x="95637" y="0"/>
                  </a:cubicBezTo>
                  <a:close/>
                </a:path>
              </a:pathLst>
            </a:custGeom>
            <a:solidFill>
              <a:srgbClr val="E4F3F7"/>
            </a:solidFill>
            <a:ln w="32750" cap="flat" cmpd="sng">
              <a:solidFill>
                <a:srgbClr val="07C1FF"/>
              </a:solidFill>
              <a:prstDash val="solid"/>
              <a:miter lim="297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4102250" y="2080638"/>
              <a:ext cx="145175" cy="101625"/>
            </a:xfrm>
            <a:custGeom>
              <a:avLst/>
              <a:gdLst/>
              <a:ahLst/>
              <a:cxnLst/>
              <a:rect l="l" t="t" r="r" b="b"/>
              <a:pathLst>
                <a:path w="5807" h="4065" extrusionOk="0">
                  <a:moveTo>
                    <a:pt x="4484" y="0"/>
                  </a:moveTo>
                  <a:cubicBezTo>
                    <a:pt x="3836" y="0"/>
                    <a:pt x="2959" y="309"/>
                    <a:pt x="2115" y="878"/>
                  </a:cubicBezTo>
                  <a:cubicBezTo>
                    <a:pt x="775" y="1801"/>
                    <a:pt x="1" y="3051"/>
                    <a:pt x="447" y="3706"/>
                  </a:cubicBezTo>
                  <a:cubicBezTo>
                    <a:pt x="608" y="3947"/>
                    <a:pt x="924" y="4064"/>
                    <a:pt x="1330" y="4064"/>
                  </a:cubicBezTo>
                  <a:cubicBezTo>
                    <a:pt x="1976" y="4064"/>
                    <a:pt x="2851" y="3767"/>
                    <a:pt x="3693" y="3200"/>
                  </a:cubicBezTo>
                  <a:cubicBezTo>
                    <a:pt x="5062" y="2277"/>
                    <a:pt x="5807" y="997"/>
                    <a:pt x="5360" y="372"/>
                  </a:cubicBezTo>
                  <a:cubicBezTo>
                    <a:pt x="5200" y="120"/>
                    <a:pt x="4887" y="0"/>
                    <a:pt x="4484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053125" y="2809838"/>
              <a:ext cx="152625" cy="84300"/>
            </a:xfrm>
            <a:custGeom>
              <a:avLst/>
              <a:gdLst/>
              <a:ahLst/>
              <a:cxnLst/>
              <a:rect l="l" t="t" r="r" b="b"/>
              <a:pathLst>
                <a:path w="6105" h="3372" extrusionOk="0">
                  <a:moveTo>
                    <a:pt x="1697" y="1"/>
                  </a:moveTo>
                  <a:cubicBezTo>
                    <a:pt x="981" y="1"/>
                    <a:pt x="438" y="215"/>
                    <a:pt x="269" y="620"/>
                  </a:cubicBezTo>
                  <a:cubicBezTo>
                    <a:pt x="1" y="1335"/>
                    <a:pt x="1013" y="2407"/>
                    <a:pt x="2561" y="3002"/>
                  </a:cubicBezTo>
                  <a:cubicBezTo>
                    <a:pt x="3224" y="3249"/>
                    <a:pt x="3880" y="3371"/>
                    <a:pt x="4432" y="3371"/>
                  </a:cubicBezTo>
                  <a:cubicBezTo>
                    <a:pt x="5146" y="3371"/>
                    <a:pt x="5685" y="3167"/>
                    <a:pt x="5836" y="2764"/>
                  </a:cubicBezTo>
                  <a:cubicBezTo>
                    <a:pt x="6104" y="2020"/>
                    <a:pt x="5092" y="978"/>
                    <a:pt x="3544" y="382"/>
                  </a:cubicBezTo>
                  <a:cubicBezTo>
                    <a:pt x="2888" y="125"/>
                    <a:pt x="2242" y="1"/>
                    <a:pt x="1697" y="1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178925" y="4536588"/>
              <a:ext cx="148900" cy="69250"/>
            </a:xfrm>
            <a:custGeom>
              <a:avLst/>
              <a:gdLst/>
              <a:ahLst/>
              <a:cxnLst/>
              <a:rect l="l" t="t" r="r" b="b"/>
              <a:pathLst>
                <a:path w="5956" h="2770" extrusionOk="0">
                  <a:moveTo>
                    <a:pt x="2978" y="1"/>
                  </a:moveTo>
                  <a:cubicBezTo>
                    <a:pt x="1340" y="1"/>
                    <a:pt x="1" y="626"/>
                    <a:pt x="1" y="1400"/>
                  </a:cubicBezTo>
                  <a:cubicBezTo>
                    <a:pt x="1" y="2145"/>
                    <a:pt x="1340" y="2770"/>
                    <a:pt x="2978" y="2770"/>
                  </a:cubicBezTo>
                  <a:cubicBezTo>
                    <a:pt x="4645" y="2770"/>
                    <a:pt x="5955" y="2145"/>
                    <a:pt x="5955" y="1400"/>
                  </a:cubicBezTo>
                  <a:cubicBezTo>
                    <a:pt x="5955" y="626"/>
                    <a:pt x="4645" y="1"/>
                    <a:pt x="2978" y="1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5250800" y="3637113"/>
              <a:ext cx="83375" cy="147175"/>
            </a:xfrm>
            <a:custGeom>
              <a:avLst/>
              <a:gdLst/>
              <a:ahLst/>
              <a:cxnLst/>
              <a:rect l="l" t="t" r="r" b="b"/>
              <a:pathLst>
                <a:path w="3335" h="5887" extrusionOk="0">
                  <a:moveTo>
                    <a:pt x="2049" y="1"/>
                  </a:moveTo>
                  <a:cubicBezTo>
                    <a:pt x="1339" y="1"/>
                    <a:pt x="579" y="1174"/>
                    <a:pt x="298" y="2693"/>
                  </a:cubicBezTo>
                  <a:cubicBezTo>
                    <a:pt x="0" y="4330"/>
                    <a:pt x="387" y="5729"/>
                    <a:pt x="1161" y="5878"/>
                  </a:cubicBezTo>
                  <a:cubicBezTo>
                    <a:pt x="1196" y="5884"/>
                    <a:pt x="1230" y="5887"/>
                    <a:pt x="1265" y="5887"/>
                  </a:cubicBezTo>
                  <a:cubicBezTo>
                    <a:pt x="1984" y="5887"/>
                    <a:pt x="2782" y="4731"/>
                    <a:pt x="3037" y="3169"/>
                  </a:cubicBezTo>
                  <a:cubicBezTo>
                    <a:pt x="3335" y="1561"/>
                    <a:pt x="2948" y="132"/>
                    <a:pt x="2174" y="13"/>
                  </a:cubicBezTo>
                  <a:cubicBezTo>
                    <a:pt x="2132" y="5"/>
                    <a:pt x="2091" y="1"/>
                    <a:pt x="2049" y="1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918800" y="2846113"/>
              <a:ext cx="143700" cy="102875"/>
            </a:xfrm>
            <a:custGeom>
              <a:avLst/>
              <a:gdLst/>
              <a:ahLst/>
              <a:cxnLst/>
              <a:rect l="l" t="t" r="r" b="b"/>
              <a:pathLst>
                <a:path w="5748" h="4115" extrusionOk="0">
                  <a:moveTo>
                    <a:pt x="1303" y="0"/>
                  </a:moveTo>
                  <a:cubicBezTo>
                    <a:pt x="917" y="0"/>
                    <a:pt x="614" y="116"/>
                    <a:pt x="448" y="360"/>
                  </a:cubicBezTo>
                  <a:cubicBezTo>
                    <a:pt x="1" y="986"/>
                    <a:pt x="745" y="2266"/>
                    <a:pt x="2085" y="3189"/>
                  </a:cubicBezTo>
                  <a:cubicBezTo>
                    <a:pt x="2926" y="3786"/>
                    <a:pt x="3813" y="4115"/>
                    <a:pt x="4468" y="4115"/>
                  </a:cubicBezTo>
                  <a:cubicBezTo>
                    <a:pt x="4857" y="4115"/>
                    <a:pt x="5164" y="3999"/>
                    <a:pt x="5331" y="3755"/>
                  </a:cubicBezTo>
                  <a:cubicBezTo>
                    <a:pt x="5747" y="3129"/>
                    <a:pt x="5033" y="1849"/>
                    <a:pt x="3693" y="926"/>
                  </a:cubicBezTo>
                  <a:cubicBezTo>
                    <a:pt x="2834" y="328"/>
                    <a:pt x="1951" y="0"/>
                    <a:pt x="1303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925450" y="4217538"/>
              <a:ext cx="104225" cy="135700"/>
            </a:xfrm>
            <a:custGeom>
              <a:avLst/>
              <a:gdLst/>
              <a:ahLst/>
              <a:cxnLst/>
              <a:rect l="l" t="t" r="r" b="b"/>
              <a:pathLst>
                <a:path w="4169" h="5428" extrusionOk="0">
                  <a:moveTo>
                    <a:pt x="1022" y="0"/>
                  </a:moveTo>
                  <a:cubicBezTo>
                    <a:pt x="901" y="0"/>
                    <a:pt x="787" y="26"/>
                    <a:pt x="685" y="79"/>
                  </a:cubicBezTo>
                  <a:cubicBezTo>
                    <a:pt x="0" y="436"/>
                    <a:pt x="89" y="1925"/>
                    <a:pt x="864" y="3354"/>
                  </a:cubicBezTo>
                  <a:cubicBezTo>
                    <a:pt x="1522" y="4596"/>
                    <a:pt x="2462" y="5428"/>
                    <a:pt x="3149" y="5428"/>
                  </a:cubicBezTo>
                  <a:cubicBezTo>
                    <a:pt x="3269" y="5428"/>
                    <a:pt x="3382" y="5402"/>
                    <a:pt x="3484" y="5349"/>
                  </a:cubicBezTo>
                  <a:cubicBezTo>
                    <a:pt x="4168" y="4992"/>
                    <a:pt x="4109" y="3503"/>
                    <a:pt x="3335" y="2044"/>
                  </a:cubicBezTo>
                  <a:cubicBezTo>
                    <a:pt x="2676" y="828"/>
                    <a:pt x="1716" y="0"/>
                    <a:pt x="1022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4362475" y="3744313"/>
              <a:ext cx="84125" cy="146525"/>
            </a:xfrm>
            <a:custGeom>
              <a:avLst/>
              <a:gdLst/>
              <a:ahLst/>
              <a:cxnLst/>
              <a:rect l="l" t="t" r="r" b="b"/>
              <a:pathLst>
                <a:path w="3365" h="5861" extrusionOk="0">
                  <a:moveTo>
                    <a:pt x="1259" y="0"/>
                  </a:moveTo>
                  <a:cubicBezTo>
                    <a:pt x="1216" y="0"/>
                    <a:pt x="1174" y="4"/>
                    <a:pt x="1131" y="13"/>
                  </a:cubicBezTo>
                  <a:cubicBezTo>
                    <a:pt x="357" y="161"/>
                    <a:pt x="0" y="1591"/>
                    <a:pt x="328" y="3198"/>
                  </a:cubicBezTo>
                  <a:cubicBezTo>
                    <a:pt x="608" y="4715"/>
                    <a:pt x="1419" y="5861"/>
                    <a:pt x="2135" y="5861"/>
                  </a:cubicBezTo>
                  <a:cubicBezTo>
                    <a:pt x="2178" y="5861"/>
                    <a:pt x="2221" y="5857"/>
                    <a:pt x="2263" y="5848"/>
                  </a:cubicBezTo>
                  <a:cubicBezTo>
                    <a:pt x="3007" y="5729"/>
                    <a:pt x="3365" y="4300"/>
                    <a:pt x="3067" y="2662"/>
                  </a:cubicBezTo>
                  <a:cubicBezTo>
                    <a:pt x="2758" y="1146"/>
                    <a:pt x="1972" y="0"/>
                    <a:pt x="1259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2888225" y="1276588"/>
              <a:ext cx="144425" cy="102225"/>
            </a:xfrm>
            <a:custGeom>
              <a:avLst/>
              <a:gdLst/>
              <a:ahLst/>
              <a:cxnLst/>
              <a:rect l="l" t="t" r="r" b="b"/>
              <a:pathLst>
                <a:path w="5777" h="4089" extrusionOk="0">
                  <a:moveTo>
                    <a:pt x="4471" y="1"/>
                  </a:moveTo>
                  <a:cubicBezTo>
                    <a:pt x="3822" y="1"/>
                    <a:pt x="2942" y="317"/>
                    <a:pt x="2085" y="913"/>
                  </a:cubicBezTo>
                  <a:cubicBezTo>
                    <a:pt x="745" y="1836"/>
                    <a:pt x="0" y="3117"/>
                    <a:pt x="447" y="3742"/>
                  </a:cubicBezTo>
                  <a:cubicBezTo>
                    <a:pt x="614" y="3976"/>
                    <a:pt x="923" y="4089"/>
                    <a:pt x="1314" y="4089"/>
                  </a:cubicBezTo>
                  <a:cubicBezTo>
                    <a:pt x="1969" y="4089"/>
                    <a:pt x="2854" y="3773"/>
                    <a:pt x="3692" y="3176"/>
                  </a:cubicBezTo>
                  <a:cubicBezTo>
                    <a:pt x="5032" y="2253"/>
                    <a:pt x="5777" y="973"/>
                    <a:pt x="5330" y="348"/>
                  </a:cubicBezTo>
                  <a:cubicBezTo>
                    <a:pt x="5163" y="114"/>
                    <a:pt x="4858" y="1"/>
                    <a:pt x="4471" y="1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2741575" y="3133963"/>
              <a:ext cx="153375" cy="73525"/>
            </a:xfrm>
            <a:custGeom>
              <a:avLst/>
              <a:gdLst/>
              <a:ahLst/>
              <a:cxnLst/>
              <a:rect l="l" t="t" r="r" b="b"/>
              <a:pathLst>
                <a:path w="6135" h="2941" extrusionOk="0">
                  <a:moveTo>
                    <a:pt x="3883" y="0"/>
                  </a:moveTo>
                  <a:cubicBezTo>
                    <a:pt x="3542" y="0"/>
                    <a:pt x="3176" y="32"/>
                    <a:pt x="2800" y="101"/>
                  </a:cubicBezTo>
                  <a:cubicBezTo>
                    <a:pt x="1192" y="369"/>
                    <a:pt x="1" y="1232"/>
                    <a:pt x="120" y="1977"/>
                  </a:cubicBezTo>
                  <a:cubicBezTo>
                    <a:pt x="235" y="2574"/>
                    <a:pt x="1093" y="2941"/>
                    <a:pt x="2231" y="2941"/>
                  </a:cubicBezTo>
                  <a:cubicBezTo>
                    <a:pt x="2569" y="2941"/>
                    <a:pt x="2931" y="2908"/>
                    <a:pt x="3306" y="2840"/>
                  </a:cubicBezTo>
                  <a:cubicBezTo>
                    <a:pt x="4914" y="2542"/>
                    <a:pt x="6134" y="1709"/>
                    <a:pt x="5985" y="935"/>
                  </a:cubicBezTo>
                  <a:cubicBezTo>
                    <a:pt x="5894" y="361"/>
                    <a:pt x="5025" y="0"/>
                    <a:pt x="3883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518700" y="3530713"/>
              <a:ext cx="154100" cy="76900"/>
            </a:xfrm>
            <a:custGeom>
              <a:avLst/>
              <a:gdLst/>
              <a:ahLst/>
              <a:cxnLst/>
              <a:rect l="l" t="t" r="r" b="b"/>
              <a:pathLst>
                <a:path w="6164" h="3076" extrusionOk="0">
                  <a:moveTo>
                    <a:pt x="2027" y="0"/>
                  </a:moveTo>
                  <a:cubicBezTo>
                    <a:pt x="1065" y="0"/>
                    <a:pt x="332" y="301"/>
                    <a:pt x="208" y="815"/>
                  </a:cubicBezTo>
                  <a:cubicBezTo>
                    <a:pt x="0" y="1559"/>
                    <a:pt x="1131" y="2482"/>
                    <a:pt x="2739" y="2899"/>
                  </a:cubicBezTo>
                  <a:cubicBezTo>
                    <a:pt x="3226" y="3019"/>
                    <a:pt x="3701" y="3076"/>
                    <a:pt x="4131" y="3076"/>
                  </a:cubicBezTo>
                  <a:cubicBezTo>
                    <a:pt x="5095" y="3076"/>
                    <a:pt x="5831" y="2789"/>
                    <a:pt x="5955" y="2274"/>
                  </a:cubicBezTo>
                  <a:cubicBezTo>
                    <a:pt x="6163" y="1530"/>
                    <a:pt x="5032" y="607"/>
                    <a:pt x="3424" y="190"/>
                  </a:cubicBezTo>
                  <a:cubicBezTo>
                    <a:pt x="2935" y="61"/>
                    <a:pt x="2458" y="0"/>
                    <a:pt x="2027" y="0"/>
                  </a:cubicBezTo>
                  <a:close/>
                </a:path>
              </a:pathLst>
            </a:custGeom>
            <a:solidFill>
              <a:srgbClr val="D8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122700" y="1855438"/>
              <a:ext cx="704175" cy="843825"/>
            </a:xfrm>
            <a:custGeom>
              <a:avLst/>
              <a:gdLst/>
              <a:ahLst/>
              <a:cxnLst/>
              <a:rect l="l" t="t" r="r" b="b"/>
              <a:pathLst>
                <a:path w="28167" h="33753" extrusionOk="0">
                  <a:moveTo>
                    <a:pt x="13845" y="1"/>
                  </a:moveTo>
                  <a:lnTo>
                    <a:pt x="13845" y="90"/>
                  </a:lnTo>
                  <a:cubicBezTo>
                    <a:pt x="13496" y="33"/>
                    <a:pt x="13143" y="6"/>
                    <a:pt x="12790" y="6"/>
                  </a:cubicBezTo>
                  <a:cubicBezTo>
                    <a:pt x="9052" y="6"/>
                    <a:pt x="5199" y="3035"/>
                    <a:pt x="3186" y="6164"/>
                  </a:cubicBezTo>
                  <a:cubicBezTo>
                    <a:pt x="119" y="10868"/>
                    <a:pt x="0" y="17508"/>
                    <a:pt x="1489" y="22897"/>
                  </a:cubicBezTo>
                  <a:cubicBezTo>
                    <a:pt x="2591" y="26946"/>
                    <a:pt x="5062" y="31531"/>
                    <a:pt x="8992" y="33020"/>
                  </a:cubicBezTo>
                  <a:cubicBezTo>
                    <a:pt x="10297" y="33517"/>
                    <a:pt x="11742" y="33752"/>
                    <a:pt x="13217" y="33752"/>
                  </a:cubicBezTo>
                  <a:cubicBezTo>
                    <a:pt x="16691" y="33752"/>
                    <a:pt x="20335" y="32449"/>
                    <a:pt x="22718" y="30192"/>
                  </a:cubicBezTo>
                  <a:cubicBezTo>
                    <a:pt x="26678" y="26440"/>
                    <a:pt x="28166" y="19652"/>
                    <a:pt x="26856" y="14382"/>
                  </a:cubicBezTo>
                  <a:cubicBezTo>
                    <a:pt x="25338" y="8099"/>
                    <a:pt x="20217" y="1013"/>
                    <a:pt x="13845" y="1"/>
                  </a:cubicBezTo>
                  <a:close/>
                </a:path>
              </a:pathLst>
            </a:custGeom>
            <a:solidFill>
              <a:srgbClr val="1C8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820075" y="2270038"/>
              <a:ext cx="1440350" cy="25"/>
            </a:xfrm>
            <a:custGeom>
              <a:avLst/>
              <a:gdLst/>
              <a:ahLst/>
              <a:cxnLst/>
              <a:rect l="l" t="t" r="r" b="b"/>
              <a:pathLst>
                <a:path w="57614" h="1" fill="none" extrusionOk="0">
                  <a:moveTo>
                    <a:pt x="1" y="1"/>
                  </a:moveTo>
                  <a:lnTo>
                    <a:pt x="57613" y="1"/>
                  </a:lnTo>
                </a:path>
              </a:pathLst>
            </a:custGeom>
            <a:solidFill>
              <a:srgbClr val="FFFFFF"/>
            </a:solidFill>
            <a:ln w="14150" cap="flat" cmpd="sng">
              <a:solidFill>
                <a:srgbClr val="B7B7B7"/>
              </a:solidFill>
              <a:prstDash val="solid"/>
              <a:miter lim="297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820075" y="3571163"/>
              <a:ext cx="1779775" cy="25"/>
            </a:xfrm>
            <a:custGeom>
              <a:avLst/>
              <a:gdLst/>
              <a:ahLst/>
              <a:cxnLst/>
              <a:rect l="l" t="t" r="r" b="b"/>
              <a:pathLst>
                <a:path w="71191" h="1" fill="none" extrusionOk="0">
                  <a:moveTo>
                    <a:pt x="1" y="1"/>
                  </a:moveTo>
                  <a:lnTo>
                    <a:pt x="71190" y="1"/>
                  </a:lnTo>
                </a:path>
              </a:pathLst>
            </a:custGeom>
            <a:solidFill>
              <a:srgbClr val="FFFFFF"/>
            </a:solidFill>
            <a:ln w="14150" cap="flat" cmpd="sng">
              <a:solidFill>
                <a:srgbClr val="B7B7B7"/>
              </a:solidFill>
              <a:prstDash val="solid"/>
              <a:miter lim="297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820075" y="2642213"/>
              <a:ext cx="285125" cy="25"/>
            </a:xfrm>
            <a:custGeom>
              <a:avLst/>
              <a:gdLst/>
              <a:ahLst/>
              <a:cxnLst/>
              <a:rect l="l" t="t" r="r" b="b"/>
              <a:pathLst>
                <a:path w="11405" h="1" fill="none" extrusionOk="0">
                  <a:moveTo>
                    <a:pt x="1" y="1"/>
                  </a:moveTo>
                  <a:lnTo>
                    <a:pt x="11404" y="1"/>
                  </a:lnTo>
                </a:path>
              </a:pathLst>
            </a:custGeom>
            <a:solidFill>
              <a:srgbClr val="FFFFFF"/>
            </a:solidFill>
            <a:ln w="14150" cap="flat" cmpd="sng">
              <a:solidFill>
                <a:srgbClr val="B7B7B7"/>
              </a:solidFill>
              <a:prstDash val="solid"/>
              <a:miter lim="297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820075" y="1897863"/>
              <a:ext cx="968425" cy="25"/>
            </a:xfrm>
            <a:custGeom>
              <a:avLst/>
              <a:gdLst/>
              <a:ahLst/>
              <a:cxnLst/>
              <a:rect l="l" t="t" r="r" b="b"/>
              <a:pathLst>
                <a:path w="38737" h="1" fill="none" extrusionOk="0">
                  <a:moveTo>
                    <a:pt x="1" y="1"/>
                  </a:moveTo>
                  <a:lnTo>
                    <a:pt x="38737" y="1"/>
                  </a:lnTo>
                </a:path>
              </a:pathLst>
            </a:custGeom>
            <a:noFill/>
            <a:ln w="14150" cap="flat" cmpd="sng">
              <a:solidFill>
                <a:srgbClr val="B7B7B7"/>
              </a:solidFill>
              <a:prstDash val="solid"/>
              <a:miter lim="297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6"/>
          <p:cNvSpPr/>
          <p:nvPr/>
        </p:nvSpPr>
        <p:spPr>
          <a:xfrm>
            <a:off x="3473800" y="1036275"/>
            <a:ext cx="18300" cy="1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3626200" y="1188675"/>
            <a:ext cx="18300" cy="1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3778600" y="1069848"/>
            <a:ext cx="18300" cy="1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3931000" y="1222248"/>
            <a:ext cx="18300" cy="1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/>
          <p:nvPr/>
        </p:nvSpPr>
        <p:spPr>
          <a:xfrm>
            <a:off x="3778600" y="1341075"/>
            <a:ext cx="18300" cy="183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 rot="10800000" flipH="1">
            <a:off x="3791625" y="1073375"/>
            <a:ext cx="1298658" cy="11250"/>
          </a:xfrm>
          <a:custGeom>
            <a:avLst/>
            <a:gdLst/>
            <a:ahLst/>
            <a:cxnLst/>
            <a:rect l="l" t="t" r="r" b="b"/>
            <a:pathLst>
              <a:path w="38737" h="1" fill="none" extrusionOk="0">
                <a:moveTo>
                  <a:pt x="1" y="1"/>
                </a:moveTo>
                <a:lnTo>
                  <a:pt x="38737" y="1"/>
                </a:lnTo>
              </a:path>
            </a:pathLst>
          </a:custGeom>
          <a:noFill/>
          <a:ln w="14150" cap="flat" cmpd="sng">
            <a:solidFill>
              <a:srgbClr val="B7B7B7"/>
            </a:solidFill>
            <a:prstDash val="solid"/>
            <a:miter lim="297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686150" y="1885525"/>
            <a:ext cx="119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NUCLEUS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20800" y="2184125"/>
            <a:ext cx="119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CELL MEMBRANE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31075" y="2918050"/>
            <a:ext cx="119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MITOCHONDRIA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4944650" y="901850"/>
            <a:ext cx="119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RIBOSOMES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4CE9677-6193-B36C-A1A5-BC2031545EAD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9DE8B1D-CA3B-A2B9-3CDA-0817F52EB05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2143C-9229-4CCD-550E-61691B8C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31104-F043-D69A-A23C-1EBE9F2D1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Cells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4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Cells are the basic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building blocks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of an organism.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Cells are the fundamental units of life.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 living creatures are made up of one or more cells: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Animal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Plant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Fungal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Protozoan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Bacterial cells.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6081506" y="1232475"/>
            <a:ext cx="1941412" cy="3256398"/>
            <a:chOff x="6331206" y="1203650"/>
            <a:chExt cx="1688184" cy="2831650"/>
          </a:xfrm>
        </p:grpSpPr>
        <p:grpSp>
          <p:nvGrpSpPr>
            <p:cNvPr id="133" name="Google Shape;133;p17"/>
            <p:cNvGrpSpPr/>
            <p:nvPr/>
          </p:nvGrpSpPr>
          <p:grpSpPr>
            <a:xfrm>
              <a:off x="6331206" y="1203650"/>
              <a:ext cx="1688184" cy="2344794"/>
              <a:chOff x="3959906" y="1438225"/>
              <a:chExt cx="2813641" cy="3907991"/>
            </a:xfrm>
          </p:grpSpPr>
          <p:sp>
            <p:nvSpPr>
              <p:cNvPr id="134" name="Google Shape;134;p17"/>
              <p:cNvSpPr/>
              <p:nvPr/>
            </p:nvSpPr>
            <p:spPr>
              <a:xfrm>
                <a:off x="5873428" y="1777887"/>
                <a:ext cx="121754" cy="86494"/>
              </a:xfrm>
              <a:custGeom>
                <a:avLst/>
                <a:gdLst/>
                <a:ahLst/>
                <a:cxnLst/>
                <a:rect l="l" t="t" r="r" b="b"/>
                <a:pathLst>
                  <a:path w="5663" h="4023" extrusionOk="0">
                    <a:moveTo>
                      <a:pt x="4380" y="1"/>
                    </a:moveTo>
                    <a:cubicBezTo>
                      <a:pt x="3747" y="1"/>
                      <a:pt x="2893" y="316"/>
                      <a:pt x="2072" y="881"/>
                    </a:cubicBezTo>
                    <a:cubicBezTo>
                      <a:pt x="730" y="1815"/>
                      <a:pt x="0" y="3040"/>
                      <a:pt x="438" y="3683"/>
                    </a:cubicBezTo>
                    <a:cubicBezTo>
                      <a:pt x="602" y="3912"/>
                      <a:pt x="904" y="4023"/>
                      <a:pt x="1288" y="4023"/>
                    </a:cubicBezTo>
                    <a:cubicBezTo>
                      <a:pt x="1930" y="4023"/>
                      <a:pt x="2797" y="3713"/>
                      <a:pt x="3619" y="3128"/>
                    </a:cubicBezTo>
                    <a:cubicBezTo>
                      <a:pt x="4933" y="2223"/>
                      <a:pt x="5662" y="968"/>
                      <a:pt x="5224" y="355"/>
                    </a:cubicBezTo>
                    <a:cubicBezTo>
                      <a:pt x="5060" y="114"/>
                      <a:pt x="4760" y="1"/>
                      <a:pt x="4380" y="1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5140817" y="1817827"/>
                <a:ext cx="451822" cy="481579"/>
              </a:xfrm>
              <a:custGeom>
                <a:avLst/>
                <a:gdLst/>
                <a:ahLst/>
                <a:cxnLst/>
                <a:rect l="l" t="t" r="r" b="b"/>
                <a:pathLst>
                  <a:path w="21015" h="22399" extrusionOk="0">
                    <a:moveTo>
                      <a:pt x="16275" y="1"/>
                    </a:moveTo>
                    <a:cubicBezTo>
                      <a:pt x="13293" y="1"/>
                      <a:pt x="8990" y="2927"/>
                      <a:pt x="5575" y="7573"/>
                    </a:cubicBezTo>
                    <a:cubicBezTo>
                      <a:pt x="1256" y="13410"/>
                      <a:pt x="1" y="19773"/>
                      <a:pt x="2744" y="21786"/>
                    </a:cubicBezTo>
                    <a:cubicBezTo>
                      <a:pt x="3304" y="22201"/>
                      <a:pt x="3989" y="22398"/>
                      <a:pt x="4763" y="22398"/>
                    </a:cubicBezTo>
                    <a:cubicBezTo>
                      <a:pt x="7744" y="22398"/>
                      <a:pt x="12034" y="19475"/>
                      <a:pt x="15440" y="14840"/>
                    </a:cubicBezTo>
                    <a:cubicBezTo>
                      <a:pt x="19730" y="8974"/>
                      <a:pt x="21014" y="2612"/>
                      <a:pt x="18271" y="598"/>
                    </a:cubicBezTo>
                    <a:cubicBezTo>
                      <a:pt x="17717" y="193"/>
                      <a:pt x="17039" y="1"/>
                      <a:pt x="16275" y="1"/>
                    </a:cubicBezTo>
                    <a:close/>
                  </a:path>
                </a:pathLst>
              </a:custGeom>
              <a:solidFill>
                <a:srgbClr val="5FD3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17"/>
              <p:cNvGrpSpPr/>
              <p:nvPr/>
            </p:nvGrpSpPr>
            <p:grpSpPr>
              <a:xfrm>
                <a:off x="3959906" y="1438225"/>
                <a:ext cx="2813641" cy="3907991"/>
                <a:chOff x="4399381" y="711575"/>
                <a:chExt cx="2813641" cy="3907991"/>
              </a:xfrm>
            </p:grpSpPr>
            <p:sp>
              <p:nvSpPr>
                <p:cNvPr id="137" name="Google Shape;137;p17"/>
                <p:cNvSpPr/>
                <p:nvPr/>
              </p:nvSpPr>
              <p:spPr>
                <a:xfrm>
                  <a:off x="4399381" y="711575"/>
                  <a:ext cx="2813641" cy="390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67" h="181767" extrusionOk="0">
                      <a:moveTo>
                        <a:pt x="20546" y="1"/>
                      </a:moveTo>
                      <a:cubicBezTo>
                        <a:pt x="9164" y="1"/>
                        <a:pt x="0" y="9165"/>
                        <a:pt x="0" y="20518"/>
                      </a:cubicBezTo>
                      <a:lnTo>
                        <a:pt x="0" y="161249"/>
                      </a:lnTo>
                      <a:cubicBezTo>
                        <a:pt x="0" y="172632"/>
                        <a:pt x="9164" y="181767"/>
                        <a:pt x="20546" y="181767"/>
                      </a:cubicBezTo>
                      <a:lnTo>
                        <a:pt x="110349" y="181767"/>
                      </a:lnTo>
                      <a:cubicBezTo>
                        <a:pt x="121702" y="181767"/>
                        <a:pt x="130866" y="172632"/>
                        <a:pt x="130866" y="161249"/>
                      </a:cubicBezTo>
                      <a:lnTo>
                        <a:pt x="130866" y="20518"/>
                      </a:lnTo>
                      <a:cubicBezTo>
                        <a:pt x="130866" y="9165"/>
                        <a:pt x="121702" y="1"/>
                        <a:pt x="110349" y="1"/>
                      </a:cubicBezTo>
                      <a:close/>
                    </a:path>
                  </a:pathLst>
                </a:custGeom>
                <a:solidFill>
                  <a:srgbClr val="10C512"/>
                </a:solidFill>
                <a:ln w="36475" cap="flat" cmpd="sng">
                  <a:solidFill>
                    <a:srgbClr val="0D7A16"/>
                  </a:solidFill>
                  <a:prstDash val="solid"/>
                  <a:miter lim="2918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17"/>
                <p:cNvSpPr/>
                <p:nvPr/>
              </p:nvSpPr>
              <p:spPr>
                <a:xfrm>
                  <a:off x="4457732" y="770571"/>
                  <a:ext cx="2697562" cy="3791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68" h="176367" extrusionOk="0">
                      <a:moveTo>
                        <a:pt x="18241" y="0"/>
                      </a:moveTo>
                      <a:cubicBezTo>
                        <a:pt x="8143" y="0"/>
                        <a:pt x="0" y="8114"/>
                        <a:pt x="0" y="18241"/>
                      </a:cubicBezTo>
                      <a:lnTo>
                        <a:pt x="0" y="158126"/>
                      </a:lnTo>
                      <a:cubicBezTo>
                        <a:pt x="0" y="168253"/>
                        <a:pt x="8143" y="176367"/>
                        <a:pt x="18241" y="176367"/>
                      </a:cubicBezTo>
                      <a:lnTo>
                        <a:pt x="107227" y="176367"/>
                      </a:lnTo>
                      <a:cubicBezTo>
                        <a:pt x="117325" y="176367"/>
                        <a:pt x="125467" y="168253"/>
                        <a:pt x="125467" y="158126"/>
                      </a:cubicBezTo>
                      <a:lnTo>
                        <a:pt x="125467" y="18241"/>
                      </a:lnTo>
                      <a:cubicBezTo>
                        <a:pt x="125467" y="8114"/>
                        <a:pt x="117325" y="0"/>
                        <a:pt x="107227" y="0"/>
                      </a:cubicBezTo>
                      <a:close/>
                    </a:path>
                  </a:pathLst>
                </a:custGeom>
                <a:solidFill>
                  <a:srgbClr val="ECF5ED"/>
                </a:solidFill>
                <a:ln w="19050" cap="flat" cmpd="sng">
                  <a:solidFill>
                    <a:srgbClr val="0D7A16"/>
                  </a:solidFill>
                  <a:prstDash val="solid"/>
                  <a:miter lim="2918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17"/>
                <p:cNvSpPr/>
                <p:nvPr/>
              </p:nvSpPr>
              <p:spPr>
                <a:xfrm>
                  <a:off x="5708924" y="1847442"/>
                  <a:ext cx="117992" cy="8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4032" extrusionOk="0">
                      <a:moveTo>
                        <a:pt x="4206" y="1"/>
                      </a:moveTo>
                      <a:cubicBezTo>
                        <a:pt x="3588" y="1"/>
                        <a:pt x="2765" y="292"/>
                        <a:pt x="1985" y="842"/>
                      </a:cubicBezTo>
                      <a:cubicBezTo>
                        <a:pt x="701" y="1746"/>
                        <a:pt x="1" y="3001"/>
                        <a:pt x="409" y="3643"/>
                      </a:cubicBezTo>
                      <a:cubicBezTo>
                        <a:pt x="570" y="3907"/>
                        <a:pt x="884" y="4031"/>
                        <a:pt x="1285" y="4031"/>
                      </a:cubicBezTo>
                      <a:cubicBezTo>
                        <a:pt x="1902" y="4031"/>
                        <a:pt x="2724" y="3737"/>
                        <a:pt x="3503" y="3206"/>
                      </a:cubicBezTo>
                      <a:cubicBezTo>
                        <a:pt x="4787" y="2301"/>
                        <a:pt x="5487" y="1046"/>
                        <a:pt x="5079" y="375"/>
                      </a:cubicBezTo>
                      <a:cubicBezTo>
                        <a:pt x="4918" y="122"/>
                        <a:pt x="4605" y="1"/>
                        <a:pt x="4206" y="1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7"/>
                <p:cNvSpPr/>
                <p:nvPr/>
              </p:nvSpPr>
              <p:spPr>
                <a:xfrm>
                  <a:off x="5188109" y="2792818"/>
                  <a:ext cx="128656" cy="70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" h="3299" extrusionOk="0">
                      <a:moveTo>
                        <a:pt x="1623" y="0"/>
                      </a:moveTo>
                      <a:cubicBezTo>
                        <a:pt x="941" y="0"/>
                        <a:pt x="426" y="200"/>
                        <a:pt x="263" y="590"/>
                      </a:cubicBezTo>
                      <a:cubicBezTo>
                        <a:pt x="1" y="1290"/>
                        <a:pt x="993" y="2341"/>
                        <a:pt x="2511" y="2925"/>
                      </a:cubicBezTo>
                      <a:cubicBezTo>
                        <a:pt x="3154" y="3177"/>
                        <a:pt x="3787" y="3299"/>
                        <a:pt x="4319" y="3299"/>
                      </a:cubicBezTo>
                      <a:cubicBezTo>
                        <a:pt x="5017" y="3299"/>
                        <a:pt x="5543" y="3089"/>
                        <a:pt x="5692" y="2691"/>
                      </a:cubicBezTo>
                      <a:cubicBezTo>
                        <a:pt x="5984" y="1991"/>
                        <a:pt x="4991" y="969"/>
                        <a:pt x="3474" y="386"/>
                      </a:cubicBezTo>
                      <a:cubicBezTo>
                        <a:pt x="2814" y="127"/>
                        <a:pt x="2166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17"/>
                <p:cNvSpPr/>
                <p:nvPr/>
              </p:nvSpPr>
              <p:spPr>
                <a:xfrm>
                  <a:off x="5247728" y="4177160"/>
                  <a:ext cx="125517" cy="59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2745" extrusionOk="0">
                      <a:moveTo>
                        <a:pt x="2919" y="1"/>
                      </a:moveTo>
                      <a:cubicBezTo>
                        <a:pt x="1314" y="1"/>
                        <a:pt x="0" y="614"/>
                        <a:pt x="0" y="1373"/>
                      </a:cubicBezTo>
                      <a:cubicBezTo>
                        <a:pt x="0" y="2131"/>
                        <a:pt x="1314" y="2744"/>
                        <a:pt x="2919" y="2744"/>
                      </a:cubicBezTo>
                      <a:cubicBezTo>
                        <a:pt x="4524" y="2744"/>
                        <a:pt x="5837" y="2131"/>
                        <a:pt x="5837" y="1373"/>
                      </a:cubicBezTo>
                      <a:cubicBezTo>
                        <a:pt x="5837" y="614"/>
                        <a:pt x="4524" y="1"/>
                        <a:pt x="2919" y="1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17"/>
                <p:cNvSpPr/>
                <p:nvPr/>
              </p:nvSpPr>
              <p:spPr>
                <a:xfrm>
                  <a:off x="6424875" y="4216484"/>
                  <a:ext cx="120507" cy="8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4049" extrusionOk="0">
                      <a:moveTo>
                        <a:pt x="1261" y="1"/>
                      </a:moveTo>
                      <a:cubicBezTo>
                        <a:pt x="891" y="1"/>
                        <a:pt x="599" y="108"/>
                        <a:pt x="439" y="332"/>
                      </a:cubicBezTo>
                      <a:cubicBezTo>
                        <a:pt x="1" y="945"/>
                        <a:pt x="701" y="2200"/>
                        <a:pt x="2015" y="3133"/>
                      </a:cubicBezTo>
                      <a:cubicBezTo>
                        <a:pt x="2848" y="3726"/>
                        <a:pt x="3716" y="4048"/>
                        <a:pt x="4352" y="4048"/>
                      </a:cubicBezTo>
                      <a:cubicBezTo>
                        <a:pt x="4718" y="4048"/>
                        <a:pt x="5007" y="3941"/>
                        <a:pt x="5167" y="3717"/>
                      </a:cubicBezTo>
                      <a:cubicBezTo>
                        <a:pt x="5604" y="3104"/>
                        <a:pt x="4904" y="1849"/>
                        <a:pt x="3591" y="915"/>
                      </a:cubicBezTo>
                      <a:cubicBezTo>
                        <a:pt x="2776" y="323"/>
                        <a:pt x="1903" y="1"/>
                        <a:pt x="1261" y="1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17"/>
                <p:cNvSpPr/>
                <p:nvPr/>
              </p:nvSpPr>
              <p:spPr>
                <a:xfrm>
                  <a:off x="5006778" y="3699000"/>
                  <a:ext cx="87247" cy="114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8" h="5304" extrusionOk="0">
                      <a:moveTo>
                        <a:pt x="1012" y="1"/>
                      </a:moveTo>
                      <a:cubicBezTo>
                        <a:pt x="888" y="1"/>
                        <a:pt x="773" y="29"/>
                        <a:pt x="672" y="89"/>
                      </a:cubicBezTo>
                      <a:cubicBezTo>
                        <a:pt x="0" y="440"/>
                        <a:pt x="59" y="1870"/>
                        <a:pt x="817" y="3300"/>
                      </a:cubicBezTo>
                      <a:cubicBezTo>
                        <a:pt x="1463" y="4492"/>
                        <a:pt x="2404" y="5303"/>
                        <a:pt x="3084" y="5303"/>
                      </a:cubicBezTo>
                      <a:cubicBezTo>
                        <a:pt x="3204" y="5303"/>
                        <a:pt x="3315" y="5278"/>
                        <a:pt x="3415" y="5226"/>
                      </a:cubicBezTo>
                      <a:cubicBezTo>
                        <a:pt x="4057" y="4847"/>
                        <a:pt x="3999" y="3416"/>
                        <a:pt x="3240" y="2016"/>
                      </a:cubicBezTo>
                      <a:cubicBezTo>
                        <a:pt x="2601" y="812"/>
                        <a:pt x="1673" y="1"/>
                        <a:pt x="1012" y="1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17"/>
                <p:cNvSpPr/>
                <p:nvPr/>
              </p:nvSpPr>
              <p:spPr>
                <a:xfrm>
                  <a:off x="6155071" y="1648416"/>
                  <a:ext cx="125517" cy="58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2744" extrusionOk="0">
                      <a:moveTo>
                        <a:pt x="2919" y="0"/>
                      </a:moveTo>
                      <a:cubicBezTo>
                        <a:pt x="1314" y="0"/>
                        <a:pt x="0" y="613"/>
                        <a:pt x="0" y="1372"/>
                      </a:cubicBezTo>
                      <a:cubicBezTo>
                        <a:pt x="0" y="2131"/>
                        <a:pt x="1314" y="2744"/>
                        <a:pt x="2919" y="2744"/>
                      </a:cubicBezTo>
                      <a:cubicBezTo>
                        <a:pt x="4524" y="2744"/>
                        <a:pt x="5837" y="2131"/>
                        <a:pt x="5837" y="1372"/>
                      </a:cubicBezTo>
                      <a:cubicBezTo>
                        <a:pt x="5837" y="613"/>
                        <a:pt x="4524" y="0"/>
                        <a:pt x="2919" y="0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17"/>
                <p:cNvSpPr/>
                <p:nvPr/>
              </p:nvSpPr>
              <p:spPr>
                <a:xfrm>
                  <a:off x="4611457" y="2868004"/>
                  <a:ext cx="128656" cy="61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4" h="2871" extrusionOk="0">
                      <a:moveTo>
                        <a:pt x="3790" y="0"/>
                      </a:moveTo>
                      <a:cubicBezTo>
                        <a:pt x="3460" y="0"/>
                        <a:pt x="3107" y="32"/>
                        <a:pt x="2744" y="99"/>
                      </a:cubicBezTo>
                      <a:cubicBezTo>
                        <a:pt x="1168" y="391"/>
                        <a:pt x="1" y="1208"/>
                        <a:pt x="117" y="1938"/>
                      </a:cubicBezTo>
                      <a:cubicBezTo>
                        <a:pt x="231" y="2528"/>
                        <a:pt x="1085" y="2871"/>
                        <a:pt x="2200" y="2871"/>
                      </a:cubicBezTo>
                      <a:cubicBezTo>
                        <a:pt x="2520" y="2871"/>
                        <a:pt x="2860" y="2843"/>
                        <a:pt x="3211" y="2784"/>
                      </a:cubicBezTo>
                      <a:cubicBezTo>
                        <a:pt x="4816" y="2492"/>
                        <a:pt x="5984" y="1675"/>
                        <a:pt x="5838" y="916"/>
                      </a:cubicBezTo>
                      <a:cubicBezTo>
                        <a:pt x="5748" y="354"/>
                        <a:pt x="4897" y="0"/>
                        <a:pt x="3790" y="0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17"/>
                <p:cNvSpPr/>
                <p:nvPr/>
              </p:nvSpPr>
              <p:spPr>
                <a:xfrm>
                  <a:off x="5258392" y="3229913"/>
                  <a:ext cx="129903" cy="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" h="3013" extrusionOk="0">
                      <a:moveTo>
                        <a:pt x="1945" y="1"/>
                      </a:moveTo>
                      <a:cubicBezTo>
                        <a:pt x="1023" y="1"/>
                        <a:pt x="324" y="281"/>
                        <a:pt x="205" y="777"/>
                      </a:cubicBezTo>
                      <a:cubicBezTo>
                        <a:pt x="1" y="1507"/>
                        <a:pt x="1139" y="2441"/>
                        <a:pt x="2686" y="2820"/>
                      </a:cubicBezTo>
                      <a:cubicBezTo>
                        <a:pt x="3190" y="2951"/>
                        <a:pt x="3676" y="3013"/>
                        <a:pt x="4111" y="3013"/>
                      </a:cubicBezTo>
                      <a:cubicBezTo>
                        <a:pt x="5035" y="3013"/>
                        <a:pt x="5728" y="2733"/>
                        <a:pt x="5867" y="2237"/>
                      </a:cubicBezTo>
                      <a:cubicBezTo>
                        <a:pt x="6042" y="1507"/>
                        <a:pt x="4933" y="573"/>
                        <a:pt x="3357" y="194"/>
                      </a:cubicBezTo>
                      <a:cubicBezTo>
                        <a:pt x="2862" y="63"/>
                        <a:pt x="2379" y="1"/>
                        <a:pt x="1945" y="1"/>
                      </a:cubicBezTo>
                      <a:close/>
                    </a:path>
                  </a:pathLst>
                </a:custGeom>
                <a:solidFill>
                  <a:srgbClr val="D88E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17"/>
                <p:cNvSpPr/>
                <p:nvPr/>
              </p:nvSpPr>
              <p:spPr>
                <a:xfrm>
                  <a:off x="5184970" y="3372393"/>
                  <a:ext cx="451822" cy="48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5" h="22401" extrusionOk="0">
                      <a:moveTo>
                        <a:pt x="16279" y="0"/>
                      </a:moveTo>
                      <a:cubicBezTo>
                        <a:pt x="13283" y="0"/>
                        <a:pt x="8986" y="2911"/>
                        <a:pt x="5575" y="7575"/>
                      </a:cubicBezTo>
                      <a:cubicBezTo>
                        <a:pt x="1285" y="13412"/>
                        <a:pt x="1" y="19775"/>
                        <a:pt x="2744" y="21789"/>
                      </a:cubicBezTo>
                      <a:cubicBezTo>
                        <a:pt x="3303" y="22203"/>
                        <a:pt x="3989" y="22400"/>
                        <a:pt x="4764" y="22400"/>
                      </a:cubicBezTo>
                      <a:cubicBezTo>
                        <a:pt x="7753" y="22400"/>
                        <a:pt x="12062" y="19472"/>
                        <a:pt x="15469" y="14813"/>
                      </a:cubicBezTo>
                      <a:cubicBezTo>
                        <a:pt x="19759" y="8976"/>
                        <a:pt x="21014" y="2614"/>
                        <a:pt x="18300" y="600"/>
                      </a:cubicBezTo>
                      <a:cubicBezTo>
                        <a:pt x="17738" y="193"/>
                        <a:pt x="17052" y="0"/>
                        <a:pt x="16279" y="0"/>
                      </a:cubicBezTo>
                      <a:close/>
                    </a:path>
                  </a:pathLst>
                </a:custGeom>
                <a:solidFill>
                  <a:srgbClr val="5FD3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17"/>
                <p:cNvSpPr/>
                <p:nvPr/>
              </p:nvSpPr>
              <p:spPr>
                <a:xfrm>
                  <a:off x="4603309" y="3762769"/>
                  <a:ext cx="395965" cy="51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17" h="23869" extrusionOk="0">
                      <a:moveTo>
                        <a:pt x="4492" y="1"/>
                      </a:moveTo>
                      <a:cubicBezTo>
                        <a:pt x="3945" y="1"/>
                        <a:pt x="3436" y="118"/>
                        <a:pt x="2977" y="363"/>
                      </a:cubicBezTo>
                      <a:cubicBezTo>
                        <a:pt x="0" y="1968"/>
                        <a:pt x="380" y="8447"/>
                        <a:pt x="3823" y="14839"/>
                      </a:cubicBezTo>
                      <a:cubicBezTo>
                        <a:pt x="6742" y="20255"/>
                        <a:pt x="10918" y="23869"/>
                        <a:pt x="13936" y="23869"/>
                      </a:cubicBezTo>
                      <a:cubicBezTo>
                        <a:pt x="14479" y="23869"/>
                        <a:pt x="14985" y="23752"/>
                        <a:pt x="15439" y="23507"/>
                      </a:cubicBezTo>
                      <a:cubicBezTo>
                        <a:pt x="18416" y="21902"/>
                        <a:pt x="18066" y="15422"/>
                        <a:pt x="14622" y="9031"/>
                      </a:cubicBezTo>
                      <a:cubicBezTo>
                        <a:pt x="11704" y="3615"/>
                        <a:pt x="7528" y="1"/>
                        <a:pt x="4492" y="1"/>
                      </a:cubicBezTo>
                      <a:close/>
                    </a:path>
                  </a:pathLst>
                </a:custGeom>
                <a:solidFill>
                  <a:srgbClr val="5FD3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17"/>
                <p:cNvSpPr/>
                <p:nvPr/>
              </p:nvSpPr>
              <p:spPr>
                <a:xfrm>
                  <a:off x="5516285" y="3959086"/>
                  <a:ext cx="451822" cy="48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5" h="22401" extrusionOk="0">
                      <a:moveTo>
                        <a:pt x="16264" y="0"/>
                      </a:moveTo>
                      <a:cubicBezTo>
                        <a:pt x="13283" y="0"/>
                        <a:pt x="8986" y="2912"/>
                        <a:pt x="5575" y="7576"/>
                      </a:cubicBezTo>
                      <a:cubicBezTo>
                        <a:pt x="1256" y="13413"/>
                        <a:pt x="1" y="19775"/>
                        <a:pt x="2744" y="21789"/>
                      </a:cubicBezTo>
                      <a:cubicBezTo>
                        <a:pt x="3303" y="22203"/>
                        <a:pt x="3988" y="22400"/>
                        <a:pt x="4761" y="22400"/>
                      </a:cubicBezTo>
                      <a:cubicBezTo>
                        <a:pt x="7743" y="22400"/>
                        <a:pt x="12033" y="19472"/>
                        <a:pt x="15440" y="14814"/>
                      </a:cubicBezTo>
                      <a:cubicBezTo>
                        <a:pt x="19730" y="8977"/>
                        <a:pt x="21014" y="2614"/>
                        <a:pt x="18271" y="600"/>
                      </a:cubicBezTo>
                      <a:cubicBezTo>
                        <a:pt x="17714" y="194"/>
                        <a:pt x="17033" y="0"/>
                        <a:pt x="16264" y="0"/>
                      </a:cubicBezTo>
                      <a:close/>
                    </a:path>
                  </a:pathLst>
                </a:custGeom>
                <a:solidFill>
                  <a:srgbClr val="5FD3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17"/>
                <p:cNvSpPr/>
                <p:nvPr/>
              </p:nvSpPr>
              <p:spPr>
                <a:xfrm>
                  <a:off x="4929593" y="1228973"/>
                  <a:ext cx="451801" cy="481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4" h="22398" extrusionOk="0">
                      <a:moveTo>
                        <a:pt x="16274" y="0"/>
                      </a:moveTo>
                      <a:cubicBezTo>
                        <a:pt x="13292" y="0"/>
                        <a:pt x="8990" y="2927"/>
                        <a:pt x="5575" y="7573"/>
                      </a:cubicBezTo>
                      <a:cubicBezTo>
                        <a:pt x="1255" y="13410"/>
                        <a:pt x="1" y="19772"/>
                        <a:pt x="2744" y="21786"/>
                      </a:cubicBezTo>
                      <a:cubicBezTo>
                        <a:pt x="3303" y="22201"/>
                        <a:pt x="3989" y="22398"/>
                        <a:pt x="4762" y="22398"/>
                      </a:cubicBezTo>
                      <a:cubicBezTo>
                        <a:pt x="7744" y="22398"/>
                        <a:pt x="12033" y="19474"/>
                        <a:pt x="15439" y="14840"/>
                      </a:cubicBezTo>
                      <a:cubicBezTo>
                        <a:pt x="19730" y="8974"/>
                        <a:pt x="21014" y="2611"/>
                        <a:pt x="18270" y="597"/>
                      </a:cubicBezTo>
                      <a:cubicBezTo>
                        <a:pt x="17717" y="192"/>
                        <a:pt x="17039" y="0"/>
                        <a:pt x="16274" y="0"/>
                      </a:cubicBezTo>
                      <a:close/>
                    </a:path>
                  </a:pathLst>
                </a:custGeom>
                <a:solidFill>
                  <a:srgbClr val="5FD3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17"/>
                <p:cNvSpPr/>
                <p:nvPr/>
              </p:nvSpPr>
              <p:spPr>
                <a:xfrm>
                  <a:off x="6486364" y="1343740"/>
                  <a:ext cx="451822" cy="481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5" h="22401" extrusionOk="0">
                      <a:moveTo>
                        <a:pt x="16265" y="0"/>
                      </a:moveTo>
                      <a:cubicBezTo>
                        <a:pt x="13283" y="0"/>
                        <a:pt x="8986" y="2912"/>
                        <a:pt x="5575" y="7576"/>
                      </a:cubicBezTo>
                      <a:cubicBezTo>
                        <a:pt x="1256" y="13413"/>
                        <a:pt x="1" y="19775"/>
                        <a:pt x="2744" y="21789"/>
                      </a:cubicBezTo>
                      <a:cubicBezTo>
                        <a:pt x="3303" y="22203"/>
                        <a:pt x="3988" y="22400"/>
                        <a:pt x="4761" y="22400"/>
                      </a:cubicBezTo>
                      <a:cubicBezTo>
                        <a:pt x="7743" y="22400"/>
                        <a:pt x="12033" y="19472"/>
                        <a:pt x="15440" y="14814"/>
                      </a:cubicBezTo>
                      <a:cubicBezTo>
                        <a:pt x="19730" y="8976"/>
                        <a:pt x="21014" y="2614"/>
                        <a:pt x="18271" y="600"/>
                      </a:cubicBezTo>
                      <a:cubicBezTo>
                        <a:pt x="17715" y="194"/>
                        <a:pt x="17033" y="0"/>
                        <a:pt x="16265" y="0"/>
                      </a:cubicBezTo>
                      <a:close/>
                    </a:path>
                  </a:pathLst>
                </a:custGeom>
                <a:solidFill>
                  <a:srgbClr val="5FD3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17"/>
                <p:cNvSpPr/>
                <p:nvPr/>
              </p:nvSpPr>
              <p:spPr>
                <a:xfrm>
                  <a:off x="4927701" y="1816073"/>
                  <a:ext cx="592992" cy="711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81" h="33109" extrusionOk="0">
                      <a:moveTo>
                        <a:pt x="12538" y="1"/>
                      </a:moveTo>
                      <a:cubicBezTo>
                        <a:pt x="8873" y="1"/>
                        <a:pt x="5095" y="2970"/>
                        <a:pt x="3095" y="6036"/>
                      </a:cubicBezTo>
                      <a:cubicBezTo>
                        <a:pt x="118" y="10648"/>
                        <a:pt x="1" y="17156"/>
                        <a:pt x="1431" y="22438"/>
                      </a:cubicBezTo>
                      <a:cubicBezTo>
                        <a:pt x="2540" y="26408"/>
                        <a:pt x="4962" y="30902"/>
                        <a:pt x="8815" y="32391"/>
                      </a:cubicBezTo>
                      <a:cubicBezTo>
                        <a:pt x="10094" y="32878"/>
                        <a:pt x="11510" y="33108"/>
                        <a:pt x="12956" y="33108"/>
                      </a:cubicBezTo>
                      <a:cubicBezTo>
                        <a:pt x="16362" y="33108"/>
                        <a:pt x="19934" y="31830"/>
                        <a:pt x="22269" y="29618"/>
                      </a:cubicBezTo>
                      <a:cubicBezTo>
                        <a:pt x="26151" y="25970"/>
                        <a:pt x="27581" y="19316"/>
                        <a:pt x="26326" y="14150"/>
                      </a:cubicBezTo>
                      <a:cubicBezTo>
                        <a:pt x="24808" y="7992"/>
                        <a:pt x="19818" y="1075"/>
                        <a:pt x="13572" y="82"/>
                      </a:cubicBezTo>
                      <a:cubicBezTo>
                        <a:pt x="13229" y="27"/>
                        <a:pt x="12884" y="1"/>
                        <a:pt x="12538" y="1"/>
                      </a:cubicBezTo>
                      <a:close/>
                    </a:path>
                  </a:pathLst>
                </a:custGeom>
                <a:solidFill>
                  <a:srgbClr val="1C81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17"/>
                <p:cNvSpPr/>
                <p:nvPr/>
              </p:nvSpPr>
              <p:spPr>
                <a:xfrm>
                  <a:off x="5635502" y="1967541"/>
                  <a:ext cx="1396812" cy="2038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68" h="94815" extrusionOk="0">
                      <a:moveTo>
                        <a:pt x="35692" y="0"/>
                      </a:moveTo>
                      <a:cubicBezTo>
                        <a:pt x="30365" y="0"/>
                        <a:pt x="24936" y="1100"/>
                        <a:pt x="20372" y="2902"/>
                      </a:cubicBezTo>
                      <a:cubicBezTo>
                        <a:pt x="13426" y="5645"/>
                        <a:pt x="8581" y="12854"/>
                        <a:pt x="5429" y="19654"/>
                      </a:cubicBezTo>
                      <a:cubicBezTo>
                        <a:pt x="818" y="29723"/>
                        <a:pt x="1" y="41573"/>
                        <a:pt x="1022" y="52575"/>
                      </a:cubicBezTo>
                      <a:cubicBezTo>
                        <a:pt x="2248" y="65592"/>
                        <a:pt x="2803" y="82082"/>
                        <a:pt x="13368" y="89787"/>
                      </a:cubicBezTo>
                      <a:cubicBezTo>
                        <a:pt x="17977" y="93136"/>
                        <a:pt x="24213" y="94815"/>
                        <a:pt x="30442" y="94815"/>
                      </a:cubicBezTo>
                      <a:cubicBezTo>
                        <a:pt x="36478" y="94815"/>
                        <a:pt x="42509" y="93238"/>
                        <a:pt x="47047" y="90078"/>
                      </a:cubicBezTo>
                      <a:cubicBezTo>
                        <a:pt x="57671" y="82724"/>
                        <a:pt x="59013" y="66526"/>
                        <a:pt x="60327" y="53655"/>
                      </a:cubicBezTo>
                      <a:cubicBezTo>
                        <a:pt x="61961" y="37662"/>
                        <a:pt x="64967" y="16999"/>
                        <a:pt x="53322" y="5937"/>
                      </a:cubicBezTo>
                      <a:cubicBezTo>
                        <a:pt x="48862" y="1720"/>
                        <a:pt x="42356" y="0"/>
                        <a:pt x="35692" y="0"/>
                      </a:cubicBezTo>
                      <a:close/>
                    </a:path>
                  </a:pathLst>
                </a:custGeom>
                <a:solidFill>
                  <a:srgbClr val="CFE2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" name="Google Shape;154;p17"/>
              <p:cNvGrpSpPr/>
              <p:nvPr/>
            </p:nvGrpSpPr>
            <p:grpSpPr>
              <a:xfrm>
                <a:off x="5296288" y="1817825"/>
                <a:ext cx="475500" cy="323100"/>
                <a:chOff x="3921650" y="907425"/>
                <a:chExt cx="475500" cy="323100"/>
              </a:xfrm>
            </p:grpSpPr>
            <p:sp>
              <p:nvSpPr>
                <p:cNvPr id="155" name="Google Shape;155;p17"/>
                <p:cNvSpPr/>
                <p:nvPr/>
              </p:nvSpPr>
              <p:spPr>
                <a:xfrm>
                  <a:off x="3921650" y="907425"/>
                  <a:ext cx="18300" cy="183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17"/>
                <p:cNvSpPr/>
                <p:nvPr/>
              </p:nvSpPr>
              <p:spPr>
                <a:xfrm>
                  <a:off x="4074050" y="1059825"/>
                  <a:ext cx="18300" cy="183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17"/>
                <p:cNvSpPr/>
                <p:nvPr/>
              </p:nvSpPr>
              <p:spPr>
                <a:xfrm>
                  <a:off x="4378850" y="1093398"/>
                  <a:ext cx="18300" cy="183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17"/>
                <p:cNvSpPr/>
                <p:nvPr/>
              </p:nvSpPr>
              <p:spPr>
                <a:xfrm>
                  <a:off x="4226450" y="1212225"/>
                  <a:ext cx="18300" cy="18300"/>
                </a:xfrm>
                <a:prstGeom prst="ellipse">
                  <a:avLst/>
                </a:prstGeom>
                <a:solidFill>
                  <a:srgbClr val="000000"/>
                </a:solidFill>
                <a:ln w="9525" cap="flat" cmpd="sng">
                  <a:solidFill>
                    <a:srgbClr val="30303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9" name="Google Shape;159;p17"/>
            <p:cNvSpPr txBox="1"/>
            <p:nvPr/>
          </p:nvSpPr>
          <p:spPr>
            <a:xfrm>
              <a:off x="6331250" y="3597900"/>
              <a:ext cx="1688100" cy="4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typical plant cell.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E3B2C8F-D7C9-A0C2-3DC1-B6DEFE40021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7F5BAF1-B53C-DBD4-BC8B-111265555382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5A92E-852F-E7BF-44BC-303B7EB42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171DF-E262-4B36-43F2-DCD9C3107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4768175" y="2176950"/>
            <a:ext cx="3551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Cells are the fundamental building blocks of life. Pictured are some stained onion cells with their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nuclei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visible in </a:t>
            </a:r>
            <a:r>
              <a:rPr lang="en" b="1">
                <a:solidFill>
                  <a:srgbClr val="4D54EC"/>
                </a:solidFill>
                <a:latin typeface="Cambria"/>
                <a:ea typeface="Cambria"/>
                <a:cs typeface="Cambria"/>
                <a:sym typeface="Cambria"/>
              </a:rPr>
              <a:t>blue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</a:blip>
          <a:srcRect b="23757"/>
          <a:stretch/>
        </p:blipFill>
        <p:spPr>
          <a:xfrm>
            <a:off x="0" y="0"/>
            <a:ext cx="3794622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8"/>
          <p:cNvCxnSpPr/>
          <p:nvPr/>
        </p:nvCxnSpPr>
        <p:spPr>
          <a:xfrm flipH="1">
            <a:off x="3794575" y="0"/>
            <a:ext cx="12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AC0B810-9669-01E5-8FA4-9EEA0397EC41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63F0F8F-C945-F6A0-1EE8-02DF764AF105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1CE91-F5A3-34B1-EA78-D4B7B5F2D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77E50-E884-D733-DEFD-3236B9798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Tissues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Tissues are groups of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same type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cell which are acting together for a specific function.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cells in a tissue will be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similar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each other.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There are lots of types of tissues in a human body: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Heart tissue.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Brain tissue.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Muscle tissue.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5" name="Google Shape;175;p19"/>
          <p:cNvGrpSpPr/>
          <p:nvPr/>
        </p:nvGrpSpPr>
        <p:grpSpPr>
          <a:xfrm>
            <a:off x="5186600" y="1017713"/>
            <a:ext cx="1873229" cy="3410635"/>
            <a:chOff x="958050" y="356825"/>
            <a:chExt cx="2714825" cy="4942950"/>
          </a:xfrm>
        </p:grpSpPr>
        <p:sp>
          <p:nvSpPr>
            <p:cNvPr id="176" name="Google Shape;176;p19"/>
            <p:cNvSpPr/>
            <p:nvPr/>
          </p:nvSpPr>
          <p:spPr>
            <a:xfrm>
              <a:off x="2022600" y="997475"/>
              <a:ext cx="479200" cy="971200"/>
            </a:xfrm>
            <a:custGeom>
              <a:avLst/>
              <a:gdLst/>
              <a:ahLst/>
              <a:cxnLst/>
              <a:rect l="l" t="t" r="r" b="b"/>
              <a:pathLst>
                <a:path w="19168" h="38848" extrusionOk="0">
                  <a:moveTo>
                    <a:pt x="8197" y="1"/>
                  </a:moveTo>
                  <a:lnTo>
                    <a:pt x="1" y="10809"/>
                  </a:lnTo>
                  <a:lnTo>
                    <a:pt x="7135" y="38847"/>
                  </a:lnTo>
                  <a:lnTo>
                    <a:pt x="17668" y="38497"/>
                  </a:lnTo>
                  <a:lnTo>
                    <a:pt x="19168" y="14157"/>
                  </a:lnTo>
                  <a:lnTo>
                    <a:pt x="16331" y="551"/>
                  </a:lnTo>
                  <a:lnTo>
                    <a:pt x="8197" y="1"/>
                  </a:lnTo>
                  <a:close/>
                </a:path>
              </a:pathLst>
            </a:custGeom>
            <a:solidFill>
              <a:srgbClr val="F39079"/>
            </a:solidFill>
            <a:ln w="3750" cap="flat" cmpd="sng">
              <a:solidFill>
                <a:srgbClr val="000000"/>
              </a:solidFill>
              <a:prstDash val="solid"/>
              <a:miter lim="124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271250" y="1075575"/>
              <a:ext cx="94975" cy="291475"/>
            </a:xfrm>
            <a:custGeom>
              <a:avLst/>
              <a:gdLst/>
              <a:ahLst/>
              <a:cxnLst/>
              <a:rect l="l" t="t" r="r" b="b"/>
              <a:pathLst>
                <a:path w="3799" h="11659" extrusionOk="0">
                  <a:moveTo>
                    <a:pt x="175" y="1"/>
                  </a:moveTo>
                  <a:lnTo>
                    <a:pt x="0" y="9122"/>
                  </a:lnTo>
                  <a:lnTo>
                    <a:pt x="338" y="11483"/>
                  </a:lnTo>
                  <a:lnTo>
                    <a:pt x="2962" y="11658"/>
                  </a:lnTo>
                  <a:lnTo>
                    <a:pt x="3799" y="9846"/>
                  </a:lnTo>
                  <a:lnTo>
                    <a:pt x="3237" y="188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2562675" y="4935525"/>
              <a:ext cx="87200" cy="138400"/>
            </a:xfrm>
            <a:custGeom>
              <a:avLst/>
              <a:gdLst/>
              <a:ahLst/>
              <a:cxnLst/>
              <a:rect l="l" t="t" r="r" b="b"/>
              <a:pathLst>
                <a:path w="3488" h="5536" extrusionOk="0">
                  <a:moveTo>
                    <a:pt x="1" y="1"/>
                  </a:moveTo>
                  <a:lnTo>
                    <a:pt x="651" y="3574"/>
                  </a:lnTo>
                  <a:lnTo>
                    <a:pt x="3387" y="5536"/>
                  </a:lnTo>
                  <a:cubicBezTo>
                    <a:pt x="3487" y="5011"/>
                    <a:pt x="3450" y="4461"/>
                    <a:pt x="3300" y="3949"/>
                  </a:cubicBezTo>
                  <a:cubicBezTo>
                    <a:pt x="3087" y="3199"/>
                    <a:pt x="2637" y="2549"/>
                    <a:pt x="2225" y="1887"/>
                  </a:cubicBezTo>
                  <a:cubicBezTo>
                    <a:pt x="2000" y="1500"/>
                    <a:pt x="1775" y="1100"/>
                    <a:pt x="1575" y="7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2593300" y="5012675"/>
              <a:ext cx="66250" cy="147475"/>
            </a:xfrm>
            <a:custGeom>
              <a:avLst/>
              <a:gdLst/>
              <a:ahLst/>
              <a:cxnLst/>
              <a:rect l="l" t="t" r="r" b="b"/>
              <a:pathLst>
                <a:path w="2650" h="5899" extrusionOk="0">
                  <a:moveTo>
                    <a:pt x="363" y="1"/>
                  </a:moveTo>
                  <a:lnTo>
                    <a:pt x="0" y="2762"/>
                  </a:lnTo>
                  <a:cubicBezTo>
                    <a:pt x="513" y="3199"/>
                    <a:pt x="900" y="3787"/>
                    <a:pt x="1112" y="4424"/>
                  </a:cubicBezTo>
                  <a:cubicBezTo>
                    <a:pt x="1262" y="4899"/>
                    <a:pt x="1325" y="5399"/>
                    <a:pt x="1287" y="5898"/>
                  </a:cubicBezTo>
                  <a:cubicBezTo>
                    <a:pt x="1550" y="5873"/>
                    <a:pt x="1800" y="5773"/>
                    <a:pt x="2012" y="5611"/>
                  </a:cubicBezTo>
                  <a:cubicBezTo>
                    <a:pt x="2212" y="5461"/>
                    <a:pt x="2387" y="5249"/>
                    <a:pt x="2487" y="5011"/>
                  </a:cubicBezTo>
                  <a:cubicBezTo>
                    <a:pt x="2599" y="4749"/>
                    <a:pt x="2649" y="4461"/>
                    <a:pt x="2637" y="4187"/>
                  </a:cubicBezTo>
                  <a:cubicBezTo>
                    <a:pt x="2637" y="3899"/>
                    <a:pt x="2599" y="3612"/>
                    <a:pt x="2549" y="3337"/>
                  </a:cubicBezTo>
                  <a:cubicBezTo>
                    <a:pt x="2449" y="2700"/>
                    <a:pt x="2337" y="2037"/>
                    <a:pt x="2037" y="1463"/>
                  </a:cubicBezTo>
                  <a:cubicBezTo>
                    <a:pt x="1687" y="788"/>
                    <a:pt x="1075" y="263"/>
                    <a:pt x="363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2474600" y="4929275"/>
              <a:ext cx="140600" cy="285225"/>
            </a:xfrm>
            <a:custGeom>
              <a:avLst/>
              <a:gdLst/>
              <a:ahLst/>
              <a:cxnLst/>
              <a:rect l="l" t="t" r="r" b="b"/>
              <a:pathLst>
                <a:path w="5624" h="11409" extrusionOk="0">
                  <a:moveTo>
                    <a:pt x="1300" y="1"/>
                  </a:moveTo>
                  <a:cubicBezTo>
                    <a:pt x="938" y="650"/>
                    <a:pt x="650" y="1325"/>
                    <a:pt x="450" y="2037"/>
                  </a:cubicBezTo>
                  <a:cubicBezTo>
                    <a:pt x="13" y="3612"/>
                    <a:pt x="0" y="5273"/>
                    <a:pt x="63" y="6910"/>
                  </a:cubicBezTo>
                  <a:cubicBezTo>
                    <a:pt x="88" y="7697"/>
                    <a:pt x="138" y="8485"/>
                    <a:pt x="263" y="9259"/>
                  </a:cubicBezTo>
                  <a:cubicBezTo>
                    <a:pt x="363" y="9872"/>
                    <a:pt x="513" y="10484"/>
                    <a:pt x="713" y="11071"/>
                  </a:cubicBezTo>
                  <a:cubicBezTo>
                    <a:pt x="1038" y="10921"/>
                    <a:pt x="1325" y="10696"/>
                    <a:pt x="1537" y="10396"/>
                  </a:cubicBezTo>
                  <a:cubicBezTo>
                    <a:pt x="1925" y="9859"/>
                    <a:pt x="2037" y="9159"/>
                    <a:pt x="2412" y="8610"/>
                  </a:cubicBezTo>
                  <a:cubicBezTo>
                    <a:pt x="2599" y="8322"/>
                    <a:pt x="2862" y="8085"/>
                    <a:pt x="3162" y="7910"/>
                  </a:cubicBezTo>
                  <a:cubicBezTo>
                    <a:pt x="3299" y="8260"/>
                    <a:pt x="3424" y="8610"/>
                    <a:pt x="3536" y="8959"/>
                  </a:cubicBezTo>
                  <a:cubicBezTo>
                    <a:pt x="3774" y="9759"/>
                    <a:pt x="3936" y="10571"/>
                    <a:pt x="4024" y="11408"/>
                  </a:cubicBezTo>
                  <a:cubicBezTo>
                    <a:pt x="4136" y="10609"/>
                    <a:pt x="4249" y="9809"/>
                    <a:pt x="4361" y="9009"/>
                  </a:cubicBezTo>
                  <a:cubicBezTo>
                    <a:pt x="4411" y="8647"/>
                    <a:pt x="4461" y="8297"/>
                    <a:pt x="4524" y="7935"/>
                  </a:cubicBezTo>
                  <a:cubicBezTo>
                    <a:pt x="4599" y="8035"/>
                    <a:pt x="4661" y="8135"/>
                    <a:pt x="4736" y="8235"/>
                  </a:cubicBezTo>
                  <a:cubicBezTo>
                    <a:pt x="5073" y="8735"/>
                    <a:pt x="5311" y="9297"/>
                    <a:pt x="5423" y="9884"/>
                  </a:cubicBezTo>
                  <a:cubicBezTo>
                    <a:pt x="5323" y="9047"/>
                    <a:pt x="5311" y="8197"/>
                    <a:pt x="5361" y="7360"/>
                  </a:cubicBezTo>
                  <a:cubicBezTo>
                    <a:pt x="5436" y="6336"/>
                    <a:pt x="5623" y="5311"/>
                    <a:pt x="5586" y="4286"/>
                  </a:cubicBezTo>
                  <a:cubicBezTo>
                    <a:pt x="5548" y="3587"/>
                    <a:pt x="5423" y="2887"/>
                    <a:pt x="5211" y="2212"/>
                  </a:cubicBezTo>
                  <a:cubicBezTo>
                    <a:pt x="4998" y="1538"/>
                    <a:pt x="4711" y="888"/>
                    <a:pt x="4361" y="288"/>
                  </a:cubicBezTo>
                  <a:lnTo>
                    <a:pt x="1300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2414300" y="4878050"/>
              <a:ext cx="96250" cy="322025"/>
            </a:xfrm>
            <a:custGeom>
              <a:avLst/>
              <a:gdLst/>
              <a:ahLst/>
              <a:cxnLst/>
              <a:rect l="l" t="t" r="r" b="b"/>
              <a:pathLst>
                <a:path w="3850" h="12881" extrusionOk="0">
                  <a:moveTo>
                    <a:pt x="3849" y="1"/>
                  </a:moveTo>
                  <a:lnTo>
                    <a:pt x="2275" y="88"/>
                  </a:lnTo>
                  <a:cubicBezTo>
                    <a:pt x="1963" y="1013"/>
                    <a:pt x="1688" y="1962"/>
                    <a:pt x="1425" y="2899"/>
                  </a:cubicBezTo>
                  <a:cubicBezTo>
                    <a:pt x="1101" y="4099"/>
                    <a:pt x="813" y="5311"/>
                    <a:pt x="663" y="6535"/>
                  </a:cubicBezTo>
                  <a:cubicBezTo>
                    <a:pt x="538" y="7485"/>
                    <a:pt x="501" y="8447"/>
                    <a:pt x="426" y="9409"/>
                  </a:cubicBezTo>
                  <a:cubicBezTo>
                    <a:pt x="338" y="10546"/>
                    <a:pt x="188" y="11683"/>
                    <a:pt x="1" y="12808"/>
                  </a:cubicBezTo>
                  <a:cubicBezTo>
                    <a:pt x="152" y="12856"/>
                    <a:pt x="309" y="12880"/>
                    <a:pt x="466" y="12880"/>
                  </a:cubicBezTo>
                  <a:cubicBezTo>
                    <a:pt x="711" y="12880"/>
                    <a:pt x="955" y="12822"/>
                    <a:pt x="1175" y="12708"/>
                  </a:cubicBezTo>
                  <a:cubicBezTo>
                    <a:pt x="1450" y="12545"/>
                    <a:pt x="1675" y="12308"/>
                    <a:pt x="1875" y="12058"/>
                  </a:cubicBezTo>
                  <a:cubicBezTo>
                    <a:pt x="2337" y="11496"/>
                    <a:pt x="2712" y="10883"/>
                    <a:pt x="3025" y="10234"/>
                  </a:cubicBezTo>
                  <a:lnTo>
                    <a:pt x="3849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2417425" y="4766225"/>
              <a:ext cx="164650" cy="489425"/>
            </a:xfrm>
            <a:custGeom>
              <a:avLst/>
              <a:gdLst/>
              <a:ahLst/>
              <a:cxnLst/>
              <a:rect l="l" t="t" r="r" b="b"/>
              <a:pathLst>
                <a:path w="6586" h="19577" extrusionOk="0">
                  <a:moveTo>
                    <a:pt x="4162" y="0"/>
                  </a:moveTo>
                  <a:cubicBezTo>
                    <a:pt x="3712" y="1475"/>
                    <a:pt x="3362" y="2974"/>
                    <a:pt x="3112" y="4498"/>
                  </a:cubicBezTo>
                  <a:cubicBezTo>
                    <a:pt x="2850" y="6198"/>
                    <a:pt x="2712" y="7910"/>
                    <a:pt x="2325" y="9584"/>
                  </a:cubicBezTo>
                  <a:cubicBezTo>
                    <a:pt x="1938" y="11246"/>
                    <a:pt x="1300" y="12845"/>
                    <a:pt x="1025" y="14532"/>
                  </a:cubicBezTo>
                  <a:cubicBezTo>
                    <a:pt x="851" y="15619"/>
                    <a:pt x="813" y="16756"/>
                    <a:pt x="376" y="17768"/>
                  </a:cubicBezTo>
                  <a:cubicBezTo>
                    <a:pt x="288" y="17968"/>
                    <a:pt x="188" y="18168"/>
                    <a:pt x="113" y="18368"/>
                  </a:cubicBezTo>
                  <a:cubicBezTo>
                    <a:pt x="38" y="18580"/>
                    <a:pt x="1" y="18793"/>
                    <a:pt x="38" y="19017"/>
                  </a:cubicBezTo>
                  <a:cubicBezTo>
                    <a:pt x="76" y="19180"/>
                    <a:pt x="151" y="19342"/>
                    <a:pt x="276" y="19442"/>
                  </a:cubicBezTo>
                  <a:cubicBezTo>
                    <a:pt x="338" y="19505"/>
                    <a:pt x="413" y="19542"/>
                    <a:pt x="501" y="19567"/>
                  </a:cubicBezTo>
                  <a:cubicBezTo>
                    <a:pt x="538" y="19573"/>
                    <a:pt x="579" y="19577"/>
                    <a:pt x="621" y="19577"/>
                  </a:cubicBezTo>
                  <a:cubicBezTo>
                    <a:pt x="663" y="19577"/>
                    <a:pt x="707" y="19573"/>
                    <a:pt x="751" y="19567"/>
                  </a:cubicBezTo>
                  <a:cubicBezTo>
                    <a:pt x="863" y="19530"/>
                    <a:pt x="963" y="19467"/>
                    <a:pt x="1038" y="19380"/>
                  </a:cubicBezTo>
                  <a:cubicBezTo>
                    <a:pt x="1125" y="19292"/>
                    <a:pt x="1175" y="19180"/>
                    <a:pt x="1225" y="19067"/>
                  </a:cubicBezTo>
                  <a:cubicBezTo>
                    <a:pt x="1475" y="18468"/>
                    <a:pt x="1425" y="17780"/>
                    <a:pt x="1425" y="17118"/>
                  </a:cubicBezTo>
                  <a:cubicBezTo>
                    <a:pt x="1425" y="15281"/>
                    <a:pt x="1900" y="13482"/>
                    <a:pt x="2462" y="11733"/>
                  </a:cubicBezTo>
                  <a:cubicBezTo>
                    <a:pt x="2887" y="10434"/>
                    <a:pt x="3362" y="9134"/>
                    <a:pt x="4049" y="7947"/>
                  </a:cubicBezTo>
                  <a:cubicBezTo>
                    <a:pt x="4562" y="7060"/>
                    <a:pt x="5186" y="6235"/>
                    <a:pt x="5911" y="5498"/>
                  </a:cubicBezTo>
                  <a:lnTo>
                    <a:pt x="6586" y="238"/>
                  </a:lnTo>
                  <a:lnTo>
                    <a:pt x="4162" y="0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2558325" y="4780275"/>
              <a:ext cx="70300" cy="137775"/>
            </a:xfrm>
            <a:custGeom>
              <a:avLst/>
              <a:gdLst/>
              <a:ahLst/>
              <a:cxnLst/>
              <a:rect l="l" t="t" r="r" b="b"/>
              <a:pathLst>
                <a:path w="2812" h="5511" extrusionOk="0">
                  <a:moveTo>
                    <a:pt x="450" y="1"/>
                  </a:moveTo>
                  <a:lnTo>
                    <a:pt x="0" y="3936"/>
                  </a:lnTo>
                  <a:lnTo>
                    <a:pt x="2049" y="5511"/>
                  </a:lnTo>
                  <a:cubicBezTo>
                    <a:pt x="2312" y="5323"/>
                    <a:pt x="2511" y="5061"/>
                    <a:pt x="2636" y="4774"/>
                  </a:cubicBezTo>
                  <a:cubicBezTo>
                    <a:pt x="2774" y="4461"/>
                    <a:pt x="2811" y="4099"/>
                    <a:pt x="2799" y="3762"/>
                  </a:cubicBezTo>
                  <a:cubicBezTo>
                    <a:pt x="2774" y="3412"/>
                    <a:pt x="2699" y="3074"/>
                    <a:pt x="2611" y="2737"/>
                  </a:cubicBezTo>
                  <a:cubicBezTo>
                    <a:pt x="2487" y="2287"/>
                    <a:pt x="2337" y="1837"/>
                    <a:pt x="2162" y="1400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2496775" y="4775600"/>
              <a:ext cx="155575" cy="524175"/>
            </a:xfrm>
            <a:custGeom>
              <a:avLst/>
              <a:gdLst/>
              <a:ahLst/>
              <a:cxnLst/>
              <a:rect l="l" t="t" r="r" b="b"/>
              <a:pathLst>
                <a:path w="6223" h="20967" extrusionOk="0">
                  <a:moveTo>
                    <a:pt x="2912" y="0"/>
                  </a:moveTo>
                  <a:cubicBezTo>
                    <a:pt x="2687" y="1675"/>
                    <a:pt x="2437" y="3361"/>
                    <a:pt x="2162" y="5036"/>
                  </a:cubicBezTo>
                  <a:cubicBezTo>
                    <a:pt x="1700" y="7784"/>
                    <a:pt x="1175" y="10533"/>
                    <a:pt x="588" y="13257"/>
                  </a:cubicBezTo>
                  <a:cubicBezTo>
                    <a:pt x="300" y="14557"/>
                    <a:pt x="1" y="15881"/>
                    <a:pt x="163" y="17206"/>
                  </a:cubicBezTo>
                  <a:cubicBezTo>
                    <a:pt x="225" y="17693"/>
                    <a:pt x="350" y="18168"/>
                    <a:pt x="413" y="18655"/>
                  </a:cubicBezTo>
                  <a:cubicBezTo>
                    <a:pt x="463" y="19130"/>
                    <a:pt x="463" y="19642"/>
                    <a:pt x="263" y="20092"/>
                  </a:cubicBezTo>
                  <a:cubicBezTo>
                    <a:pt x="213" y="20204"/>
                    <a:pt x="163" y="20304"/>
                    <a:pt x="126" y="20417"/>
                  </a:cubicBezTo>
                  <a:cubicBezTo>
                    <a:pt x="113" y="20467"/>
                    <a:pt x="101" y="20529"/>
                    <a:pt x="101" y="20592"/>
                  </a:cubicBezTo>
                  <a:cubicBezTo>
                    <a:pt x="101" y="20654"/>
                    <a:pt x="113" y="20704"/>
                    <a:pt x="138" y="20754"/>
                  </a:cubicBezTo>
                  <a:cubicBezTo>
                    <a:pt x="188" y="20854"/>
                    <a:pt x="288" y="20929"/>
                    <a:pt x="388" y="20954"/>
                  </a:cubicBezTo>
                  <a:cubicBezTo>
                    <a:pt x="428" y="20963"/>
                    <a:pt x="468" y="20967"/>
                    <a:pt x="507" y="20967"/>
                  </a:cubicBezTo>
                  <a:cubicBezTo>
                    <a:pt x="578" y="20967"/>
                    <a:pt x="648" y="20953"/>
                    <a:pt x="713" y="20929"/>
                  </a:cubicBezTo>
                  <a:cubicBezTo>
                    <a:pt x="763" y="20904"/>
                    <a:pt x="813" y="20879"/>
                    <a:pt x="850" y="20842"/>
                  </a:cubicBezTo>
                  <a:cubicBezTo>
                    <a:pt x="888" y="20804"/>
                    <a:pt x="925" y="20754"/>
                    <a:pt x="950" y="20704"/>
                  </a:cubicBezTo>
                  <a:cubicBezTo>
                    <a:pt x="975" y="20629"/>
                    <a:pt x="975" y="20542"/>
                    <a:pt x="963" y="20454"/>
                  </a:cubicBezTo>
                  <a:cubicBezTo>
                    <a:pt x="950" y="20379"/>
                    <a:pt x="913" y="20292"/>
                    <a:pt x="888" y="20217"/>
                  </a:cubicBezTo>
                  <a:cubicBezTo>
                    <a:pt x="788" y="19917"/>
                    <a:pt x="738" y="19605"/>
                    <a:pt x="700" y="19292"/>
                  </a:cubicBezTo>
                  <a:cubicBezTo>
                    <a:pt x="550" y="18093"/>
                    <a:pt x="650" y="16868"/>
                    <a:pt x="825" y="15656"/>
                  </a:cubicBezTo>
                  <a:cubicBezTo>
                    <a:pt x="1000" y="14344"/>
                    <a:pt x="1250" y="13045"/>
                    <a:pt x="1487" y="11733"/>
                  </a:cubicBezTo>
                  <a:cubicBezTo>
                    <a:pt x="1725" y="10446"/>
                    <a:pt x="1937" y="9159"/>
                    <a:pt x="2150" y="7859"/>
                  </a:cubicBezTo>
                  <a:lnTo>
                    <a:pt x="2150" y="7859"/>
                  </a:lnTo>
                  <a:cubicBezTo>
                    <a:pt x="2137" y="8672"/>
                    <a:pt x="2137" y="9484"/>
                    <a:pt x="2162" y="10296"/>
                  </a:cubicBezTo>
                  <a:cubicBezTo>
                    <a:pt x="2200" y="11745"/>
                    <a:pt x="2300" y="13195"/>
                    <a:pt x="2375" y="14644"/>
                  </a:cubicBezTo>
                  <a:cubicBezTo>
                    <a:pt x="2412" y="15531"/>
                    <a:pt x="2437" y="16443"/>
                    <a:pt x="2662" y="17318"/>
                  </a:cubicBezTo>
                  <a:cubicBezTo>
                    <a:pt x="2749" y="17630"/>
                    <a:pt x="2849" y="17955"/>
                    <a:pt x="2912" y="18280"/>
                  </a:cubicBezTo>
                  <a:cubicBezTo>
                    <a:pt x="2962" y="18605"/>
                    <a:pt x="2974" y="18942"/>
                    <a:pt x="2862" y="19255"/>
                  </a:cubicBezTo>
                  <a:cubicBezTo>
                    <a:pt x="2812" y="19380"/>
                    <a:pt x="2749" y="19505"/>
                    <a:pt x="2699" y="19630"/>
                  </a:cubicBezTo>
                  <a:cubicBezTo>
                    <a:pt x="2674" y="19692"/>
                    <a:pt x="2662" y="19754"/>
                    <a:pt x="2649" y="19817"/>
                  </a:cubicBezTo>
                  <a:cubicBezTo>
                    <a:pt x="2649" y="19892"/>
                    <a:pt x="2649" y="19954"/>
                    <a:pt x="2674" y="20017"/>
                  </a:cubicBezTo>
                  <a:cubicBezTo>
                    <a:pt x="2712" y="20129"/>
                    <a:pt x="2812" y="20229"/>
                    <a:pt x="2924" y="20267"/>
                  </a:cubicBezTo>
                  <a:cubicBezTo>
                    <a:pt x="2958" y="20274"/>
                    <a:pt x="2995" y="20278"/>
                    <a:pt x="3031" y="20278"/>
                  </a:cubicBezTo>
                  <a:cubicBezTo>
                    <a:pt x="3115" y="20278"/>
                    <a:pt x="3201" y="20257"/>
                    <a:pt x="3262" y="20204"/>
                  </a:cubicBezTo>
                  <a:cubicBezTo>
                    <a:pt x="3312" y="20167"/>
                    <a:pt x="3349" y="20117"/>
                    <a:pt x="3374" y="20054"/>
                  </a:cubicBezTo>
                  <a:cubicBezTo>
                    <a:pt x="3399" y="20004"/>
                    <a:pt x="3424" y="19942"/>
                    <a:pt x="3424" y="19879"/>
                  </a:cubicBezTo>
                  <a:cubicBezTo>
                    <a:pt x="3449" y="19754"/>
                    <a:pt x="3424" y="19630"/>
                    <a:pt x="3412" y="19505"/>
                  </a:cubicBezTo>
                  <a:cubicBezTo>
                    <a:pt x="3374" y="19130"/>
                    <a:pt x="3337" y="18755"/>
                    <a:pt x="3299" y="18380"/>
                  </a:cubicBezTo>
                  <a:cubicBezTo>
                    <a:pt x="3112" y="16343"/>
                    <a:pt x="2849" y="14332"/>
                    <a:pt x="2749" y="12295"/>
                  </a:cubicBezTo>
                  <a:cubicBezTo>
                    <a:pt x="2662" y="10683"/>
                    <a:pt x="2687" y="9071"/>
                    <a:pt x="2799" y="7472"/>
                  </a:cubicBezTo>
                  <a:cubicBezTo>
                    <a:pt x="2874" y="8359"/>
                    <a:pt x="2974" y="9234"/>
                    <a:pt x="3087" y="10121"/>
                  </a:cubicBezTo>
                  <a:cubicBezTo>
                    <a:pt x="3274" y="11658"/>
                    <a:pt x="3499" y="13182"/>
                    <a:pt x="3886" y="14682"/>
                  </a:cubicBezTo>
                  <a:cubicBezTo>
                    <a:pt x="4011" y="15131"/>
                    <a:pt x="4136" y="15581"/>
                    <a:pt x="4211" y="16044"/>
                  </a:cubicBezTo>
                  <a:cubicBezTo>
                    <a:pt x="4286" y="16506"/>
                    <a:pt x="4299" y="16981"/>
                    <a:pt x="4186" y="17430"/>
                  </a:cubicBezTo>
                  <a:cubicBezTo>
                    <a:pt x="4136" y="17630"/>
                    <a:pt x="4049" y="17818"/>
                    <a:pt x="4049" y="18030"/>
                  </a:cubicBezTo>
                  <a:cubicBezTo>
                    <a:pt x="4036" y="18130"/>
                    <a:pt x="4049" y="18230"/>
                    <a:pt x="4099" y="18330"/>
                  </a:cubicBezTo>
                  <a:cubicBezTo>
                    <a:pt x="4136" y="18430"/>
                    <a:pt x="4199" y="18505"/>
                    <a:pt x="4299" y="18555"/>
                  </a:cubicBezTo>
                  <a:cubicBezTo>
                    <a:pt x="4357" y="18588"/>
                    <a:pt x="4421" y="18605"/>
                    <a:pt x="4487" y="18605"/>
                  </a:cubicBezTo>
                  <a:cubicBezTo>
                    <a:pt x="4520" y="18605"/>
                    <a:pt x="4553" y="18601"/>
                    <a:pt x="4586" y="18592"/>
                  </a:cubicBezTo>
                  <a:cubicBezTo>
                    <a:pt x="4674" y="18555"/>
                    <a:pt x="4761" y="18492"/>
                    <a:pt x="4811" y="18405"/>
                  </a:cubicBezTo>
                  <a:cubicBezTo>
                    <a:pt x="4849" y="18343"/>
                    <a:pt x="4861" y="18268"/>
                    <a:pt x="4861" y="18205"/>
                  </a:cubicBezTo>
                  <a:cubicBezTo>
                    <a:pt x="4861" y="18130"/>
                    <a:pt x="4849" y="18055"/>
                    <a:pt x="4824" y="17993"/>
                  </a:cubicBezTo>
                  <a:cubicBezTo>
                    <a:pt x="4786" y="17855"/>
                    <a:pt x="4724" y="17730"/>
                    <a:pt x="4686" y="17593"/>
                  </a:cubicBezTo>
                  <a:cubicBezTo>
                    <a:pt x="4586" y="17268"/>
                    <a:pt x="4636" y="16918"/>
                    <a:pt x="4649" y="16581"/>
                  </a:cubicBezTo>
                  <a:cubicBezTo>
                    <a:pt x="4674" y="15406"/>
                    <a:pt x="4286" y="14282"/>
                    <a:pt x="3999" y="13145"/>
                  </a:cubicBezTo>
                  <a:cubicBezTo>
                    <a:pt x="3662" y="11808"/>
                    <a:pt x="3474" y="10433"/>
                    <a:pt x="3449" y="9059"/>
                  </a:cubicBezTo>
                  <a:lnTo>
                    <a:pt x="3449" y="9059"/>
                  </a:lnTo>
                  <a:cubicBezTo>
                    <a:pt x="3549" y="9709"/>
                    <a:pt x="3737" y="10346"/>
                    <a:pt x="3986" y="10958"/>
                  </a:cubicBezTo>
                  <a:cubicBezTo>
                    <a:pt x="4286" y="11683"/>
                    <a:pt x="4674" y="12358"/>
                    <a:pt x="5011" y="13057"/>
                  </a:cubicBezTo>
                  <a:cubicBezTo>
                    <a:pt x="5348" y="13819"/>
                    <a:pt x="5623" y="14644"/>
                    <a:pt x="5523" y="15456"/>
                  </a:cubicBezTo>
                  <a:cubicBezTo>
                    <a:pt x="5498" y="15681"/>
                    <a:pt x="5436" y="15906"/>
                    <a:pt x="5436" y="16118"/>
                  </a:cubicBezTo>
                  <a:cubicBezTo>
                    <a:pt x="5436" y="16231"/>
                    <a:pt x="5448" y="16343"/>
                    <a:pt x="5486" y="16456"/>
                  </a:cubicBezTo>
                  <a:cubicBezTo>
                    <a:pt x="5523" y="16556"/>
                    <a:pt x="5573" y="16656"/>
                    <a:pt x="5661" y="16731"/>
                  </a:cubicBezTo>
                  <a:cubicBezTo>
                    <a:pt x="5711" y="16781"/>
                    <a:pt x="5773" y="16818"/>
                    <a:pt x="5848" y="16831"/>
                  </a:cubicBezTo>
                  <a:cubicBezTo>
                    <a:pt x="5872" y="16840"/>
                    <a:pt x="5898" y="16844"/>
                    <a:pt x="5924" y="16844"/>
                  </a:cubicBezTo>
                  <a:cubicBezTo>
                    <a:pt x="5966" y="16844"/>
                    <a:pt x="6009" y="16834"/>
                    <a:pt x="6048" y="16818"/>
                  </a:cubicBezTo>
                  <a:cubicBezTo>
                    <a:pt x="6111" y="16781"/>
                    <a:pt x="6160" y="16731"/>
                    <a:pt x="6185" y="16668"/>
                  </a:cubicBezTo>
                  <a:cubicBezTo>
                    <a:pt x="6210" y="16606"/>
                    <a:pt x="6223" y="16543"/>
                    <a:pt x="6223" y="16481"/>
                  </a:cubicBezTo>
                  <a:cubicBezTo>
                    <a:pt x="6210" y="16343"/>
                    <a:pt x="6173" y="16218"/>
                    <a:pt x="6136" y="16094"/>
                  </a:cubicBezTo>
                  <a:cubicBezTo>
                    <a:pt x="6011" y="15606"/>
                    <a:pt x="6086" y="15081"/>
                    <a:pt x="6036" y="14582"/>
                  </a:cubicBezTo>
                  <a:cubicBezTo>
                    <a:pt x="5986" y="14007"/>
                    <a:pt x="5786" y="13457"/>
                    <a:pt x="5548" y="12932"/>
                  </a:cubicBezTo>
                  <a:cubicBezTo>
                    <a:pt x="5298" y="12420"/>
                    <a:pt x="5011" y="11920"/>
                    <a:pt x="4749" y="11408"/>
                  </a:cubicBezTo>
                  <a:cubicBezTo>
                    <a:pt x="4461" y="10808"/>
                    <a:pt x="4224" y="10171"/>
                    <a:pt x="4049" y="9534"/>
                  </a:cubicBezTo>
                  <a:cubicBezTo>
                    <a:pt x="3487" y="7572"/>
                    <a:pt x="3474" y="5510"/>
                    <a:pt x="3587" y="3486"/>
                  </a:cubicBezTo>
                  <a:cubicBezTo>
                    <a:pt x="3637" y="2387"/>
                    <a:pt x="3724" y="1300"/>
                    <a:pt x="3849" y="225"/>
                  </a:cubicBezTo>
                  <a:lnTo>
                    <a:pt x="2912" y="0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2580500" y="3915025"/>
              <a:ext cx="152775" cy="872775"/>
            </a:xfrm>
            <a:custGeom>
              <a:avLst/>
              <a:gdLst/>
              <a:ahLst/>
              <a:cxnLst/>
              <a:rect l="l" t="t" r="r" b="b"/>
              <a:pathLst>
                <a:path w="6111" h="34911" extrusionOk="0">
                  <a:moveTo>
                    <a:pt x="2612" y="0"/>
                  </a:moveTo>
                  <a:cubicBezTo>
                    <a:pt x="3036" y="962"/>
                    <a:pt x="3424" y="1937"/>
                    <a:pt x="3761" y="2924"/>
                  </a:cubicBezTo>
                  <a:cubicBezTo>
                    <a:pt x="5410" y="7659"/>
                    <a:pt x="6110" y="12757"/>
                    <a:pt x="5460" y="17718"/>
                  </a:cubicBezTo>
                  <a:cubicBezTo>
                    <a:pt x="4961" y="21529"/>
                    <a:pt x="3699" y="25190"/>
                    <a:pt x="2599" y="28888"/>
                  </a:cubicBezTo>
                  <a:cubicBezTo>
                    <a:pt x="2012" y="30875"/>
                    <a:pt x="1475" y="32886"/>
                    <a:pt x="987" y="34911"/>
                  </a:cubicBezTo>
                  <a:lnTo>
                    <a:pt x="0" y="34761"/>
                  </a:lnTo>
                  <a:cubicBezTo>
                    <a:pt x="188" y="33099"/>
                    <a:pt x="300" y="31424"/>
                    <a:pt x="350" y="29750"/>
                  </a:cubicBezTo>
                  <a:cubicBezTo>
                    <a:pt x="425" y="27489"/>
                    <a:pt x="388" y="25227"/>
                    <a:pt x="238" y="22966"/>
                  </a:cubicBezTo>
                  <a:lnTo>
                    <a:pt x="1300" y="88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2580500" y="3915025"/>
              <a:ext cx="152775" cy="872775"/>
            </a:xfrm>
            <a:custGeom>
              <a:avLst/>
              <a:gdLst/>
              <a:ahLst/>
              <a:cxnLst/>
              <a:rect l="l" t="t" r="r" b="b"/>
              <a:pathLst>
                <a:path w="6111" h="34911" fill="none" extrusionOk="0">
                  <a:moveTo>
                    <a:pt x="2612" y="0"/>
                  </a:moveTo>
                  <a:cubicBezTo>
                    <a:pt x="3036" y="962"/>
                    <a:pt x="3424" y="1937"/>
                    <a:pt x="3761" y="2924"/>
                  </a:cubicBezTo>
                  <a:cubicBezTo>
                    <a:pt x="5410" y="7659"/>
                    <a:pt x="6110" y="12757"/>
                    <a:pt x="5460" y="17718"/>
                  </a:cubicBezTo>
                  <a:cubicBezTo>
                    <a:pt x="4961" y="21529"/>
                    <a:pt x="3699" y="25190"/>
                    <a:pt x="2599" y="28888"/>
                  </a:cubicBezTo>
                  <a:cubicBezTo>
                    <a:pt x="2012" y="30875"/>
                    <a:pt x="1475" y="32886"/>
                    <a:pt x="987" y="34911"/>
                  </a:cubicBezTo>
                  <a:lnTo>
                    <a:pt x="0" y="34761"/>
                  </a:lnTo>
                  <a:cubicBezTo>
                    <a:pt x="188" y="33099"/>
                    <a:pt x="300" y="31424"/>
                    <a:pt x="350" y="29750"/>
                  </a:cubicBezTo>
                  <a:cubicBezTo>
                    <a:pt x="425" y="27489"/>
                    <a:pt x="388" y="25227"/>
                    <a:pt x="238" y="22966"/>
                  </a:cubicBezTo>
                  <a:lnTo>
                    <a:pt x="1300" y="88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2568925" y="3912200"/>
              <a:ext cx="145900" cy="875600"/>
            </a:xfrm>
            <a:custGeom>
              <a:avLst/>
              <a:gdLst/>
              <a:ahLst/>
              <a:cxnLst/>
              <a:rect l="l" t="t" r="r" b="b"/>
              <a:pathLst>
                <a:path w="5836" h="35024" extrusionOk="0">
                  <a:moveTo>
                    <a:pt x="3025" y="1"/>
                  </a:moveTo>
                  <a:cubicBezTo>
                    <a:pt x="3274" y="1013"/>
                    <a:pt x="3524" y="2025"/>
                    <a:pt x="3762" y="3037"/>
                  </a:cubicBezTo>
                  <a:cubicBezTo>
                    <a:pt x="4899" y="7897"/>
                    <a:pt x="5836" y="12883"/>
                    <a:pt x="5324" y="17831"/>
                  </a:cubicBezTo>
                  <a:cubicBezTo>
                    <a:pt x="4924" y="21642"/>
                    <a:pt x="3674" y="25315"/>
                    <a:pt x="2600" y="29001"/>
                  </a:cubicBezTo>
                  <a:cubicBezTo>
                    <a:pt x="2013" y="30988"/>
                    <a:pt x="1475" y="33012"/>
                    <a:pt x="975" y="35024"/>
                  </a:cubicBezTo>
                  <a:lnTo>
                    <a:pt x="1" y="34874"/>
                  </a:lnTo>
                  <a:cubicBezTo>
                    <a:pt x="176" y="33212"/>
                    <a:pt x="288" y="31537"/>
                    <a:pt x="351" y="29863"/>
                  </a:cubicBezTo>
                  <a:cubicBezTo>
                    <a:pt x="426" y="27602"/>
                    <a:pt x="388" y="25340"/>
                    <a:pt x="226" y="23079"/>
                  </a:cubicBezTo>
                  <a:lnTo>
                    <a:pt x="1300" y="201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2568925" y="3912200"/>
              <a:ext cx="145900" cy="875600"/>
            </a:xfrm>
            <a:custGeom>
              <a:avLst/>
              <a:gdLst/>
              <a:ahLst/>
              <a:cxnLst/>
              <a:rect l="l" t="t" r="r" b="b"/>
              <a:pathLst>
                <a:path w="5836" h="35024" fill="none" extrusionOk="0">
                  <a:moveTo>
                    <a:pt x="3025" y="1"/>
                  </a:moveTo>
                  <a:cubicBezTo>
                    <a:pt x="3274" y="1013"/>
                    <a:pt x="3524" y="2025"/>
                    <a:pt x="3762" y="3037"/>
                  </a:cubicBezTo>
                  <a:cubicBezTo>
                    <a:pt x="4899" y="7897"/>
                    <a:pt x="5836" y="12883"/>
                    <a:pt x="5324" y="17831"/>
                  </a:cubicBezTo>
                  <a:cubicBezTo>
                    <a:pt x="4924" y="21642"/>
                    <a:pt x="3674" y="25315"/>
                    <a:pt x="2600" y="29001"/>
                  </a:cubicBezTo>
                  <a:cubicBezTo>
                    <a:pt x="2013" y="30988"/>
                    <a:pt x="1475" y="33012"/>
                    <a:pt x="975" y="35024"/>
                  </a:cubicBezTo>
                  <a:lnTo>
                    <a:pt x="1" y="34874"/>
                  </a:lnTo>
                  <a:cubicBezTo>
                    <a:pt x="176" y="33212"/>
                    <a:pt x="288" y="31537"/>
                    <a:pt x="351" y="29863"/>
                  </a:cubicBezTo>
                  <a:cubicBezTo>
                    <a:pt x="426" y="27602"/>
                    <a:pt x="388" y="25340"/>
                    <a:pt x="226" y="23079"/>
                  </a:cubicBezTo>
                  <a:lnTo>
                    <a:pt x="1300" y="201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2559575" y="3847250"/>
              <a:ext cx="86225" cy="93325"/>
            </a:xfrm>
            <a:custGeom>
              <a:avLst/>
              <a:gdLst/>
              <a:ahLst/>
              <a:cxnLst/>
              <a:rect l="l" t="t" r="r" b="b"/>
              <a:pathLst>
                <a:path w="3449" h="3733" extrusionOk="0">
                  <a:moveTo>
                    <a:pt x="1740" y="0"/>
                  </a:moveTo>
                  <a:cubicBezTo>
                    <a:pt x="1409" y="0"/>
                    <a:pt x="1073" y="110"/>
                    <a:pt x="800" y="300"/>
                  </a:cubicBezTo>
                  <a:cubicBezTo>
                    <a:pt x="475" y="525"/>
                    <a:pt x="237" y="862"/>
                    <a:pt x="112" y="1237"/>
                  </a:cubicBezTo>
                  <a:cubicBezTo>
                    <a:pt x="0" y="1612"/>
                    <a:pt x="0" y="2024"/>
                    <a:pt x="137" y="2411"/>
                  </a:cubicBezTo>
                  <a:cubicBezTo>
                    <a:pt x="237" y="2724"/>
                    <a:pt x="437" y="3011"/>
                    <a:pt x="687" y="3236"/>
                  </a:cubicBezTo>
                  <a:cubicBezTo>
                    <a:pt x="937" y="3461"/>
                    <a:pt x="1250" y="3623"/>
                    <a:pt x="1587" y="3686"/>
                  </a:cubicBezTo>
                  <a:cubicBezTo>
                    <a:pt x="1722" y="3717"/>
                    <a:pt x="1862" y="3733"/>
                    <a:pt x="2002" y="3733"/>
                  </a:cubicBezTo>
                  <a:cubicBezTo>
                    <a:pt x="2199" y="3733"/>
                    <a:pt x="2397" y="3701"/>
                    <a:pt x="2586" y="3636"/>
                  </a:cubicBezTo>
                  <a:cubicBezTo>
                    <a:pt x="2899" y="3536"/>
                    <a:pt x="3199" y="3348"/>
                    <a:pt x="3424" y="3098"/>
                  </a:cubicBezTo>
                  <a:cubicBezTo>
                    <a:pt x="3449" y="2449"/>
                    <a:pt x="3361" y="1799"/>
                    <a:pt x="3174" y="1187"/>
                  </a:cubicBezTo>
                  <a:cubicBezTo>
                    <a:pt x="3111" y="987"/>
                    <a:pt x="3036" y="787"/>
                    <a:pt x="2911" y="612"/>
                  </a:cubicBezTo>
                  <a:cubicBezTo>
                    <a:pt x="2686" y="287"/>
                    <a:pt x="2324" y="62"/>
                    <a:pt x="1924" y="12"/>
                  </a:cubicBezTo>
                  <a:cubicBezTo>
                    <a:pt x="1863" y="4"/>
                    <a:pt x="1801" y="0"/>
                    <a:pt x="1740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2492725" y="3890025"/>
              <a:ext cx="160250" cy="888100"/>
            </a:xfrm>
            <a:custGeom>
              <a:avLst/>
              <a:gdLst/>
              <a:ahLst/>
              <a:cxnLst/>
              <a:rect l="l" t="t" r="r" b="b"/>
              <a:pathLst>
                <a:path w="6410" h="35524" extrusionOk="0">
                  <a:moveTo>
                    <a:pt x="5135" y="400"/>
                  </a:moveTo>
                  <a:cubicBezTo>
                    <a:pt x="5285" y="1612"/>
                    <a:pt x="5423" y="2824"/>
                    <a:pt x="5573" y="4049"/>
                  </a:cubicBezTo>
                  <a:cubicBezTo>
                    <a:pt x="5998" y="7672"/>
                    <a:pt x="6410" y="11321"/>
                    <a:pt x="6273" y="14969"/>
                  </a:cubicBezTo>
                  <a:cubicBezTo>
                    <a:pt x="6148" y="18543"/>
                    <a:pt x="5510" y="22104"/>
                    <a:pt x="4311" y="25465"/>
                  </a:cubicBezTo>
                  <a:cubicBezTo>
                    <a:pt x="3749" y="27014"/>
                    <a:pt x="3074" y="28514"/>
                    <a:pt x="2574" y="30075"/>
                  </a:cubicBezTo>
                  <a:cubicBezTo>
                    <a:pt x="2012" y="31787"/>
                    <a:pt x="1649" y="33574"/>
                    <a:pt x="1500" y="35361"/>
                  </a:cubicBezTo>
                  <a:lnTo>
                    <a:pt x="325" y="35523"/>
                  </a:lnTo>
                  <a:lnTo>
                    <a:pt x="0" y="8822"/>
                  </a:lnTo>
                  <a:lnTo>
                    <a:pt x="2174" y="1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2492725" y="3890025"/>
              <a:ext cx="160250" cy="888100"/>
            </a:xfrm>
            <a:custGeom>
              <a:avLst/>
              <a:gdLst/>
              <a:ahLst/>
              <a:cxnLst/>
              <a:rect l="l" t="t" r="r" b="b"/>
              <a:pathLst>
                <a:path w="6410" h="35524" fill="none" extrusionOk="0">
                  <a:moveTo>
                    <a:pt x="5135" y="400"/>
                  </a:moveTo>
                  <a:cubicBezTo>
                    <a:pt x="5285" y="1612"/>
                    <a:pt x="5423" y="2824"/>
                    <a:pt x="5573" y="4049"/>
                  </a:cubicBezTo>
                  <a:cubicBezTo>
                    <a:pt x="5998" y="7672"/>
                    <a:pt x="6410" y="11321"/>
                    <a:pt x="6273" y="14969"/>
                  </a:cubicBezTo>
                  <a:cubicBezTo>
                    <a:pt x="6148" y="18543"/>
                    <a:pt x="5510" y="22104"/>
                    <a:pt x="4311" y="25465"/>
                  </a:cubicBezTo>
                  <a:cubicBezTo>
                    <a:pt x="3749" y="27014"/>
                    <a:pt x="3074" y="28514"/>
                    <a:pt x="2574" y="30075"/>
                  </a:cubicBezTo>
                  <a:cubicBezTo>
                    <a:pt x="2012" y="31787"/>
                    <a:pt x="1649" y="33574"/>
                    <a:pt x="1500" y="35361"/>
                  </a:cubicBezTo>
                  <a:lnTo>
                    <a:pt x="325" y="35523"/>
                  </a:lnTo>
                  <a:lnTo>
                    <a:pt x="0" y="8822"/>
                  </a:lnTo>
                  <a:lnTo>
                    <a:pt x="2174" y="1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2370575" y="3908450"/>
              <a:ext cx="140275" cy="819375"/>
            </a:xfrm>
            <a:custGeom>
              <a:avLst/>
              <a:gdLst/>
              <a:ahLst/>
              <a:cxnLst/>
              <a:rect l="l" t="t" r="r" b="b"/>
              <a:pathLst>
                <a:path w="5611" h="32775" extrusionOk="0">
                  <a:moveTo>
                    <a:pt x="1425" y="1"/>
                  </a:moveTo>
                  <a:cubicBezTo>
                    <a:pt x="1138" y="1887"/>
                    <a:pt x="863" y="3787"/>
                    <a:pt x="588" y="5673"/>
                  </a:cubicBezTo>
                  <a:cubicBezTo>
                    <a:pt x="288" y="7785"/>
                    <a:pt x="1" y="9897"/>
                    <a:pt x="76" y="12021"/>
                  </a:cubicBezTo>
                  <a:cubicBezTo>
                    <a:pt x="201" y="15144"/>
                    <a:pt x="1113" y="18156"/>
                    <a:pt x="1900" y="21179"/>
                  </a:cubicBezTo>
                  <a:cubicBezTo>
                    <a:pt x="2887" y="25003"/>
                    <a:pt x="3699" y="28876"/>
                    <a:pt x="4299" y="32775"/>
                  </a:cubicBezTo>
                  <a:cubicBezTo>
                    <a:pt x="4449" y="29826"/>
                    <a:pt x="4611" y="26877"/>
                    <a:pt x="4811" y="23941"/>
                  </a:cubicBezTo>
                  <a:cubicBezTo>
                    <a:pt x="5174" y="18605"/>
                    <a:pt x="5611" y="13195"/>
                    <a:pt x="4499" y="7960"/>
                  </a:cubicBezTo>
                  <a:cubicBezTo>
                    <a:pt x="3899" y="5174"/>
                    <a:pt x="2862" y="2475"/>
                    <a:pt x="1425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444600" y="3969675"/>
              <a:ext cx="99675" cy="929700"/>
            </a:xfrm>
            <a:custGeom>
              <a:avLst/>
              <a:gdLst/>
              <a:ahLst/>
              <a:cxnLst/>
              <a:rect l="l" t="t" r="r" b="b"/>
              <a:pathLst>
                <a:path w="3987" h="37188" extrusionOk="0">
                  <a:moveTo>
                    <a:pt x="3062" y="1"/>
                  </a:moveTo>
                  <a:lnTo>
                    <a:pt x="176" y="3587"/>
                  </a:lnTo>
                  <a:cubicBezTo>
                    <a:pt x="463" y="4536"/>
                    <a:pt x="688" y="5498"/>
                    <a:pt x="863" y="6473"/>
                  </a:cubicBezTo>
                  <a:cubicBezTo>
                    <a:pt x="1475" y="9959"/>
                    <a:pt x="1363" y="13533"/>
                    <a:pt x="1275" y="17069"/>
                  </a:cubicBezTo>
                  <a:cubicBezTo>
                    <a:pt x="1225" y="18905"/>
                    <a:pt x="1188" y="20742"/>
                    <a:pt x="1250" y="22566"/>
                  </a:cubicBezTo>
                  <a:cubicBezTo>
                    <a:pt x="1325" y="24715"/>
                    <a:pt x="1538" y="26889"/>
                    <a:pt x="1188" y="29014"/>
                  </a:cubicBezTo>
                  <a:cubicBezTo>
                    <a:pt x="951" y="30525"/>
                    <a:pt x="413" y="31975"/>
                    <a:pt x="176" y="33487"/>
                  </a:cubicBezTo>
                  <a:cubicBezTo>
                    <a:pt x="38" y="34336"/>
                    <a:pt x="1" y="35211"/>
                    <a:pt x="163" y="36048"/>
                  </a:cubicBezTo>
                  <a:cubicBezTo>
                    <a:pt x="213" y="36323"/>
                    <a:pt x="288" y="36598"/>
                    <a:pt x="451" y="36823"/>
                  </a:cubicBezTo>
                  <a:cubicBezTo>
                    <a:pt x="526" y="36935"/>
                    <a:pt x="638" y="37023"/>
                    <a:pt x="751" y="37098"/>
                  </a:cubicBezTo>
                  <a:cubicBezTo>
                    <a:pt x="859" y="37152"/>
                    <a:pt x="978" y="37188"/>
                    <a:pt x="1097" y="37188"/>
                  </a:cubicBezTo>
                  <a:cubicBezTo>
                    <a:pt x="1115" y="37188"/>
                    <a:pt x="1133" y="37187"/>
                    <a:pt x="1150" y="37185"/>
                  </a:cubicBezTo>
                  <a:cubicBezTo>
                    <a:pt x="1363" y="37173"/>
                    <a:pt x="1550" y="37048"/>
                    <a:pt x="1675" y="36885"/>
                  </a:cubicBezTo>
                  <a:cubicBezTo>
                    <a:pt x="1800" y="36723"/>
                    <a:pt x="1863" y="36523"/>
                    <a:pt x="1900" y="36311"/>
                  </a:cubicBezTo>
                  <a:cubicBezTo>
                    <a:pt x="1950" y="35911"/>
                    <a:pt x="1863" y="35486"/>
                    <a:pt x="1875" y="35074"/>
                  </a:cubicBezTo>
                  <a:cubicBezTo>
                    <a:pt x="1900" y="34436"/>
                    <a:pt x="2163" y="33837"/>
                    <a:pt x="2362" y="33224"/>
                  </a:cubicBezTo>
                  <a:cubicBezTo>
                    <a:pt x="2825" y="31837"/>
                    <a:pt x="2925" y="30363"/>
                    <a:pt x="3012" y="28901"/>
                  </a:cubicBezTo>
                  <a:cubicBezTo>
                    <a:pt x="3112" y="26902"/>
                    <a:pt x="3162" y="24903"/>
                    <a:pt x="3112" y="22904"/>
                  </a:cubicBezTo>
                  <a:cubicBezTo>
                    <a:pt x="3050" y="20142"/>
                    <a:pt x="2800" y="17381"/>
                    <a:pt x="2750" y="14620"/>
                  </a:cubicBezTo>
                  <a:cubicBezTo>
                    <a:pt x="2712" y="11446"/>
                    <a:pt x="2950" y="8260"/>
                    <a:pt x="3537" y="5136"/>
                  </a:cubicBezTo>
                  <a:cubicBezTo>
                    <a:pt x="3662" y="4436"/>
                    <a:pt x="3812" y="3724"/>
                    <a:pt x="3987" y="3024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436800" y="4769350"/>
              <a:ext cx="94675" cy="209925"/>
            </a:xfrm>
            <a:custGeom>
              <a:avLst/>
              <a:gdLst/>
              <a:ahLst/>
              <a:cxnLst/>
              <a:rect l="l" t="t" r="r" b="b"/>
              <a:pathLst>
                <a:path w="3787" h="8397" extrusionOk="0">
                  <a:moveTo>
                    <a:pt x="2787" y="0"/>
                  </a:moveTo>
                  <a:cubicBezTo>
                    <a:pt x="2537" y="2387"/>
                    <a:pt x="1787" y="4723"/>
                    <a:pt x="600" y="6822"/>
                  </a:cubicBezTo>
                  <a:cubicBezTo>
                    <a:pt x="413" y="7160"/>
                    <a:pt x="213" y="7497"/>
                    <a:pt x="1" y="7822"/>
                  </a:cubicBezTo>
                  <a:lnTo>
                    <a:pt x="51" y="8397"/>
                  </a:lnTo>
                  <a:cubicBezTo>
                    <a:pt x="513" y="7747"/>
                    <a:pt x="950" y="7072"/>
                    <a:pt x="1375" y="6398"/>
                  </a:cubicBezTo>
                  <a:cubicBezTo>
                    <a:pt x="2075" y="5298"/>
                    <a:pt x="2724" y="4149"/>
                    <a:pt x="3174" y="2912"/>
                  </a:cubicBezTo>
                  <a:cubicBezTo>
                    <a:pt x="3474" y="2062"/>
                    <a:pt x="3687" y="1175"/>
                    <a:pt x="3787" y="275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420550" y="3865025"/>
              <a:ext cx="169350" cy="194325"/>
            </a:xfrm>
            <a:custGeom>
              <a:avLst/>
              <a:gdLst/>
              <a:ahLst/>
              <a:cxnLst/>
              <a:rect l="l" t="t" r="r" b="b"/>
              <a:pathLst>
                <a:path w="6774" h="7773" extrusionOk="0">
                  <a:moveTo>
                    <a:pt x="6773" y="1"/>
                  </a:moveTo>
                  <a:lnTo>
                    <a:pt x="663" y="63"/>
                  </a:lnTo>
                  <a:cubicBezTo>
                    <a:pt x="126" y="1700"/>
                    <a:pt x="1" y="3487"/>
                    <a:pt x="313" y="5186"/>
                  </a:cubicBezTo>
                  <a:cubicBezTo>
                    <a:pt x="476" y="6073"/>
                    <a:pt x="751" y="6948"/>
                    <a:pt x="1138" y="7773"/>
                  </a:cubicBezTo>
                  <a:cubicBezTo>
                    <a:pt x="1600" y="7260"/>
                    <a:pt x="2162" y="6848"/>
                    <a:pt x="2800" y="6586"/>
                  </a:cubicBezTo>
                  <a:cubicBezTo>
                    <a:pt x="3082" y="6465"/>
                    <a:pt x="3397" y="6368"/>
                    <a:pt x="3711" y="6368"/>
                  </a:cubicBezTo>
                  <a:cubicBezTo>
                    <a:pt x="3787" y="6368"/>
                    <a:pt x="3862" y="6374"/>
                    <a:pt x="3937" y="6386"/>
                  </a:cubicBezTo>
                  <a:cubicBezTo>
                    <a:pt x="4162" y="6423"/>
                    <a:pt x="4374" y="6523"/>
                    <a:pt x="4549" y="6673"/>
                  </a:cubicBezTo>
                  <a:cubicBezTo>
                    <a:pt x="4724" y="6811"/>
                    <a:pt x="4861" y="6998"/>
                    <a:pt x="4949" y="7210"/>
                  </a:cubicBezTo>
                  <a:cubicBezTo>
                    <a:pt x="5386" y="5861"/>
                    <a:pt x="5748" y="4487"/>
                    <a:pt x="6048" y="3100"/>
                  </a:cubicBezTo>
                  <a:cubicBezTo>
                    <a:pt x="6211" y="2312"/>
                    <a:pt x="6361" y="1538"/>
                    <a:pt x="6486" y="751"/>
                  </a:cubicBezTo>
                  <a:lnTo>
                    <a:pt x="6773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369950" y="3796950"/>
              <a:ext cx="83125" cy="222725"/>
            </a:xfrm>
            <a:custGeom>
              <a:avLst/>
              <a:gdLst/>
              <a:ahLst/>
              <a:cxnLst/>
              <a:rect l="l" t="t" r="r" b="b"/>
              <a:pathLst>
                <a:path w="3325" h="8909" extrusionOk="0">
                  <a:moveTo>
                    <a:pt x="3324" y="8909"/>
                  </a:moveTo>
                  <a:cubicBezTo>
                    <a:pt x="3024" y="8484"/>
                    <a:pt x="2725" y="8059"/>
                    <a:pt x="2437" y="7634"/>
                  </a:cubicBezTo>
                  <a:cubicBezTo>
                    <a:pt x="1837" y="6760"/>
                    <a:pt x="1263" y="5860"/>
                    <a:pt x="850" y="4886"/>
                  </a:cubicBezTo>
                  <a:cubicBezTo>
                    <a:pt x="213" y="3361"/>
                    <a:pt x="1" y="1637"/>
                    <a:pt x="263" y="0"/>
                  </a:cubicBezTo>
                  <a:lnTo>
                    <a:pt x="2725" y="2686"/>
                  </a:lnTo>
                  <a:lnTo>
                    <a:pt x="3099" y="4911"/>
                  </a:lnTo>
                  <a:cubicBezTo>
                    <a:pt x="3099" y="5473"/>
                    <a:pt x="3112" y="6023"/>
                    <a:pt x="3137" y="6585"/>
                  </a:cubicBezTo>
                  <a:cubicBezTo>
                    <a:pt x="3174" y="7359"/>
                    <a:pt x="3237" y="8134"/>
                    <a:pt x="3324" y="8909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D1AE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2363075" y="3625450"/>
              <a:ext cx="99675" cy="294275"/>
            </a:xfrm>
            <a:custGeom>
              <a:avLst/>
              <a:gdLst/>
              <a:ahLst/>
              <a:cxnLst/>
              <a:rect l="l" t="t" r="r" b="b"/>
              <a:pathLst>
                <a:path w="3987" h="11771" extrusionOk="0">
                  <a:moveTo>
                    <a:pt x="3987" y="6135"/>
                  </a:moveTo>
                  <a:cubicBezTo>
                    <a:pt x="3712" y="6848"/>
                    <a:pt x="3524" y="7610"/>
                    <a:pt x="3462" y="8384"/>
                  </a:cubicBezTo>
                  <a:cubicBezTo>
                    <a:pt x="3387" y="9134"/>
                    <a:pt x="3424" y="9884"/>
                    <a:pt x="3412" y="10646"/>
                  </a:cubicBezTo>
                  <a:cubicBezTo>
                    <a:pt x="3412" y="11021"/>
                    <a:pt x="3399" y="11396"/>
                    <a:pt x="3374" y="11771"/>
                  </a:cubicBezTo>
                  <a:cubicBezTo>
                    <a:pt x="2825" y="11583"/>
                    <a:pt x="2337" y="11208"/>
                    <a:pt x="2000" y="10721"/>
                  </a:cubicBezTo>
                  <a:cubicBezTo>
                    <a:pt x="1625" y="10196"/>
                    <a:pt x="1450" y="9546"/>
                    <a:pt x="1163" y="8972"/>
                  </a:cubicBezTo>
                  <a:cubicBezTo>
                    <a:pt x="963" y="8534"/>
                    <a:pt x="688" y="8135"/>
                    <a:pt x="513" y="7685"/>
                  </a:cubicBezTo>
                  <a:cubicBezTo>
                    <a:pt x="213" y="6860"/>
                    <a:pt x="288" y="5948"/>
                    <a:pt x="238" y="5061"/>
                  </a:cubicBezTo>
                  <a:cubicBezTo>
                    <a:pt x="201" y="4436"/>
                    <a:pt x="101" y="3799"/>
                    <a:pt x="63" y="3174"/>
                  </a:cubicBezTo>
                  <a:cubicBezTo>
                    <a:pt x="1" y="2100"/>
                    <a:pt x="113" y="1025"/>
                    <a:pt x="413" y="0"/>
                  </a:cubicBezTo>
                  <a:lnTo>
                    <a:pt x="2725" y="2437"/>
                  </a:lnTo>
                  <a:lnTo>
                    <a:pt x="3987" y="6135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D1AE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571125" y="3745075"/>
              <a:ext cx="70625" cy="169650"/>
            </a:xfrm>
            <a:custGeom>
              <a:avLst/>
              <a:gdLst/>
              <a:ahLst/>
              <a:cxnLst/>
              <a:rect l="l" t="t" r="r" b="b"/>
              <a:pathLst>
                <a:path w="2825" h="6786" extrusionOk="0">
                  <a:moveTo>
                    <a:pt x="2824" y="1"/>
                  </a:moveTo>
                  <a:lnTo>
                    <a:pt x="0" y="1363"/>
                  </a:lnTo>
                  <a:cubicBezTo>
                    <a:pt x="325" y="2362"/>
                    <a:pt x="488" y="3412"/>
                    <a:pt x="500" y="4462"/>
                  </a:cubicBezTo>
                  <a:cubicBezTo>
                    <a:pt x="500" y="5236"/>
                    <a:pt x="413" y="6023"/>
                    <a:pt x="250" y="6786"/>
                  </a:cubicBezTo>
                  <a:cubicBezTo>
                    <a:pt x="513" y="6448"/>
                    <a:pt x="800" y="6123"/>
                    <a:pt x="1112" y="5824"/>
                  </a:cubicBezTo>
                  <a:cubicBezTo>
                    <a:pt x="1525" y="5411"/>
                    <a:pt x="1975" y="5036"/>
                    <a:pt x="2449" y="4699"/>
                  </a:cubicBezTo>
                  <a:cubicBezTo>
                    <a:pt x="2437" y="3674"/>
                    <a:pt x="2474" y="2650"/>
                    <a:pt x="2587" y="1638"/>
                  </a:cubicBezTo>
                  <a:cubicBezTo>
                    <a:pt x="2649" y="1088"/>
                    <a:pt x="2724" y="551"/>
                    <a:pt x="2824" y="1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349025" y="3000075"/>
              <a:ext cx="452650" cy="802200"/>
            </a:xfrm>
            <a:custGeom>
              <a:avLst/>
              <a:gdLst/>
              <a:ahLst/>
              <a:cxnLst/>
              <a:rect l="l" t="t" r="r" b="b"/>
              <a:pathLst>
                <a:path w="18106" h="32088" extrusionOk="0">
                  <a:moveTo>
                    <a:pt x="1" y="18306"/>
                  </a:moveTo>
                  <a:cubicBezTo>
                    <a:pt x="26" y="19318"/>
                    <a:pt x="88" y="20317"/>
                    <a:pt x="163" y="21329"/>
                  </a:cubicBezTo>
                  <a:cubicBezTo>
                    <a:pt x="313" y="23141"/>
                    <a:pt x="525" y="24965"/>
                    <a:pt x="900" y="26752"/>
                  </a:cubicBezTo>
                  <a:cubicBezTo>
                    <a:pt x="1188" y="28127"/>
                    <a:pt x="1587" y="29501"/>
                    <a:pt x="2200" y="30776"/>
                  </a:cubicBezTo>
                  <a:cubicBezTo>
                    <a:pt x="2325" y="31025"/>
                    <a:pt x="2462" y="31288"/>
                    <a:pt x="2649" y="31500"/>
                  </a:cubicBezTo>
                  <a:cubicBezTo>
                    <a:pt x="2837" y="31725"/>
                    <a:pt x="3074" y="31913"/>
                    <a:pt x="3349" y="31988"/>
                  </a:cubicBezTo>
                  <a:cubicBezTo>
                    <a:pt x="3649" y="32087"/>
                    <a:pt x="3999" y="32037"/>
                    <a:pt x="4274" y="31875"/>
                  </a:cubicBezTo>
                  <a:cubicBezTo>
                    <a:pt x="4536" y="31713"/>
                    <a:pt x="4749" y="31438"/>
                    <a:pt x="4811" y="31125"/>
                  </a:cubicBezTo>
                  <a:lnTo>
                    <a:pt x="8747" y="31438"/>
                  </a:lnTo>
                  <a:lnTo>
                    <a:pt x="9859" y="31163"/>
                  </a:lnTo>
                  <a:lnTo>
                    <a:pt x="12570" y="27040"/>
                  </a:lnTo>
                  <a:cubicBezTo>
                    <a:pt x="12983" y="25928"/>
                    <a:pt x="13382" y="24816"/>
                    <a:pt x="13795" y="23716"/>
                  </a:cubicBezTo>
                  <a:cubicBezTo>
                    <a:pt x="15032" y="20292"/>
                    <a:pt x="16269" y="16856"/>
                    <a:pt x="17468" y="13420"/>
                  </a:cubicBezTo>
                  <a:lnTo>
                    <a:pt x="18105" y="1463"/>
                  </a:lnTo>
                  <a:lnTo>
                    <a:pt x="7447" y="1"/>
                  </a:lnTo>
                  <a:lnTo>
                    <a:pt x="2362" y="10097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319350" y="2586200"/>
              <a:ext cx="359875" cy="730650"/>
            </a:xfrm>
            <a:custGeom>
              <a:avLst/>
              <a:gdLst/>
              <a:ahLst/>
              <a:cxnLst/>
              <a:rect l="l" t="t" r="r" b="b"/>
              <a:pathLst>
                <a:path w="14395" h="29226" extrusionOk="0">
                  <a:moveTo>
                    <a:pt x="2325" y="29226"/>
                  </a:moveTo>
                  <a:cubicBezTo>
                    <a:pt x="2012" y="28788"/>
                    <a:pt x="1787" y="28288"/>
                    <a:pt x="1650" y="27764"/>
                  </a:cubicBezTo>
                  <a:cubicBezTo>
                    <a:pt x="1500" y="27101"/>
                    <a:pt x="1500" y="26427"/>
                    <a:pt x="1500" y="25752"/>
                  </a:cubicBezTo>
                  <a:cubicBezTo>
                    <a:pt x="1512" y="23041"/>
                    <a:pt x="1600" y="20329"/>
                    <a:pt x="1537" y="17630"/>
                  </a:cubicBezTo>
                  <a:cubicBezTo>
                    <a:pt x="1500" y="15994"/>
                    <a:pt x="1412" y="14344"/>
                    <a:pt x="988" y="12770"/>
                  </a:cubicBezTo>
                  <a:cubicBezTo>
                    <a:pt x="750" y="11920"/>
                    <a:pt x="425" y="11096"/>
                    <a:pt x="1" y="10333"/>
                  </a:cubicBezTo>
                  <a:lnTo>
                    <a:pt x="6748" y="5798"/>
                  </a:lnTo>
                  <a:lnTo>
                    <a:pt x="11246" y="1212"/>
                  </a:lnTo>
                  <a:lnTo>
                    <a:pt x="14395" y="0"/>
                  </a:lnTo>
                  <a:lnTo>
                    <a:pt x="14232" y="5048"/>
                  </a:lnTo>
                  <a:lnTo>
                    <a:pt x="8722" y="19205"/>
                  </a:lnTo>
                  <a:lnTo>
                    <a:pt x="2325" y="2922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2370575" y="2844525"/>
              <a:ext cx="67500" cy="283025"/>
            </a:xfrm>
            <a:custGeom>
              <a:avLst/>
              <a:gdLst/>
              <a:ahLst/>
              <a:cxnLst/>
              <a:rect l="l" t="t" r="r" b="b"/>
              <a:pathLst>
                <a:path w="2700" h="11321" fill="none" extrusionOk="0">
                  <a:moveTo>
                    <a:pt x="1" y="0"/>
                  </a:moveTo>
                  <a:cubicBezTo>
                    <a:pt x="550" y="750"/>
                    <a:pt x="975" y="1587"/>
                    <a:pt x="1250" y="2474"/>
                  </a:cubicBezTo>
                  <a:cubicBezTo>
                    <a:pt x="1675" y="3824"/>
                    <a:pt x="1762" y="5261"/>
                    <a:pt x="1925" y="6660"/>
                  </a:cubicBezTo>
                  <a:cubicBezTo>
                    <a:pt x="2100" y="8235"/>
                    <a:pt x="2362" y="9784"/>
                    <a:pt x="2700" y="1132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2452100" y="2729250"/>
              <a:ext cx="326450" cy="1111450"/>
            </a:xfrm>
            <a:custGeom>
              <a:avLst/>
              <a:gdLst/>
              <a:ahLst/>
              <a:cxnLst/>
              <a:rect l="l" t="t" r="r" b="b"/>
              <a:pathLst>
                <a:path w="13058" h="44458" extrusionOk="0">
                  <a:moveTo>
                    <a:pt x="12833" y="10322"/>
                  </a:moveTo>
                  <a:cubicBezTo>
                    <a:pt x="12533" y="12083"/>
                    <a:pt x="12296" y="13858"/>
                    <a:pt x="12108" y="15619"/>
                  </a:cubicBezTo>
                  <a:cubicBezTo>
                    <a:pt x="11896" y="17594"/>
                    <a:pt x="11746" y="19580"/>
                    <a:pt x="11434" y="21542"/>
                  </a:cubicBezTo>
                  <a:cubicBezTo>
                    <a:pt x="10896" y="25003"/>
                    <a:pt x="9859" y="28389"/>
                    <a:pt x="8372" y="31563"/>
                  </a:cubicBezTo>
                  <a:cubicBezTo>
                    <a:pt x="7498" y="33424"/>
                    <a:pt x="6473" y="35211"/>
                    <a:pt x="5798" y="37160"/>
                  </a:cubicBezTo>
                  <a:cubicBezTo>
                    <a:pt x="5336" y="38497"/>
                    <a:pt x="5049" y="39909"/>
                    <a:pt x="5024" y="41334"/>
                  </a:cubicBezTo>
                  <a:cubicBezTo>
                    <a:pt x="5011" y="42396"/>
                    <a:pt x="5136" y="43445"/>
                    <a:pt x="5411" y="44457"/>
                  </a:cubicBezTo>
                  <a:cubicBezTo>
                    <a:pt x="4874" y="43845"/>
                    <a:pt x="4137" y="43395"/>
                    <a:pt x="3349" y="43183"/>
                  </a:cubicBezTo>
                  <a:cubicBezTo>
                    <a:pt x="2225" y="42883"/>
                    <a:pt x="988" y="43058"/>
                    <a:pt x="1" y="43683"/>
                  </a:cubicBezTo>
                  <a:cubicBezTo>
                    <a:pt x="188" y="43083"/>
                    <a:pt x="376" y="42496"/>
                    <a:pt x="563" y="41896"/>
                  </a:cubicBezTo>
                  <a:cubicBezTo>
                    <a:pt x="1163" y="39947"/>
                    <a:pt x="1738" y="37998"/>
                    <a:pt x="2062" y="35986"/>
                  </a:cubicBezTo>
                  <a:cubicBezTo>
                    <a:pt x="2512" y="33299"/>
                    <a:pt x="2500" y="30563"/>
                    <a:pt x="2350" y="27839"/>
                  </a:cubicBezTo>
                  <a:cubicBezTo>
                    <a:pt x="2225" y="25728"/>
                    <a:pt x="2000" y="23591"/>
                    <a:pt x="2175" y="21479"/>
                  </a:cubicBezTo>
                  <a:cubicBezTo>
                    <a:pt x="2375" y="19080"/>
                    <a:pt x="3087" y="16756"/>
                    <a:pt x="3799" y="14457"/>
                  </a:cubicBezTo>
                  <a:cubicBezTo>
                    <a:pt x="5274" y="9634"/>
                    <a:pt x="6785" y="4811"/>
                    <a:pt x="8310" y="1"/>
                  </a:cubicBezTo>
                  <a:lnTo>
                    <a:pt x="13058" y="62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2409000" y="2809550"/>
              <a:ext cx="112175" cy="188375"/>
            </a:xfrm>
            <a:custGeom>
              <a:avLst/>
              <a:gdLst/>
              <a:ahLst/>
              <a:cxnLst/>
              <a:rect l="l" t="t" r="r" b="b"/>
              <a:pathLst>
                <a:path w="4487" h="7535" fill="none" extrusionOk="0">
                  <a:moveTo>
                    <a:pt x="1" y="0"/>
                  </a:moveTo>
                  <a:cubicBezTo>
                    <a:pt x="600" y="587"/>
                    <a:pt x="1138" y="1250"/>
                    <a:pt x="1562" y="1987"/>
                  </a:cubicBezTo>
                  <a:cubicBezTo>
                    <a:pt x="2025" y="2786"/>
                    <a:pt x="2362" y="3649"/>
                    <a:pt x="2762" y="4498"/>
                  </a:cubicBezTo>
                  <a:cubicBezTo>
                    <a:pt x="3249" y="5548"/>
                    <a:pt x="3824" y="6572"/>
                    <a:pt x="4486" y="753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2637025" y="2745500"/>
              <a:ext cx="100300" cy="375800"/>
            </a:xfrm>
            <a:custGeom>
              <a:avLst/>
              <a:gdLst/>
              <a:ahLst/>
              <a:cxnLst/>
              <a:rect l="l" t="t" r="r" b="b"/>
              <a:pathLst>
                <a:path w="4012" h="15032" extrusionOk="0">
                  <a:moveTo>
                    <a:pt x="3399" y="1"/>
                  </a:moveTo>
                  <a:lnTo>
                    <a:pt x="1338" y="51"/>
                  </a:lnTo>
                  <a:lnTo>
                    <a:pt x="1" y="5961"/>
                  </a:lnTo>
                  <a:cubicBezTo>
                    <a:pt x="163" y="6535"/>
                    <a:pt x="251" y="7135"/>
                    <a:pt x="276" y="7722"/>
                  </a:cubicBezTo>
                  <a:cubicBezTo>
                    <a:pt x="288" y="8310"/>
                    <a:pt x="238" y="8897"/>
                    <a:pt x="213" y="9484"/>
                  </a:cubicBezTo>
                  <a:cubicBezTo>
                    <a:pt x="201" y="9971"/>
                    <a:pt x="201" y="10471"/>
                    <a:pt x="163" y="10959"/>
                  </a:cubicBezTo>
                  <a:cubicBezTo>
                    <a:pt x="113" y="11621"/>
                    <a:pt x="26" y="12295"/>
                    <a:pt x="188" y="12933"/>
                  </a:cubicBezTo>
                  <a:cubicBezTo>
                    <a:pt x="251" y="13183"/>
                    <a:pt x="351" y="13420"/>
                    <a:pt x="388" y="13670"/>
                  </a:cubicBezTo>
                  <a:cubicBezTo>
                    <a:pt x="426" y="13932"/>
                    <a:pt x="376" y="14207"/>
                    <a:pt x="301" y="14470"/>
                  </a:cubicBezTo>
                  <a:cubicBezTo>
                    <a:pt x="276" y="14570"/>
                    <a:pt x="251" y="14657"/>
                    <a:pt x="251" y="14757"/>
                  </a:cubicBezTo>
                  <a:cubicBezTo>
                    <a:pt x="251" y="14807"/>
                    <a:pt x="263" y="14857"/>
                    <a:pt x="288" y="14894"/>
                  </a:cubicBezTo>
                  <a:cubicBezTo>
                    <a:pt x="313" y="14944"/>
                    <a:pt x="338" y="14982"/>
                    <a:pt x="388" y="15007"/>
                  </a:cubicBezTo>
                  <a:cubicBezTo>
                    <a:pt x="426" y="15019"/>
                    <a:pt x="463" y="15032"/>
                    <a:pt x="513" y="15032"/>
                  </a:cubicBezTo>
                  <a:cubicBezTo>
                    <a:pt x="550" y="15032"/>
                    <a:pt x="600" y="15019"/>
                    <a:pt x="638" y="14994"/>
                  </a:cubicBezTo>
                  <a:cubicBezTo>
                    <a:pt x="713" y="14944"/>
                    <a:pt x="763" y="14882"/>
                    <a:pt x="800" y="14794"/>
                  </a:cubicBezTo>
                  <a:cubicBezTo>
                    <a:pt x="875" y="14645"/>
                    <a:pt x="888" y="14457"/>
                    <a:pt x="975" y="14307"/>
                  </a:cubicBezTo>
                  <a:cubicBezTo>
                    <a:pt x="1038" y="14182"/>
                    <a:pt x="1150" y="14082"/>
                    <a:pt x="1263" y="13982"/>
                  </a:cubicBezTo>
                  <a:cubicBezTo>
                    <a:pt x="1388" y="13895"/>
                    <a:pt x="1513" y="13820"/>
                    <a:pt x="1613" y="13720"/>
                  </a:cubicBezTo>
                  <a:cubicBezTo>
                    <a:pt x="1787" y="13545"/>
                    <a:pt x="1900" y="13308"/>
                    <a:pt x="2000" y="13083"/>
                  </a:cubicBezTo>
                  <a:cubicBezTo>
                    <a:pt x="2087" y="12845"/>
                    <a:pt x="2162" y="12595"/>
                    <a:pt x="2287" y="12383"/>
                  </a:cubicBezTo>
                  <a:cubicBezTo>
                    <a:pt x="2425" y="12121"/>
                    <a:pt x="2625" y="11908"/>
                    <a:pt x="2800" y="11658"/>
                  </a:cubicBezTo>
                  <a:cubicBezTo>
                    <a:pt x="2887" y="11546"/>
                    <a:pt x="2974" y="11421"/>
                    <a:pt x="3024" y="11283"/>
                  </a:cubicBezTo>
                  <a:cubicBezTo>
                    <a:pt x="3087" y="11146"/>
                    <a:pt x="3124" y="10996"/>
                    <a:pt x="3124" y="10846"/>
                  </a:cubicBezTo>
                  <a:cubicBezTo>
                    <a:pt x="3112" y="10671"/>
                    <a:pt x="3062" y="10496"/>
                    <a:pt x="3012" y="10334"/>
                  </a:cubicBezTo>
                  <a:cubicBezTo>
                    <a:pt x="2962" y="10159"/>
                    <a:pt x="2912" y="9996"/>
                    <a:pt x="2924" y="9809"/>
                  </a:cubicBezTo>
                  <a:cubicBezTo>
                    <a:pt x="2937" y="9647"/>
                    <a:pt x="2999" y="9484"/>
                    <a:pt x="3037" y="9309"/>
                  </a:cubicBezTo>
                  <a:cubicBezTo>
                    <a:pt x="3074" y="9084"/>
                    <a:pt x="3049" y="8847"/>
                    <a:pt x="3037" y="8610"/>
                  </a:cubicBezTo>
                  <a:cubicBezTo>
                    <a:pt x="3024" y="8372"/>
                    <a:pt x="3024" y="8135"/>
                    <a:pt x="3124" y="7922"/>
                  </a:cubicBezTo>
                  <a:cubicBezTo>
                    <a:pt x="3199" y="7747"/>
                    <a:pt x="3337" y="7597"/>
                    <a:pt x="3449" y="7448"/>
                  </a:cubicBezTo>
                  <a:cubicBezTo>
                    <a:pt x="3874" y="6885"/>
                    <a:pt x="4012" y="6111"/>
                    <a:pt x="3787" y="5436"/>
                  </a:cubicBezTo>
                  <a:lnTo>
                    <a:pt x="3399" y="1"/>
                  </a:ln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2767600" y="2456550"/>
              <a:ext cx="52200" cy="188400"/>
            </a:xfrm>
            <a:custGeom>
              <a:avLst/>
              <a:gdLst/>
              <a:ahLst/>
              <a:cxnLst/>
              <a:rect l="l" t="t" r="r" b="b"/>
              <a:pathLst>
                <a:path w="2088" h="7536" extrusionOk="0">
                  <a:moveTo>
                    <a:pt x="1100" y="1"/>
                  </a:moveTo>
                  <a:lnTo>
                    <a:pt x="1" y="1088"/>
                  </a:lnTo>
                  <a:lnTo>
                    <a:pt x="913" y="7535"/>
                  </a:lnTo>
                  <a:cubicBezTo>
                    <a:pt x="1175" y="6798"/>
                    <a:pt x="1425" y="6061"/>
                    <a:pt x="1675" y="5324"/>
                  </a:cubicBezTo>
                  <a:cubicBezTo>
                    <a:pt x="1887" y="4699"/>
                    <a:pt x="2087" y="4049"/>
                    <a:pt x="2050" y="3387"/>
                  </a:cubicBezTo>
                  <a:cubicBezTo>
                    <a:pt x="2012" y="2700"/>
                    <a:pt x="1725" y="2075"/>
                    <a:pt x="1487" y="1438"/>
                  </a:cubicBezTo>
                  <a:cubicBezTo>
                    <a:pt x="1325" y="963"/>
                    <a:pt x="1200" y="488"/>
                    <a:pt x="1100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2580800" y="2477800"/>
              <a:ext cx="247750" cy="1313850"/>
            </a:xfrm>
            <a:custGeom>
              <a:avLst/>
              <a:gdLst/>
              <a:ahLst/>
              <a:cxnLst/>
              <a:rect l="l" t="t" r="r" b="b"/>
              <a:pathLst>
                <a:path w="9910" h="52554" extrusionOk="0">
                  <a:moveTo>
                    <a:pt x="7847" y="1"/>
                  </a:moveTo>
                  <a:cubicBezTo>
                    <a:pt x="8185" y="2237"/>
                    <a:pt x="8497" y="4474"/>
                    <a:pt x="8772" y="6723"/>
                  </a:cubicBezTo>
                  <a:cubicBezTo>
                    <a:pt x="9222" y="10346"/>
                    <a:pt x="9584" y="13995"/>
                    <a:pt x="9747" y="17656"/>
                  </a:cubicBezTo>
                  <a:cubicBezTo>
                    <a:pt x="9909" y="21442"/>
                    <a:pt x="9859" y="25253"/>
                    <a:pt x="9384" y="29013"/>
                  </a:cubicBezTo>
                  <a:cubicBezTo>
                    <a:pt x="8859" y="33087"/>
                    <a:pt x="7835" y="37085"/>
                    <a:pt x="6448" y="40958"/>
                  </a:cubicBezTo>
                  <a:cubicBezTo>
                    <a:pt x="5673" y="43133"/>
                    <a:pt x="4774" y="45269"/>
                    <a:pt x="3924" y="47418"/>
                  </a:cubicBezTo>
                  <a:cubicBezTo>
                    <a:pt x="3574" y="48280"/>
                    <a:pt x="3237" y="49155"/>
                    <a:pt x="2787" y="49967"/>
                  </a:cubicBezTo>
                  <a:cubicBezTo>
                    <a:pt x="2325" y="50779"/>
                    <a:pt x="1762" y="51529"/>
                    <a:pt x="1013" y="52091"/>
                  </a:cubicBezTo>
                  <a:cubicBezTo>
                    <a:pt x="813" y="52254"/>
                    <a:pt x="588" y="52391"/>
                    <a:pt x="351" y="52504"/>
                  </a:cubicBezTo>
                  <a:cubicBezTo>
                    <a:pt x="313" y="52516"/>
                    <a:pt x="263" y="52541"/>
                    <a:pt x="213" y="52541"/>
                  </a:cubicBezTo>
                  <a:cubicBezTo>
                    <a:pt x="188" y="52554"/>
                    <a:pt x="163" y="52554"/>
                    <a:pt x="138" y="52541"/>
                  </a:cubicBezTo>
                  <a:cubicBezTo>
                    <a:pt x="113" y="52541"/>
                    <a:pt x="88" y="52529"/>
                    <a:pt x="63" y="52516"/>
                  </a:cubicBezTo>
                  <a:cubicBezTo>
                    <a:pt x="38" y="52491"/>
                    <a:pt x="26" y="52466"/>
                    <a:pt x="13" y="52441"/>
                  </a:cubicBezTo>
                  <a:cubicBezTo>
                    <a:pt x="1" y="52416"/>
                    <a:pt x="1" y="52379"/>
                    <a:pt x="1" y="52354"/>
                  </a:cubicBezTo>
                  <a:cubicBezTo>
                    <a:pt x="1" y="52291"/>
                    <a:pt x="26" y="52229"/>
                    <a:pt x="63" y="52179"/>
                  </a:cubicBezTo>
                  <a:cubicBezTo>
                    <a:pt x="176" y="51966"/>
                    <a:pt x="376" y="51816"/>
                    <a:pt x="550" y="51667"/>
                  </a:cubicBezTo>
                  <a:cubicBezTo>
                    <a:pt x="1637" y="50679"/>
                    <a:pt x="2225" y="49280"/>
                    <a:pt x="2762" y="47918"/>
                  </a:cubicBezTo>
                  <a:cubicBezTo>
                    <a:pt x="4124" y="44532"/>
                    <a:pt x="5448" y="41121"/>
                    <a:pt x="6523" y="37635"/>
                  </a:cubicBezTo>
                  <a:cubicBezTo>
                    <a:pt x="7510" y="34474"/>
                    <a:pt x="8272" y="31188"/>
                    <a:pt x="8060" y="27889"/>
                  </a:cubicBezTo>
                  <a:cubicBezTo>
                    <a:pt x="7922" y="25677"/>
                    <a:pt x="7335" y="23528"/>
                    <a:pt x="6723" y="21404"/>
                  </a:cubicBezTo>
                  <a:cubicBezTo>
                    <a:pt x="5811" y="18293"/>
                    <a:pt x="4799" y="15169"/>
                    <a:pt x="4486" y="11946"/>
                  </a:cubicBezTo>
                  <a:cubicBezTo>
                    <a:pt x="4186" y="8797"/>
                    <a:pt x="4549" y="5586"/>
                    <a:pt x="5561" y="2600"/>
                  </a:cubicBezTo>
                  <a:lnTo>
                    <a:pt x="7847" y="1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2497400" y="2734250"/>
              <a:ext cx="78750" cy="101875"/>
            </a:xfrm>
            <a:custGeom>
              <a:avLst/>
              <a:gdLst/>
              <a:ahLst/>
              <a:cxnLst/>
              <a:rect l="l" t="t" r="r" b="b"/>
              <a:pathLst>
                <a:path w="3150" h="4075" fill="none" extrusionOk="0">
                  <a:moveTo>
                    <a:pt x="1" y="1"/>
                  </a:moveTo>
                  <a:cubicBezTo>
                    <a:pt x="525" y="488"/>
                    <a:pt x="975" y="1025"/>
                    <a:pt x="1363" y="1625"/>
                  </a:cubicBezTo>
                  <a:cubicBezTo>
                    <a:pt x="1662" y="2062"/>
                    <a:pt x="1912" y="2525"/>
                    <a:pt x="2200" y="2962"/>
                  </a:cubicBezTo>
                  <a:cubicBezTo>
                    <a:pt x="2487" y="3362"/>
                    <a:pt x="2799" y="3737"/>
                    <a:pt x="3149" y="407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2580500" y="2641475"/>
              <a:ext cx="24375" cy="147775"/>
            </a:xfrm>
            <a:custGeom>
              <a:avLst/>
              <a:gdLst/>
              <a:ahLst/>
              <a:cxnLst/>
              <a:rect l="l" t="t" r="r" b="b"/>
              <a:pathLst>
                <a:path w="975" h="5911" fill="none" extrusionOk="0">
                  <a:moveTo>
                    <a:pt x="0" y="1"/>
                  </a:moveTo>
                  <a:cubicBezTo>
                    <a:pt x="63" y="751"/>
                    <a:pt x="100" y="1488"/>
                    <a:pt x="113" y="2237"/>
                  </a:cubicBezTo>
                  <a:cubicBezTo>
                    <a:pt x="125" y="3025"/>
                    <a:pt x="113" y="3837"/>
                    <a:pt x="338" y="4599"/>
                  </a:cubicBezTo>
                  <a:cubicBezTo>
                    <a:pt x="462" y="5074"/>
                    <a:pt x="687" y="5524"/>
                    <a:pt x="975" y="591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2349025" y="2519025"/>
              <a:ext cx="388300" cy="938700"/>
            </a:xfrm>
            <a:custGeom>
              <a:avLst/>
              <a:gdLst/>
              <a:ahLst/>
              <a:cxnLst/>
              <a:rect l="l" t="t" r="r" b="b"/>
              <a:pathLst>
                <a:path w="15532" h="37548" extrusionOk="0">
                  <a:moveTo>
                    <a:pt x="15532" y="1"/>
                  </a:moveTo>
                  <a:cubicBezTo>
                    <a:pt x="15319" y="3137"/>
                    <a:pt x="14819" y="6261"/>
                    <a:pt x="14032" y="9310"/>
                  </a:cubicBezTo>
                  <a:cubicBezTo>
                    <a:pt x="12808" y="14108"/>
                    <a:pt x="10896" y="18731"/>
                    <a:pt x="8322" y="22954"/>
                  </a:cubicBezTo>
                  <a:cubicBezTo>
                    <a:pt x="6498" y="25940"/>
                    <a:pt x="4361" y="28714"/>
                    <a:pt x="2637" y="31750"/>
                  </a:cubicBezTo>
                  <a:cubicBezTo>
                    <a:pt x="1587" y="33599"/>
                    <a:pt x="700" y="35549"/>
                    <a:pt x="1" y="37548"/>
                  </a:cubicBezTo>
                  <a:cubicBezTo>
                    <a:pt x="38" y="36473"/>
                    <a:pt x="101" y="35386"/>
                    <a:pt x="188" y="34312"/>
                  </a:cubicBezTo>
                  <a:cubicBezTo>
                    <a:pt x="313" y="32912"/>
                    <a:pt x="475" y="31513"/>
                    <a:pt x="788" y="30138"/>
                  </a:cubicBezTo>
                  <a:cubicBezTo>
                    <a:pt x="1487" y="27027"/>
                    <a:pt x="2924" y="24141"/>
                    <a:pt x="4299" y="21255"/>
                  </a:cubicBezTo>
                  <a:cubicBezTo>
                    <a:pt x="5461" y="18793"/>
                    <a:pt x="6585" y="16319"/>
                    <a:pt x="7722" y="13845"/>
                  </a:cubicBezTo>
                  <a:cubicBezTo>
                    <a:pt x="8909" y="11271"/>
                    <a:pt x="10121" y="8697"/>
                    <a:pt x="11271" y="6111"/>
                  </a:cubicBezTo>
                  <a:cubicBezTo>
                    <a:pt x="11896" y="4736"/>
                    <a:pt x="12495" y="3362"/>
                    <a:pt x="13095" y="1975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2547075" y="3094725"/>
              <a:ext cx="108725" cy="543875"/>
            </a:xfrm>
            <a:custGeom>
              <a:avLst/>
              <a:gdLst/>
              <a:ahLst/>
              <a:cxnLst/>
              <a:rect l="l" t="t" r="r" b="b"/>
              <a:pathLst>
                <a:path w="4349" h="21755" fill="none" extrusionOk="0">
                  <a:moveTo>
                    <a:pt x="4348" y="1"/>
                  </a:moveTo>
                  <a:cubicBezTo>
                    <a:pt x="3849" y="2450"/>
                    <a:pt x="3361" y="4911"/>
                    <a:pt x="2899" y="7360"/>
                  </a:cubicBezTo>
                  <a:cubicBezTo>
                    <a:pt x="2449" y="9709"/>
                    <a:pt x="2024" y="12058"/>
                    <a:pt x="1562" y="14395"/>
                  </a:cubicBezTo>
                  <a:cubicBezTo>
                    <a:pt x="1075" y="16856"/>
                    <a:pt x="550" y="19305"/>
                    <a:pt x="0" y="2175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2459925" y="4697025"/>
              <a:ext cx="159650" cy="129500"/>
            </a:xfrm>
            <a:custGeom>
              <a:avLst/>
              <a:gdLst/>
              <a:ahLst/>
              <a:cxnLst/>
              <a:rect l="l" t="t" r="r" b="b"/>
              <a:pathLst>
                <a:path w="6386" h="5180" extrusionOk="0">
                  <a:moveTo>
                    <a:pt x="2543" y="1"/>
                  </a:moveTo>
                  <a:cubicBezTo>
                    <a:pt x="1812" y="1"/>
                    <a:pt x="1082" y="148"/>
                    <a:pt x="413" y="444"/>
                  </a:cubicBezTo>
                  <a:cubicBezTo>
                    <a:pt x="275" y="894"/>
                    <a:pt x="163" y="1369"/>
                    <a:pt x="100" y="1844"/>
                  </a:cubicBezTo>
                  <a:cubicBezTo>
                    <a:pt x="38" y="2269"/>
                    <a:pt x="0" y="2693"/>
                    <a:pt x="0" y="3118"/>
                  </a:cubicBezTo>
                  <a:cubicBezTo>
                    <a:pt x="265" y="3083"/>
                    <a:pt x="530" y="3066"/>
                    <a:pt x="794" y="3066"/>
                  </a:cubicBezTo>
                  <a:cubicBezTo>
                    <a:pt x="1179" y="3066"/>
                    <a:pt x="1564" y="3102"/>
                    <a:pt x="1949" y="3168"/>
                  </a:cubicBezTo>
                  <a:cubicBezTo>
                    <a:pt x="2699" y="3293"/>
                    <a:pt x="3424" y="3568"/>
                    <a:pt x="4123" y="3893"/>
                  </a:cubicBezTo>
                  <a:cubicBezTo>
                    <a:pt x="4873" y="4255"/>
                    <a:pt x="5585" y="4680"/>
                    <a:pt x="6248" y="5180"/>
                  </a:cubicBezTo>
                  <a:cubicBezTo>
                    <a:pt x="6085" y="4505"/>
                    <a:pt x="6035" y="3818"/>
                    <a:pt x="6085" y="3143"/>
                  </a:cubicBezTo>
                  <a:cubicBezTo>
                    <a:pt x="6135" y="2631"/>
                    <a:pt x="6235" y="2131"/>
                    <a:pt x="6385" y="1644"/>
                  </a:cubicBezTo>
                  <a:cubicBezTo>
                    <a:pt x="5898" y="1119"/>
                    <a:pt x="5285" y="707"/>
                    <a:pt x="4636" y="419"/>
                  </a:cubicBezTo>
                  <a:cubicBezTo>
                    <a:pt x="3975" y="141"/>
                    <a:pt x="3258" y="1"/>
                    <a:pt x="2543" y="1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443975" y="4768725"/>
              <a:ext cx="174650" cy="190875"/>
            </a:xfrm>
            <a:custGeom>
              <a:avLst/>
              <a:gdLst/>
              <a:ahLst/>
              <a:cxnLst/>
              <a:rect l="l" t="t" r="r" b="b"/>
              <a:pathLst>
                <a:path w="6986" h="7635" extrusionOk="0">
                  <a:moveTo>
                    <a:pt x="688" y="0"/>
                  </a:moveTo>
                  <a:cubicBezTo>
                    <a:pt x="513" y="400"/>
                    <a:pt x="351" y="800"/>
                    <a:pt x="226" y="1225"/>
                  </a:cubicBezTo>
                  <a:cubicBezTo>
                    <a:pt x="138" y="1487"/>
                    <a:pt x="63" y="1762"/>
                    <a:pt x="1" y="2024"/>
                  </a:cubicBezTo>
                  <a:cubicBezTo>
                    <a:pt x="763" y="2387"/>
                    <a:pt x="1475" y="2849"/>
                    <a:pt x="2113" y="3386"/>
                  </a:cubicBezTo>
                  <a:cubicBezTo>
                    <a:pt x="2950" y="4099"/>
                    <a:pt x="3649" y="4936"/>
                    <a:pt x="4424" y="5698"/>
                  </a:cubicBezTo>
                  <a:cubicBezTo>
                    <a:pt x="5136" y="6410"/>
                    <a:pt x="5911" y="7047"/>
                    <a:pt x="6723" y="7635"/>
                  </a:cubicBezTo>
                  <a:cubicBezTo>
                    <a:pt x="6648" y="7247"/>
                    <a:pt x="6661" y="6835"/>
                    <a:pt x="6748" y="6448"/>
                  </a:cubicBezTo>
                  <a:cubicBezTo>
                    <a:pt x="6798" y="6223"/>
                    <a:pt x="6886" y="5998"/>
                    <a:pt x="6986" y="5798"/>
                  </a:cubicBezTo>
                  <a:cubicBezTo>
                    <a:pt x="6211" y="5211"/>
                    <a:pt x="5461" y="4586"/>
                    <a:pt x="4761" y="3924"/>
                  </a:cubicBezTo>
                  <a:cubicBezTo>
                    <a:pt x="3874" y="3099"/>
                    <a:pt x="3037" y="2212"/>
                    <a:pt x="2175" y="1362"/>
                  </a:cubicBezTo>
                  <a:cubicBezTo>
                    <a:pt x="1688" y="887"/>
                    <a:pt x="1200" y="438"/>
                    <a:pt x="688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2437125" y="4911775"/>
              <a:ext cx="173700" cy="80325"/>
            </a:xfrm>
            <a:custGeom>
              <a:avLst/>
              <a:gdLst/>
              <a:ahLst/>
              <a:cxnLst/>
              <a:rect l="l" t="t" r="r" b="b"/>
              <a:pathLst>
                <a:path w="6948" h="3213" extrusionOk="0">
                  <a:moveTo>
                    <a:pt x="5248" y="1"/>
                  </a:moveTo>
                  <a:cubicBezTo>
                    <a:pt x="4461" y="76"/>
                    <a:pt x="3686" y="276"/>
                    <a:pt x="2961" y="563"/>
                  </a:cubicBezTo>
                  <a:cubicBezTo>
                    <a:pt x="1837" y="1026"/>
                    <a:pt x="825" y="1725"/>
                    <a:pt x="0" y="2600"/>
                  </a:cubicBezTo>
                  <a:lnTo>
                    <a:pt x="0" y="3212"/>
                  </a:lnTo>
                  <a:cubicBezTo>
                    <a:pt x="687" y="2912"/>
                    <a:pt x="1375" y="2600"/>
                    <a:pt x="2049" y="2287"/>
                  </a:cubicBezTo>
                  <a:cubicBezTo>
                    <a:pt x="2562" y="2050"/>
                    <a:pt x="3061" y="1813"/>
                    <a:pt x="3599" y="1638"/>
                  </a:cubicBezTo>
                  <a:cubicBezTo>
                    <a:pt x="4009" y="1501"/>
                    <a:pt x="4450" y="1418"/>
                    <a:pt x="4885" y="1418"/>
                  </a:cubicBezTo>
                  <a:cubicBezTo>
                    <a:pt x="5007" y="1418"/>
                    <a:pt x="5128" y="1424"/>
                    <a:pt x="5248" y="1438"/>
                  </a:cubicBezTo>
                  <a:cubicBezTo>
                    <a:pt x="5873" y="1513"/>
                    <a:pt x="6485" y="1788"/>
                    <a:pt x="6947" y="2225"/>
                  </a:cubicBezTo>
                  <a:lnTo>
                    <a:pt x="6922" y="1500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437125" y="4911775"/>
              <a:ext cx="173700" cy="80325"/>
            </a:xfrm>
            <a:custGeom>
              <a:avLst/>
              <a:gdLst/>
              <a:ahLst/>
              <a:cxnLst/>
              <a:rect l="l" t="t" r="r" b="b"/>
              <a:pathLst>
                <a:path w="6948" h="3213" fill="none" extrusionOk="0">
                  <a:moveTo>
                    <a:pt x="5248" y="1"/>
                  </a:moveTo>
                  <a:cubicBezTo>
                    <a:pt x="4461" y="76"/>
                    <a:pt x="3686" y="276"/>
                    <a:pt x="2961" y="563"/>
                  </a:cubicBezTo>
                  <a:cubicBezTo>
                    <a:pt x="1837" y="1026"/>
                    <a:pt x="825" y="1725"/>
                    <a:pt x="0" y="2600"/>
                  </a:cubicBezTo>
                  <a:lnTo>
                    <a:pt x="0" y="3212"/>
                  </a:lnTo>
                  <a:cubicBezTo>
                    <a:pt x="687" y="2912"/>
                    <a:pt x="1375" y="2600"/>
                    <a:pt x="2049" y="2287"/>
                  </a:cubicBezTo>
                  <a:cubicBezTo>
                    <a:pt x="2562" y="2050"/>
                    <a:pt x="3061" y="1813"/>
                    <a:pt x="3599" y="1638"/>
                  </a:cubicBezTo>
                  <a:cubicBezTo>
                    <a:pt x="4123" y="1463"/>
                    <a:pt x="4698" y="1375"/>
                    <a:pt x="5248" y="1438"/>
                  </a:cubicBezTo>
                  <a:cubicBezTo>
                    <a:pt x="5873" y="1513"/>
                    <a:pt x="6485" y="1788"/>
                    <a:pt x="6947" y="2225"/>
                  </a:cubicBezTo>
                  <a:lnTo>
                    <a:pt x="6922" y="1500"/>
                  </a:ln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2443350" y="3888775"/>
              <a:ext cx="10350" cy="141850"/>
            </a:xfrm>
            <a:custGeom>
              <a:avLst/>
              <a:gdLst/>
              <a:ahLst/>
              <a:cxnLst/>
              <a:rect l="l" t="t" r="r" b="b"/>
              <a:pathLst>
                <a:path w="414" h="5674" fill="none" extrusionOk="0">
                  <a:moveTo>
                    <a:pt x="226" y="1"/>
                  </a:moveTo>
                  <a:cubicBezTo>
                    <a:pt x="151" y="475"/>
                    <a:pt x="113" y="938"/>
                    <a:pt x="88" y="1400"/>
                  </a:cubicBezTo>
                  <a:cubicBezTo>
                    <a:pt x="1" y="2824"/>
                    <a:pt x="113" y="4274"/>
                    <a:pt x="413" y="5673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2441500" y="3803325"/>
              <a:ext cx="151200" cy="111950"/>
            </a:xfrm>
            <a:custGeom>
              <a:avLst/>
              <a:gdLst/>
              <a:ahLst/>
              <a:cxnLst/>
              <a:rect l="l" t="t" r="r" b="b"/>
              <a:pathLst>
                <a:path w="6048" h="4478" extrusionOk="0">
                  <a:moveTo>
                    <a:pt x="2793" y="0"/>
                  </a:moveTo>
                  <a:cubicBezTo>
                    <a:pt x="2256" y="0"/>
                    <a:pt x="1718" y="108"/>
                    <a:pt x="1225" y="320"/>
                  </a:cubicBezTo>
                  <a:cubicBezTo>
                    <a:pt x="862" y="470"/>
                    <a:pt x="525" y="682"/>
                    <a:pt x="300" y="1007"/>
                  </a:cubicBezTo>
                  <a:cubicBezTo>
                    <a:pt x="150" y="1232"/>
                    <a:pt x="50" y="1494"/>
                    <a:pt x="25" y="1769"/>
                  </a:cubicBezTo>
                  <a:cubicBezTo>
                    <a:pt x="0" y="2044"/>
                    <a:pt x="25" y="2319"/>
                    <a:pt x="87" y="2581"/>
                  </a:cubicBezTo>
                  <a:cubicBezTo>
                    <a:pt x="175" y="3006"/>
                    <a:pt x="350" y="3406"/>
                    <a:pt x="637" y="3731"/>
                  </a:cubicBezTo>
                  <a:cubicBezTo>
                    <a:pt x="875" y="4006"/>
                    <a:pt x="1187" y="4218"/>
                    <a:pt x="1524" y="4343"/>
                  </a:cubicBezTo>
                  <a:cubicBezTo>
                    <a:pt x="1790" y="4439"/>
                    <a:pt x="2069" y="4478"/>
                    <a:pt x="2352" y="4478"/>
                  </a:cubicBezTo>
                  <a:cubicBezTo>
                    <a:pt x="2735" y="4478"/>
                    <a:pt x="3125" y="4406"/>
                    <a:pt x="3499" y="4306"/>
                  </a:cubicBezTo>
                  <a:cubicBezTo>
                    <a:pt x="3811" y="4206"/>
                    <a:pt x="4111" y="4093"/>
                    <a:pt x="4423" y="3981"/>
                  </a:cubicBezTo>
                  <a:cubicBezTo>
                    <a:pt x="4798" y="3843"/>
                    <a:pt x="5185" y="3706"/>
                    <a:pt x="5485" y="3431"/>
                  </a:cubicBezTo>
                  <a:cubicBezTo>
                    <a:pt x="5748" y="3206"/>
                    <a:pt x="5923" y="2881"/>
                    <a:pt x="5985" y="2544"/>
                  </a:cubicBezTo>
                  <a:cubicBezTo>
                    <a:pt x="6047" y="2207"/>
                    <a:pt x="5997" y="1844"/>
                    <a:pt x="5848" y="1544"/>
                  </a:cubicBezTo>
                  <a:cubicBezTo>
                    <a:pt x="5385" y="920"/>
                    <a:pt x="4736" y="445"/>
                    <a:pt x="4011" y="195"/>
                  </a:cubicBezTo>
                  <a:cubicBezTo>
                    <a:pt x="3619" y="64"/>
                    <a:pt x="3206" y="0"/>
                    <a:pt x="2793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981050" y="4935525"/>
              <a:ext cx="86875" cy="138400"/>
            </a:xfrm>
            <a:custGeom>
              <a:avLst/>
              <a:gdLst/>
              <a:ahLst/>
              <a:cxnLst/>
              <a:rect l="l" t="t" r="r" b="b"/>
              <a:pathLst>
                <a:path w="3475" h="5536" extrusionOk="0">
                  <a:moveTo>
                    <a:pt x="3474" y="1"/>
                  </a:moveTo>
                  <a:lnTo>
                    <a:pt x="1900" y="700"/>
                  </a:lnTo>
                  <a:cubicBezTo>
                    <a:pt x="1700" y="1100"/>
                    <a:pt x="1488" y="1500"/>
                    <a:pt x="1250" y="1887"/>
                  </a:cubicBezTo>
                  <a:cubicBezTo>
                    <a:pt x="850" y="2549"/>
                    <a:pt x="388" y="3199"/>
                    <a:pt x="176" y="3949"/>
                  </a:cubicBezTo>
                  <a:cubicBezTo>
                    <a:pt x="26" y="4461"/>
                    <a:pt x="1" y="5011"/>
                    <a:pt x="88" y="5536"/>
                  </a:cubicBezTo>
                  <a:lnTo>
                    <a:pt x="2825" y="3574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1971375" y="5012675"/>
              <a:ext cx="65925" cy="147475"/>
            </a:xfrm>
            <a:custGeom>
              <a:avLst/>
              <a:gdLst/>
              <a:ahLst/>
              <a:cxnLst/>
              <a:rect l="l" t="t" r="r" b="b"/>
              <a:pathLst>
                <a:path w="2637" h="5899" extrusionOk="0">
                  <a:moveTo>
                    <a:pt x="2274" y="1"/>
                  </a:moveTo>
                  <a:cubicBezTo>
                    <a:pt x="1562" y="263"/>
                    <a:pt x="950" y="788"/>
                    <a:pt x="600" y="1463"/>
                  </a:cubicBezTo>
                  <a:cubicBezTo>
                    <a:pt x="300" y="2037"/>
                    <a:pt x="188" y="2700"/>
                    <a:pt x="88" y="3337"/>
                  </a:cubicBezTo>
                  <a:cubicBezTo>
                    <a:pt x="50" y="3612"/>
                    <a:pt x="0" y="3899"/>
                    <a:pt x="0" y="4187"/>
                  </a:cubicBezTo>
                  <a:cubicBezTo>
                    <a:pt x="0" y="4461"/>
                    <a:pt x="38" y="4749"/>
                    <a:pt x="150" y="5011"/>
                  </a:cubicBezTo>
                  <a:cubicBezTo>
                    <a:pt x="250" y="5249"/>
                    <a:pt x="425" y="5461"/>
                    <a:pt x="638" y="5611"/>
                  </a:cubicBezTo>
                  <a:cubicBezTo>
                    <a:pt x="838" y="5773"/>
                    <a:pt x="1100" y="5873"/>
                    <a:pt x="1350" y="5898"/>
                  </a:cubicBezTo>
                  <a:cubicBezTo>
                    <a:pt x="1312" y="5399"/>
                    <a:pt x="1375" y="4899"/>
                    <a:pt x="1525" y="4424"/>
                  </a:cubicBezTo>
                  <a:cubicBezTo>
                    <a:pt x="1737" y="3787"/>
                    <a:pt x="2125" y="3199"/>
                    <a:pt x="2637" y="2762"/>
                  </a:cubicBezTo>
                  <a:lnTo>
                    <a:pt x="2274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2015425" y="4929275"/>
              <a:ext cx="140575" cy="285225"/>
            </a:xfrm>
            <a:custGeom>
              <a:avLst/>
              <a:gdLst/>
              <a:ahLst/>
              <a:cxnLst/>
              <a:rect l="l" t="t" r="r" b="b"/>
              <a:pathLst>
                <a:path w="5623" h="11409" extrusionOk="0">
                  <a:moveTo>
                    <a:pt x="4323" y="1"/>
                  </a:moveTo>
                  <a:lnTo>
                    <a:pt x="1262" y="288"/>
                  </a:lnTo>
                  <a:cubicBezTo>
                    <a:pt x="912" y="888"/>
                    <a:pt x="625" y="1538"/>
                    <a:pt x="425" y="2212"/>
                  </a:cubicBezTo>
                  <a:cubicBezTo>
                    <a:pt x="213" y="2887"/>
                    <a:pt x="75" y="3587"/>
                    <a:pt x="50" y="4286"/>
                  </a:cubicBezTo>
                  <a:cubicBezTo>
                    <a:pt x="0" y="5311"/>
                    <a:pt x="188" y="6336"/>
                    <a:pt x="263" y="7360"/>
                  </a:cubicBezTo>
                  <a:cubicBezTo>
                    <a:pt x="325" y="8197"/>
                    <a:pt x="300" y="9047"/>
                    <a:pt x="200" y="9884"/>
                  </a:cubicBezTo>
                  <a:cubicBezTo>
                    <a:pt x="325" y="9297"/>
                    <a:pt x="562" y="8735"/>
                    <a:pt x="887" y="8235"/>
                  </a:cubicBezTo>
                  <a:cubicBezTo>
                    <a:pt x="962" y="8135"/>
                    <a:pt x="1037" y="8035"/>
                    <a:pt x="1112" y="7935"/>
                  </a:cubicBezTo>
                  <a:cubicBezTo>
                    <a:pt x="1162" y="8297"/>
                    <a:pt x="1212" y="8647"/>
                    <a:pt x="1262" y="9009"/>
                  </a:cubicBezTo>
                  <a:cubicBezTo>
                    <a:pt x="1387" y="9809"/>
                    <a:pt x="1500" y="10609"/>
                    <a:pt x="1600" y="11408"/>
                  </a:cubicBezTo>
                  <a:cubicBezTo>
                    <a:pt x="1687" y="10571"/>
                    <a:pt x="1849" y="9759"/>
                    <a:pt x="2099" y="8959"/>
                  </a:cubicBezTo>
                  <a:cubicBezTo>
                    <a:pt x="2199" y="8610"/>
                    <a:pt x="2324" y="8260"/>
                    <a:pt x="2474" y="7910"/>
                  </a:cubicBezTo>
                  <a:cubicBezTo>
                    <a:pt x="2774" y="8085"/>
                    <a:pt x="3024" y="8322"/>
                    <a:pt x="3224" y="8610"/>
                  </a:cubicBezTo>
                  <a:cubicBezTo>
                    <a:pt x="3586" y="9159"/>
                    <a:pt x="3699" y="9859"/>
                    <a:pt x="4086" y="10396"/>
                  </a:cubicBezTo>
                  <a:cubicBezTo>
                    <a:pt x="4298" y="10696"/>
                    <a:pt x="4586" y="10921"/>
                    <a:pt x="4911" y="11071"/>
                  </a:cubicBezTo>
                  <a:cubicBezTo>
                    <a:pt x="5123" y="10484"/>
                    <a:pt x="5273" y="9872"/>
                    <a:pt x="5373" y="9259"/>
                  </a:cubicBezTo>
                  <a:cubicBezTo>
                    <a:pt x="5498" y="8485"/>
                    <a:pt x="5535" y="7697"/>
                    <a:pt x="5573" y="6910"/>
                  </a:cubicBezTo>
                  <a:cubicBezTo>
                    <a:pt x="5623" y="5273"/>
                    <a:pt x="5610" y="3612"/>
                    <a:pt x="5173" y="2037"/>
                  </a:cubicBezTo>
                  <a:cubicBezTo>
                    <a:pt x="4973" y="1325"/>
                    <a:pt x="4686" y="650"/>
                    <a:pt x="4323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2120050" y="4878050"/>
              <a:ext cx="96250" cy="322025"/>
            </a:xfrm>
            <a:custGeom>
              <a:avLst/>
              <a:gdLst/>
              <a:ahLst/>
              <a:cxnLst/>
              <a:rect l="l" t="t" r="r" b="b"/>
              <a:pathLst>
                <a:path w="3850" h="12881" extrusionOk="0">
                  <a:moveTo>
                    <a:pt x="1" y="1"/>
                  </a:moveTo>
                  <a:lnTo>
                    <a:pt x="826" y="10234"/>
                  </a:lnTo>
                  <a:cubicBezTo>
                    <a:pt x="1138" y="10883"/>
                    <a:pt x="1525" y="11496"/>
                    <a:pt x="1975" y="12058"/>
                  </a:cubicBezTo>
                  <a:cubicBezTo>
                    <a:pt x="2175" y="12308"/>
                    <a:pt x="2400" y="12545"/>
                    <a:pt x="2687" y="12708"/>
                  </a:cubicBezTo>
                  <a:cubicBezTo>
                    <a:pt x="2901" y="12822"/>
                    <a:pt x="3142" y="12880"/>
                    <a:pt x="3385" y="12880"/>
                  </a:cubicBezTo>
                  <a:cubicBezTo>
                    <a:pt x="3541" y="12880"/>
                    <a:pt x="3698" y="12856"/>
                    <a:pt x="3849" y="12808"/>
                  </a:cubicBezTo>
                  <a:cubicBezTo>
                    <a:pt x="3662" y="11683"/>
                    <a:pt x="3524" y="10546"/>
                    <a:pt x="3437" y="9409"/>
                  </a:cubicBezTo>
                  <a:cubicBezTo>
                    <a:pt x="3362" y="8447"/>
                    <a:pt x="3312" y="7485"/>
                    <a:pt x="3200" y="6535"/>
                  </a:cubicBezTo>
                  <a:cubicBezTo>
                    <a:pt x="3037" y="5311"/>
                    <a:pt x="2750" y="4099"/>
                    <a:pt x="2425" y="2899"/>
                  </a:cubicBezTo>
                  <a:cubicBezTo>
                    <a:pt x="2163" y="1962"/>
                    <a:pt x="1888" y="1013"/>
                    <a:pt x="1575" y="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2048525" y="4766225"/>
              <a:ext cx="164650" cy="489425"/>
            </a:xfrm>
            <a:custGeom>
              <a:avLst/>
              <a:gdLst/>
              <a:ahLst/>
              <a:cxnLst/>
              <a:rect l="l" t="t" r="r" b="b"/>
              <a:pathLst>
                <a:path w="6586" h="19577" extrusionOk="0">
                  <a:moveTo>
                    <a:pt x="2425" y="0"/>
                  </a:moveTo>
                  <a:lnTo>
                    <a:pt x="1" y="238"/>
                  </a:lnTo>
                  <a:lnTo>
                    <a:pt x="675" y="5498"/>
                  </a:lnTo>
                  <a:cubicBezTo>
                    <a:pt x="1400" y="6235"/>
                    <a:pt x="2037" y="7060"/>
                    <a:pt x="2550" y="7947"/>
                  </a:cubicBezTo>
                  <a:cubicBezTo>
                    <a:pt x="3237" y="9134"/>
                    <a:pt x="3699" y="10434"/>
                    <a:pt x="4124" y="11733"/>
                  </a:cubicBezTo>
                  <a:cubicBezTo>
                    <a:pt x="4686" y="13482"/>
                    <a:pt x="5173" y="15281"/>
                    <a:pt x="5173" y="17118"/>
                  </a:cubicBezTo>
                  <a:cubicBezTo>
                    <a:pt x="5173" y="17780"/>
                    <a:pt x="5111" y="18468"/>
                    <a:pt x="5361" y="19067"/>
                  </a:cubicBezTo>
                  <a:cubicBezTo>
                    <a:pt x="5411" y="19180"/>
                    <a:pt x="5473" y="19292"/>
                    <a:pt x="5548" y="19380"/>
                  </a:cubicBezTo>
                  <a:cubicBezTo>
                    <a:pt x="5623" y="19467"/>
                    <a:pt x="5723" y="19530"/>
                    <a:pt x="5836" y="19567"/>
                  </a:cubicBezTo>
                  <a:cubicBezTo>
                    <a:pt x="5879" y="19573"/>
                    <a:pt x="5923" y="19577"/>
                    <a:pt x="5965" y="19577"/>
                  </a:cubicBezTo>
                  <a:cubicBezTo>
                    <a:pt x="6007" y="19577"/>
                    <a:pt x="6048" y="19573"/>
                    <a:pt x="6086" y="19567"/>
                  </a:cubicBezTo>
                  <a:cubicBezTo>
                    <a:pt x="6173" y="19542"/>
                    <a:pt x="6248" y="19505"/>
                    <a:pt x="6310" y="19442"/>
                  </a:cubicBezTo>
                  <a:cubicBezTo>
                    <a:pt x="6435" y="19342"/>
                    <a:pt x="6523" y="19180"/>
                    <a:pt x="6548" y="19017"/>
                  </a:cubicBezTo>
                  <a:cubicBezTo>
                    <a:pt x="6585" y="18793"/>
                    <a:pt x="6548" y="18580"/>
                    <a:pt x="6473" y="18368"/>
                  </a:cubicBezTo>
                  <a:cubicBezTo>
                    <a:pt x="6398" y="18168"/>
                    <a:pt x="6298" y="17968"/>
                    <a:pt x="6211" y="17768"/>
                  </a:cubicBezTo>
                  <a:cubicBezTo>
                    <a:pt x="5773" y="16756"/>
                    <a:pt x="5748" y="15619"/>
                    <a:pt x="5561" y="14532"/>
                  </a:cubicBezTo>
                  <a:cubicBezTo>
                    <a:pt x="5286" y="12845"/>
                    <a:pt x="4649" y="11246"/>
                    <a:pt x="4261" y="9584"/>
                  </a:cubicBezTo>
                  <a:cubicBezTo>
                    <a:pt x="3874" y="7910"/>
                    <a:pt x="3737" y="6198"/>
                    <a:pt x="3474" y="4498"/>
                  </a:cubicBezTo>
                  <a:cubicBezTo>
                    <a:pt x="3237" y="2974"/>
                    <a:pt x="2887" y="1475"/>
                    <a:pt x="2425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001975" y="4780275"/>
              <a:ext cx="70325" cy="137775"/>
            </a:xfrm>
            <a:custGeom>
              <a:avLst/>
              <a:gdLst/>
              <a:ahLst/>
              <a:cxnLst/>
              <a:rect l="l" t="t" r="r" b="b"/>
              <a:pathLst>
                <a:path w="2813" h="5511" extrusionOk="0">
                  <a:moveTo>
                    <a:pt x="2362" y="1"/>
                  </a:moveTo>
                  <a:lnTo>
                    <a:pt x="651" y="1400"/>
                  </a:lnTo>
                  <a:cubicBezTo>
                    <a:pt x="476" y="1837"/>
                    <a:pt x="326" y="2287"/>
                    <a:pt x="201" y="2737"/>
                  </a:cubicBezTo>
                  <a:cubicBezTo>
                    <a:pt x="113" y="3074"/>
                    <a:pt x="38" y="3412"/>
                    <a:pt x="13" y="3762"/>
                  </a:cubicBezTo>
                  <a:cubicBezTo>
                    <a:pt x="1" y="4099"/>
                    <a:pt x="38" y="4461"/>
                    <a:pt x="176" y="4774"/>
                  </a:cubicBezTo>
                  <a:cubicBezTo>
                    <a:pt x="301" y="5061"/>
                    <a:pt x="501" y="5323"/>
                    <a:pt x="763" y="5511"/>
                  </a:cubicBezTo>
                  <a:lnTo>
                    <a:pt x="2812" y="3936"/>
                  </a:lnTo>
                  <a:lnTo>
                    <a:pt x="2362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1978550" y="4775600"/>
              <a:ext cx="155275" cy="524175"/>
            </a:xfrm>
            <a:custGeom>
              <a:avLst/>
              <a:gdLst/>
              <a:ahLst/>
              <a:cxnLst/>
              <a:rect l="l" t="t" r="r" b="b"/>
              <a:pathLst>
                <a:path w="6211" h="20967" extrusionOk="0">
                  <a:moveTo>
                    <a:pt x="3299" y="0"/>
                  </a:moveTo>
                  <a:lnTo>
                    <a:pt x="2362" y="225"/>
                  </a:lnTo>
                  <a:cubicBezTo>
                    <a:pt x="2487" y="1300"/>
                    <a:pt x="2575" y="2387"/>
                    <a:pt x="2637" y="3486"/>
                  </a:cubicBezTo>
                  <a:cubicBezTo>
                    <a:pt x="2737" y="5510"/>
                    <a:pt x="2725" y="7572"/>
                    <a:pt x="2175" y="9534"/>
                  </a:cubicBezTo>
                  <a:cubicBezTo>
                    <a:pt x="1987" y="10171"/>
                    <a:pt x="1750" y="10808"/>
                    <a:pt x="1463" y="11408"/>
                  </a:cubicBezTo>
                  <a:cubicBezTo>
                    <a:pt x="1213" y="11920"/>
                    <a:pt x="913" y="12420"/>
                    <a:pt x="676" y="12932"/>
                  </a:cubicBezTo>
                  <a:cubicBezTo>
                    <a:pt x="426" y="13457"/>
                    <a:pt x="226" y="14007"/>
                    <a:pt x="176" y="14582"/>
                  </a:cubicBezTo>
                  <a:cubicBezTo>
                    <a:pt x="138" y="15081"/>
                    <a:pt x="213" y="15606"/>
                    <a:pt x="76" y="16094"/>
                  </a:cubicBezTo>
                  <a:cubicBezTo>
                    <a:pt x="51" y="16218"/>
                    <a:pt x="1" y="16343"/>
                    <a:pt x="1" y="16481"/>
                  </a:cubicBezTo>
                  <a:cubicBezTo>
                    <a:pt x="1" y="16543"/>
                    <a:pt x="1" y="16606"/>
                    <a:pt x="38" y="16668"/>
                  </a:cubicBezTo>
                  <a:cubicBezTo>
                    <a:pt x="63" y="16731"/>
                    <a:pt x="101" y="16781"/>
                    <a:pt x="163" y="16818"/>
                  </a:cubicBezTo>
                  <a:cubicBezTo>
                    <a:pt x="202" y="16834"/>
                    <a:pt x="245" y="16844"/>
                    <a:pt x="290" y="16844"/>
                  </a:cubicBezTo>
                  <a:cubicBezTo>
                    <a:pt x="318" y="16844"/>
                    <a:pt x="347" y="16840"/>
                    <a:pt x="376" y="16831"/>
                  </a:cubicBezTo>
                  <a:cubicBezTo>
                    <a:pt x="438" y="16818"/>
                    <a:pt x="501" y="16781"/>
                    <a:pt x="551" y="16731"/>
                  </a:cubicBezTo>
                  <a:cubicBezTo>
                    <a:pt x="638" y="16656"/>
                    <a:pt x="701" y="16556"/>
                    <a:pt x="725" y="16456"/>
                  </a:cubicBezTo>
                  <a:cubicBezTo>
                    <a:pt x="763" y="16343"/>
                    <a:pt x="775" y="16231"/>
                    <a:pt x="775" y="16118"/>
                  </a:cubicBezTo>
                  <a:cubicBezTo>
                    <a:pt x="775" y="15906"/>
                    <a:pt x="725" y="15681"/>
                    <a:pt x="688" y="15456"/>
                  </a:cubicBezTo>
                  <a:cubicBezTo>
                    <a:pt x="588" y="14644"/>
                    <a:pt x="863" y="13819"/>
                    <a:pt x="1213" y="13057"/>
                  </a:cubicBezTo>
                  <a:cubicBezTo>
                    <a:pt x="1538" y="12358"/>
                    <a:pt x="1925" y="11683"/>
                    <a:pt x="2225" y="10958"/>
                  </a:cubicBezTo>
                  <a:cubicBezTo>
                    <a:pt x="2475" y="10346"/>
                    <a:pt x="2662" y="9709"/>
                    <a:pt x="2775" y="9059"/>
                  </a:cubicBezTo>
                  <a:lnTo>
                    <a:pt x="2775" y="9059"/>
                  </a:lnTo>
                  <a:cubicBezTo>
                    <a:pt x="2737" y="10433"/>
                    <a:pt x="2550" y="11808"/>
                    <a:pt x="2212" y="13145"/>
                  </a:cubicBezTo>
                  <a:cubicBezTo>
                    <a:pt x="1925" y="14282"/>
                    <a:pt x="1538" y="15406"/>
                    <a:pt x="1575" y="16581"/>
                  </a:cubicBezTo>
                  <a:cubicBezTo>
                    <a:pt x="1588" y="16918"/>
                    <a:pt x="1625" y="17268"/>
                    <a:pt x="1525" y="17593"/>
                  </a:cubicBezTo>
                  <a:cubicBezTo>
                    <a:pt x="1488" y="17730"/>
                    <a:pt x="1425" y="17855"/>
                    <a:pt x="1388" y="17993"/>
                  </a:cubicBezTo>
                  <a:cubicBezTo>
                    <a:pt x="1363" y="18055"/>
                    <a:pt x="1350" y="18130"/>
                    <a:pt x="1350" y="18205"/>
                  </a:cubicBezTo>
                  <a:cubicBezTo>
                    <a:pt x="1363" y="18268"/>
                    <a:pt x="1375" y="18343"/>
                    <a:pt x="1400" y="18405"/>
                  </a:cubicBezTo>
                  <a:cubicBezTo>
                    <a:pt x="1450" y="18492"/>
                    <a:pt x="1538" y="18555"/>
                    <a:pt x="1625" y="18592"/>
                  </a:cubicBezTo>
                  <a:cubicBezTo>
                    <a:pt x="1658" y="18601"/>
                    <a:pt x="1693" y="18605"/>
                    <a:pt x="1728" y="18605"/>
                  </a:cubicBezTo>
                  <a:cubicBezTo>
                    <a:pt x="1797" y="18605"/>
                    <a:pt x="1867" y="18588"/>
                    <a:pt x="1925" y="18555"/>
                  </a:cubicBezTo>
                  <a:cubicBezTo>
                    <a:pt x="2012" y="18505"/>
                    <a:pt x="2075" y="18430"/>
                    <a:pt x="2125" y="18330"/>
                  </a:cubicBezTo>
                  <a:cubicBezTo>
                    <a:pt x="2162" y="18230"/>
                    <a:pt x="2175" y="18130"/>
                    <a:pt x="2175" y="18030"/>
                  </a:cubicBezTo>
                  <a:cubicBezTo>
                    <a:pt x="2162" y="17818"/>
                    <a:pt x="2087" y="17630"/>
                    <a:pt x="2037" y="17430"/>
                  </a:cubicBezTo>
                  <a:cubicBezTo>
                    <a:pt x="1912" y="16981"/>
                    <a:pt x="1925" y="16506"/>
                    <a:pt x="2000" y="16044"/>
                  </a:cubicBezTo>
                  <a:cubicBezTo>
                    <a:pt x="2075" y="15581"/>
                    <a:pt x="2212" y="15131"/>
                    <a:pt x="2325" y="14682"/>
                  </a:cubicBezTo>
                  <a:cubicBezTo>
                    <a:pt x="2712" y="13182"/>
                    <a:pt x="2950" y="11658"/>
                    <a:pt x="3137" y="10121"/>
                  </a:cubicBezTo>
                  <a:cubicBezTo>
                    <a:pt x="3237" y="9234"/>
                    <a:pt x="3337" y="8359"/>
                    <a:pt x="3412" y="7472"/>
                  </a:cubicBezTo>
                  <a:cubicBezTo>
                    <a:pt x="3537" y="9071"/>
                    <a:pt x="3549" y="10683"/>
                    <a:pt x="3474" y="12295"/>
                  </a:cubicBezTo>
                  <a:cubicBezTo>
                    <a:pt x="3362" y="14332"/>
                    <a:pt x="3099" y="16343"/>
                    <a:pt x="2912" y="18380"/>
                  </a:cubicBezTo>
                  <a:cubicBezTo>
                    <a:pt x="2875" y="18755"/>
                    <a:pt x="2837" y="19130"/>
                    <a:pt x="2800" y="19505"/>
                  </a:cubicBezTo>
                  <a:cubicBezTo>
                    <a:pt x="2787" y="19630"/>
                    <a:pt x="2775" y="19754"/>
                    <a:pt x="2787" y="19879"/>
                  </a:cubicBezTo>
                  <a:cubicBezTo>
                    <a:pt x="2800" y="19942"/>
                    <a:pt x="2812" y="20004"/>
                    <a:pt x="2837" y="20054"/>
                  </a:cubicBezTo>
                  <a:cubicBezTo>
                    <a:pt x="2862" y="20117"/>
                    <a:pt x="2900" y="20167"/>
                    <a:pt x="2950" y="20204"/>
                  </a:cubicBezTo>
                  <a:cubicBezTo>
                    <a:pt x="3019" y="20257"/>
                    <a:pt x="3101" y="20278"/>
                    <a:pt x="3182" y="20278"/>
                  </a:cubicBezTo>
                  <a:cubicBezTo>
                    <a:pt x="3218" y="20278"/>
                    <a:pt x="3253" y="20274"/>
                    <a:pt x="3287" y="20267"/>
                  </a:cubicBezTo>
                  <a:cubicBezTo>
                    <a:pt x="3399" y="20229"/>
                    <a:pt x="3499" y="20129"/>
                    <a:pt x="3537" y="20017"/>
                  </a:cubicBezTo>
                  <a:cubicBezTo>
                    <a:pt x="3562" y="19954"/>
                    <a:pt x="3562" y="19892"/>
                    <a:pt x="3562" y="19817"/>
                  </a:cubicBezTo>
                  <a:cubicBezTo>
                    <a:pt x="3562" y="19754"/>
                    <a:pt x="3537" y="19692"/>
                    <a:pt x="3512" y="19630"/>
                  </a:cubicBezTo>
                  <a:cubicBezTo>
                    <a:pt x="3474" y="19505"/>
                    <a:pt x="3399" y="19380"/>
                    <a:pt x="3362" y="19255"/>
                  </a:cubicBezTo>
                  <a:cubicBezTo>
                    <a:pt x="3237" y="18942"/>
                    <a:pt x="3249" y="18605"/>
                    <a:pt x="3312" y="18280"/>
                  </a:cubicBezTo>
                  <a:cubicBezTo>
                    <a:pt x="3362" y="17955"/>
                    <a:pt x="3474" y="17630"/>
                    <a:pt x="3549" y="17318"/>
                  </a:cubicBezTo>
                  <a:cubicBezTo>
                    <a:pt x="3774" y="16443"/>
                    <a:pt x="3799" y="15531"/>
                    <a:pt x="3849" y="14644"/>
                  </a:cubicBezTo>
                  <a:cubicBezTo>
                    <a:pt x="3912" y="13195"/>
                    <a:pt x="4012" y="11745"/>
                    <a:pt x="4049" y="10296"/>
                  </a:cubicBezTo>
                  <a:cubicBezTo>
                    <a:pt x="4074" y="9484"/>
                    <a:pt x="4087" y="8672"/>
                    <a:pt x="4074" y="7859"/>
                  </a:cubicBezTo>
                  <a:lnTo>
                    <a:pt x="4074" y="7859"/>
                  </a:lnTo>
                  <a:cubicBezTo>
                    <a:pt x="4274" y="9159"/>
                    <a:pt x="4486" y="10446"/>
                    <a:pt x="4724" y="11733"/>
                  </a:cubicBezTo>
                  <a:cubicBezTo>
                    <a:pt x="4961" y="13045"/>
                    <a:pt x="5211" y="14344"/>
                    <a:pt x="5399" y="15656"/>
                  </a:cubicBezTo>
                  <a:cubicBezTo>
                    <a:pt x="5561" y="16868"/>
                    <a:pt x="5673" y="18093"/>
                    <a:pt x="5523" y="19292"/>
                  </a:cubicBezTo>
                  <a:cubicBezTo>
                    <a:pt x="5474" y="19605"/>
                    <a:pt x="5424" y="19917"/>
                    <a:pt x="5324" y="20217"/>
                  </a:cubicBezTo>
                  <a:cubicBezTo>
                    <a:pt x="5299" y="20292"/>
                    <a:pt x="5274" y="20379"/>
                    <a:pt x="5249" y="20454"/>
                  </a:cubicBezTo>
                  <a:cubicBezTo>
                    <a:pt x="5236" y="20542"/>
                    <a:pt x="5236" y="20629"/>
                    <a:pt x="5274" y="20704"/>
                  </a:cubicBezTo>
                  <a:cubicBezTo>
                    <a:pt x="5286" y="20754"/>
                    <a:pt x="5324" y="20804"/>
                    <a:pt x="5361" y="20842"/>
                  </a:cubicBezTo>
                  <a:cubicBezTo>
                    <a:pt x="5411" y="20879"/>
                    <a:pt x="5449" y="20904"/>
                    <a:pt x="5511" y="20929"/>
                  </a:cubicBezTo>
                  <a:cubicBezTo>
                    <a:pt x="5576" y="20953"/>
                    <a:pt x="5645" y="20967"/>
                    <a:pt x="5714" y="20967"/>
                  </a:cubicBezTo>
                  <a:cubicBezTo>
                    <a:pt x="5751" y="20967"/>
                    <a:pt x="5788" y="20963"/>
                    <a:pt x="5823" y="20954"/>
                  </a:cubicBezTo>
                  <a:cubicBezTo>
                    <a:pt x="5936" y="20929"/>
                    <a:pt x="6023" y="20854"/>
                    <a:pt x="6073" y="20754"/>
                  </a:cubicBezTo>
                  <a:cubicBezTo>
                    <a:pt x="6098" y="20704"/>
                    <a:pt x="6111" y="20654"/>
                    <a:pt x="6111" y="20592"/>
                  </a:cubicBezTo>
                  <a:cubicBezTo>
                    <a:pt x="6111" y="20529"/>
                    <a:pt x="6098" y="20467"/>
                    <a:pt x="6086" y="20417"/>
                  </a:cubicBezTo>
                  <a:cubicBezTo>
                    <a:pt x="6048" y="20304"/>
                    <a:pt x="5998" y="20204"/>
                    <a:pt x="5948" y="20092"/>
                  </a:cubicBezTo>
                  <a:cubicBezTo>
                    <a:pt x="5761" y="19642"/>
                    <a:pt x="5748" y="19130"/>
                    <a:pt x="5811" y="18655"/>
                  </a:cubicBezTo>
                  <a:cubicBezTo>
                    <a:pt x="5861" y="18168"/>
                    <a:pt x="5986" y="17693"/>
                    <a:pt x="6048" y="17206"/>
                  </a:cubicBezTo>
                  <a:cubicBezTo>
                    <a:pt x="6211" y="15881"/>
                    <a:pt x="5911" y="14557"/>
                    <a:pt x="5636" y="13257"/>
                  </a:cubicBezTo>
                  <a:cubicBezTo>
                    <a:pt x="5036" y="10533"/>
                    <a:pt x="4511" y="7784"/>
                    <a:pt x="4049" y="5036"/>
                  </a:cubicBezTo>
                  <a:cubicBezTo>
                    <a:pt x="3774" y="3361"/>
                    <a:pt x="3524" y="1675"/>
                    <a:pt x="3299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1897350" y="3915025"/>
              <a:ext cx="152775" cy="872775"/>
            </a:xfrm>
            <a:custGeom>
              <a:avLst/>
              <a:gdLst/>
              <a:ahLst/>
              <a:cxnLst/>
              <a:rect l="l" t="t" r="r" b="b"/>
              <a:pathLst>
                <a:path w="6111" h="34911" extrusionOk="0">
                  <a:moveTo>
                    <a:pt x="3499" y="0"/>
                  </a:moveTo>
                  <a:cubicBezTo>
                    <a:pt x="3074" y="962"/>
                    <a:pt x="2687" y="1937"/>
                    <a:pt x="2349" y="2924"/>
                  </a:cubicBezTo>
                  <a:cubicBezTo>
                    <a:pt x="700" y="7659"/>
                    <a:pt x="0" y="12757"/>
                    <a:pt x="650" y="17718"/>
                  </a:cubicBezTo>
                  <a:cubicBezTo>
                    <a:pt x="1150" y="21529"/>
                    <a:pt x="2424" y="25190"/>
                    <a:pt x="3511" y="28888"/>
                  </a:cubicBezTo>
                  <a:cubicBezTo>
                    <a:pt x="4098" y="30875"/>
                    <a:pt x="4636" y="32886"/>
                    <a:pt x="5123" y="34911"/>
                  </a:cubicBezTo>
                  <a:lnTo>
                    <a:pt x="6110" y="34761"/>
                  </a:lnTo>
                  <a:cubicBezTo>
                    <a:pt x="5935" y="33099"/>
                    <a:pt x="5810" y="31424"/>
                    <a:pt x="5760" y="29750"/>
                  </a:cubicBezTo>
                  <a:cubicBezTo>
                    <a:pt x="5685" y="27489"/>
                    <a:pt x="5723" y="25227"/>
                    <a:pt x="5873" y="22966"/>
                  </a:cubicBezTo>
                  <a:lnTo>
                    <a:pt x="4811" y="88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1897350" y="3915025"/>
              <a:ext cx="152775" cy="872775"/>
            </a:xfrm>
            <a:custGeom>
              <a:avLst/>
              <a:gdLst/>
              <a:ahLst/>
              <a:cxnLst/>
              <a:rect l="l" t="t" r="r" b="b"/>
              <a:pathLst>
                <a:path w="6111" h="34911" fill="none" extrusionOk="0">
                  <a:moveTo>
                    <a:pt x="3499" y="0"/>
                  </a:moveTo>
                  <a:cubicBezTo>
                    <a:pt x="3074" y="962"/>
                    <a:pt x="2687" y="1937"/>
                    <a:pt x="2349" y="2924"/>
                  </a:cubicBezTo>
                  <a:cubicBezTo>
                    <a:pt x="700" y="7659"/>
                    <a:pt x="0" y="12757"/>
                    <a:pt x="650" y="17718"/>
                  </a:cubicBezTo>
                  <a:cubicBezTo>
                    <a:pt x="1150" y="21529"/>
                    <a:pt x="2424" y="25190"/>
                    <a:pt x="3511" y="28888"/>
                  </a:cubicBezTo>
                  <a:cubicBezTo>
                    <a:pt x="4098" y="30875"/>
                    <a:pt x="4636" y="32886"/>
                    <a:pt x="5123" y="34911"/>
                  </a:cubicBezTo>
                  <a:lnTo>
                    <a:pt x="6110" y="34761"/>
                  </a:lnTo>
                  <a:cubicBezTo>
                    <a:pt x="5935" y="33099"/>
                    <a:pt x="5810" y="31424"/>
                    <a:pt x="5760" y="29750"/>
                  </a:cubicBezTo>
                  <a:cubicBezTo>
                    <a:pt x="5685" y="27489"/>
                    <a:pt x="5723" y="25227"/>
                    <a:pt x="5873" y="22966"/>
                  </a:cubicBezTo>
                  <a:lnTo>
                    <a:pt x="4811" y="88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1915775" y="3912200"/>
              <a:ext cx="146200" cy="875600"/>
            </a:xfrm>
            <a:custGeom>
              <a:avLst/>
              <a:gdLst/>
              <a:ahLst/>
              <a:cxnLst/>
              <a:rect l="l" t="t" r="r" b="b"/>
              <a:pathLst>
                <a:path w="5848" h="35024" extrusionOk="0">
                  <a:moveTo>
                    <a:pt x="2824" y="1"/>
                  </a:moveTo>
                  <a:cubicBezTo>
                    <a:pt x="2562" y="1013"/>
                    <a:pt x="2312" y="2025"/>
                    <a:pt x="2074" y="3037"/>
                  </a:cubicBezTo>
                  <a:cubicBezTo>
                    <a:pt x="937" y="7897"/>
                    <a:pt x="0" y="12883"/>
                    <a:pt x="525" y="17831"/>
                  </a:cubicBezTo>
                  <a:cubicBezTo>
                    <a:pt x="912" y="21642"/>
                    <a:pt x="2162" y="25315"/>
                    <a:pt x="3236" y="29001"/>
                  </a:cubicBezTo>
                  <a:cubicBezTo>
                    <a:pt x="3824" y="30988"/>
                    <a:pt x="4374" y="33012"/>
                    <a:pt x="4861" y="35024"/>
                  </a:cubicBezTo>
                  <a:lnTo>
                    <a:pt x="5848" y="34874"/>
                  </a:lnTo>
                  <a:cubicBezTo>
                    <a:pt x="5660" y="33212"/>
                    <a:pt x="5548" y="31537"/>
                    <a:pt x="5486" y="29863"/>
                  </a:cubicBezTo>
                  <a:cubicBezTo>
                    <a:pt x="5411" y="27602"/>
                    <a:pt x="5461" y="25340"/>
                    <a:pt x="5610" y="23079"/>
                  </a:cubicBezTo>
                  <a:lnTo>
                    <a:pt x="4548" y="201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915775" y="3912200"/>
              <a:ext cx="146200" cy="875600"/>
            </a:xfrm>
            <a:custGeom>
              <a:avLst/>
              <a:gdLst/>
              <a:ahLst/>
              <a:cxnLst/>
              <a:rect l="l" t="t" r="r" b="b"/>
              <a:pathLst>
                <a:path w="5848" h="35024" fill="none" extrusionOk="0">
                  <a:moveTo>
                    <a:pt x="2824" y="1"/>
                  </a:moveTo>
                  <a:cubicBezTo>
                    <a:pt x="2562" y="1013"/>
                    <a:pt x="2312" y="2025"/>
                    <a:pt x="2074" y="3037"/>
                  </a:cubicBezTo>
                  <a:cubicBezTo>
                    <a:pt x="937" y="7897"/>
                    <a:pt x="0" y="12883"/>
                    <a:pt x="525" y="17831"/>
                  </a:cubicBezTo>
                  <a:cubicBezTo>
                    <a:pt x="912" y="21642"/>
                    <a:pt x="2162" y="25315"/>
                    <a:pt x="3236" y="29001"/>
                  </a:cubicBezTo>
                  <a:cubicBezTo>
                    <a:pt x="3824" y="30988"/>
                    <a:pt x="4374" y="33012"/>
                    <a:pt x="4861" y="35024"/>
                  </a:cubicBezTo>
                  <a:lnTo>
                    <a:pt x="5848" y="34874"/>
                  </a:lnTo>
                  <a:cubicBezTo>
                    <a:pt x="5660" y="33212"/>
                    <a:pt x="5548" y="31537"/>
                    <a:pt x="5486" y="29863"/>
                  </a:cubicBezTo>
                  <a:cubicBezTo>
                    <a:pt x="5411" y="27602"/>
                    <a:pt x="5461" y="25340"/>
                    <a:pt x="5610" y="23079"/>
                  </a:cubicBezTo>
                  <a:lnTo>
                    <a:pt x="4548" y="201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1984800" y="3847250"/>
              <a:ext cx="86550" cy="93325"/>
            </a:xfrm>
            <a:custGeom>
              <a:avLst/>
              <a:gdLst/>
              <a:ahLst/>
              <a:cxnLst/>
              <a:rect l="l" t="t" r="r" b="b"/>
              <a:pathLst>
                <a:path w="3462" h="3733" extrusionOk="0">
                  <a:moveTo>
                    <a:pt x="1710" y="0"/>
                  </a:moveTo>
                  <a:cubicBezTo>
                    <a:pt x="1648" y="0"/>
                    <a:pt x="1586" y="4"/>
                    <a:pt x="1525" y="12"/>
                  </a:cubicBezTo>
                  <a:cubicBezTo>
                    <a:pt x="1138" y="62"/>
                    <a:pt x="763" y="287"/>
                    <a:pt x="538" y="612"/>
                  </a:cubicBezTo>
                  <a:cubicBezTo>
                    <a:pt x="426" y="787"/>
                    <a:pt x="351" y="987"/>
                    <a:pt x="288" y="1187"/>
                  </a:cubicBezTo>
                  <a:cubicBezTo>
                    <a:pt x="88" y="1799"/>
                    <a:pt x="1" y="2449"/>
                    <a:pt x="26" y="3098"/>
                  </a:cubicBezTo>
                  <a:cubicBezTo>
                    <a:pt x="251" y="3348"/>
                    <a:pt x="550" y="3536"/>
                    <a:pt x="875" y="3636"/>
                  </a:cubicBezTo>
                  <a:cubicBezTo>
                    <a:pt x="1058" y="3701"/>
                    <a:pt x="1253" y="3733"/>
                    <a:pt x="1451" y="3733"/>
                  </a:cubicBezTo>
                  <a:cubicBezTo>
                    <a:pt x="1592" y="3733"/>
                    <a:pt x="1734" y="3717"/>
                    <a:pt x="1875" y="3686"/>
                  </a:cubicBezTo>
                  <a:cubicBezTo>
                    <a:pt x="2200" y="3623"/>
                    <a:pt x="2512" y="3461"/>
                    <a:pt x="2762" y="3236"/>
                  </a:cubicBezTo>
                  <a:cubicBezTo>
                    <a:pt x="3024" y="3011"/>
                    <a:pt x="3212" y="2724"/>
                    <a:pt x="3324" y="2411"/>
                  </a:cubicBezTo>
                  <a:cubicBezTo>
                    <a:pt x="3449" y="2024"/>
                    <a:pt x="3462" y="1612"/>
                    <a:pt x="3337" y="1237"/>
                  </a:cubicBezTo>
                  <a:cubicBezTo>
                    <a:pt x="3224" y="862"/>
                    <a:pt x="2974" y="525"/>
                    <a:pt x="2650" y="300"/>
                  </a:cubicBezTo>
                  <a:cubicBezTo>
                    <a:pt x="2376" y="110"/>
                    <a:pt x="2040" y="0"/>
                    <a:pt x="1710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1977925" y="3890025"/>
              <a:ext cx="159975" cy="888100"/>
            </a:xfrm>
            <a:custGeom>
              <a:avLst/>
              <a:gdLst/>
              <a:ahLst/>
              <a:cxnLst/>
              <a:rect l="l" t="t" r="r" b="b"/>
              <a:pathLst>
                <a:path w="6399" h="35524" extrusionOk="0">
                  <a:moveTo>
                    <a:pt x="1263" y="400"/>
                  </a:moveTo>
                  <a:cubicBezTo>
                    <a:pt x="1125" y="1612"/>
                    <a:pt x="975" y="2824"/>
                    <a:pt x="838" y="4049"/>
                  </a:cubicBezTo>
                  <a:cubicBezTo>
                    <a:pt x="413" y="7672"/>
                    <a:pt x="1" y="11321"/>
                    <a:pt x="126" y="14969"/>
                  </a:cubicBezTo>
                  <a:cubicBezTo>
                    <a:pt x="251" y="18543"/>
                    <a:pt x="888" y="22104"/>
                    <a:pt x="2100" y="25465"/>
                  </a:cubicBezTo>
                  <a:cubicBezTo>
                    <a:pt x="2650" y="27014"/>
                    <a:pt x="3324" y="28514"/>
                    <a:pt x="3837" y="30075"/>
                  </a:cubicBezTo>
                  <a:cubicBezTo>
                    <a:pt x="4386" y="31787"/>
                    <a:pt x="4749" y="33574"/>
                    <a:pt x="4899" y="35361"/>
                  </a:cubicBezTo>
                  <a:lnTo>
                    <a:pt x="6086" y="35523"/>
                  </a:lnTo>
                  <a:lnTo>
                    <a:pt x="6398" y="8822"/>
                  </a:lnTo>
                  <a:lnTo>
                    <a:pt x="4224" y="1"/>
                  </a:ln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1977925" y="3890025"/>
              <a:ext cx="159975" cy="888100"/>
            </a:xfrm>
            <a:custGeom>
              <a:avLst/>
              <a:gdLst/>
              <a:ahLst/>
              <a:cxnLst/>
              <a:rect l="l" t="t" r="r" b="b"/>
              <a:pathLst>
                <a:path w="6399" h="35524" fill="none" extrusionOk="0">
                  <a:moveTo>
                    <a:pt x="1263" y="400"/>
                  </a:moveTo>
                  <a:cubicBezTo>
                    <a:pt x="1125" y="1612"/>
                    <a:pt x="975" y="2824"/>
                    <a:pt x="838" y="4049"/>
                  </a:cubicBezTo>
                  <a:cubicBezTo>
                    <a:pt x="413" y="7672"/>
                    <a:pt x="1" y="11321"/>
                    <a:pt x="126" y="14969"/>
                  </a:cubicBezTo>
                  <a:cubicBezTo>
                    <a:pt x="251" y="18543"/>
                    <a:pt x="888" y="22104"/>
                    <a:pt x="2100" y="25465"/>
                  </a:cubicBezTo>
                  <a:cubicBezTo>
                    <a:pt x="2650" y="27014"/>
                    <a:pt x="3324" y="28514"/>
                    <a:pt x="3837" y="30075"/>
                  </a:cubicBezTo>
                  <a:cubicBezTo>
                    <a:pt x="4386" y="31787"/>
                    <a:pt x="4749" y="33574"/>
                    <a:pt x="4899" y="35361"/>
                  </a:cubicBezTo>
                  <a:lnTo>
                    <a:pt x="6086" y="35523"/>
                  </a:lnTo>
                  <a:lnTo>
                    <a:pt x="6398" y="8822"/>
                  </a:lnTo>
                  <a:lnTo>
                    <a:pt x="4224" y="1"/>
                  </a:ln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2119750" y="3908450"/>
              <a:ext cx="140275" cy="819375"/>
            </a:xfrm>
            <a:custGeom>
              <a:avLst/>
              <a:gdLst/>
              <a:ahLst/>
              <a:cxnLst/>
              <a:rect l="l" t="t" r="r" b="b"/>
              <a:pathLst>
                <a:path w="5611" h="32775" extrusionOk="0">
                  <a:moveTo>
                    <a:pt x="4199" y="1"/>
                  </a:moveTo>
                  <a:cubicBezTo>
                    <a:pt x="2762" y="2475"/>
                    <a:pt x="1712" y="5174"/>
                    <a:pt x="1112" y="7960"/>
                  </a:cubicBezTo>
                  <a:cubicBezTo>
                    <a:pt x="0" y="13195"/>
                    <a:pt x="438" y="18605"/>
                    <a:pt x="800" y="23941"/>
                  </a:cubicBezTo>
                  <a:cubicBezTo>
                    <a:pt x="1000" y="26877"/>
                    <a:pt x="1175" y="29826"/>
                    <a:pt x="1312" y="32775"/>
                  </a:cubicBezTo>
                  <a:cubicBezTo>
                    <a:pt x="1925" y="28876"/>
                    <a:pt x="2724" y="25003"/>
                    <a:pt x="3724" y="21179"/>
                  </a:cubicBezTo>
                  <a:cubicBezTo>
                    <a:pt x="4511" y="18156"/>
                    <a:pt x="5423" y="15144"/>
                    <a:pt x="5536" y="12021"/>
                  </a:cubicBezTo>
                  <a:cubicBezTo>
                    <a:pt x="5611" y="9897"/>
                    <a:pt x="5323" y="7785"/>
                    <a:pt x="5023" y="5673"/>
                  </a:cubicBezTo>
                  <a:cubicBezTo>
                    <a:pt x="4748" y="3787"/>
                    <a:pt x="4474" y="1887"/>
                    <a:pt x="4199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2086625" y="3969675"/>
              <a:ext cx="99375" cy="929700"/>
            </a:xfrm>
            <a:custGeom>
              <a:avLst/>
              <a:gdLst/>
              <a:ahLst/>
              <a:cxnLst/>
              <a:rect l="l" t="t" r="r" b="b"/>
              <a:pathLst>
                <a:path w="3975" h="37188" extrusionOk="0">
                  <a:moveTo>
                    <a:pt x="913" y="1"/>
                  </a:moveTo>
                  <a:lnTo>
                    <a:pt x="1" y="3024"/>
                  </a:lnTo>
                  <a:cubicBezTo>
                    <a:pt x="163" y="3724"/>
                    <a:pt x="313" y="4436"/>
                    <a:pt x="438" y="5136"/>
                  </a:cubicBezTo>
                  <a:cubicBezTo>
                    <a:pt x="1026" y="8260"/>
                    <a:pt x="1263" y="11446"/>
                    <a:pt x="1225" y="14620"/>
                  </a:cubicBezTo>
                  <a:cubicBezTo>
                    <a:pt x="1188" y="17381"/>
                    <a:pt x="926" y="20142"/>
                    <a:pt x="863" y="22904"/>
                  </a:cubicBezTo>
                  <a:cubicBezTo>
                    <a:pt x="813" y="24903"/>
                    <a:pt x="863" y="26902"/>
                    <a:pt x="976" y="28901"/>
                  </a:cubicBezTo>
                  <a:cubicBezTo>
                    <a:pt x="1051" y="30363"/>
                    <a:pt x="1163" y="31837"/>
                    <a:pt x="1613" y="33224"/>
                  </a:cubicBezTo>
                  <a:cubicBezTo>
                    <a:pt x="1813" y="33837"/>
                    <a:pt x="2088" y="34436"/>
                    <a:pt x="2100" y="35074"/>
                  </a:cubicBezTo>
                  <a:cubicBezTo>
                    <a:pt x="2113" y="35486"/>
                    <a:pt x="2025" y="35911"/>
                    <a:pt x="2075" y="36311"/>
                  </a:cubicBezTo>
                  <a:cubicBezTo>
                    <a:pt x="2113" y="36523"/>
                    <a:pt x="2175" y="36723"/>
                    <a:pt x="2300" y="36885"/>
                  </a:cubicBezTo>
                  <a:cubicBezTo>
                    <a:pt x="2437" y="37048"/>
                    <a:pt x="2625" y="37173"/>
                    <a:pt x="2825" y="37185"/>
                  </a:cubicBezTo>
                  <a:cubicBezTo>
                    <a:pt x="2843" y="37187"/>
                    <a:pt x="2860" y="37188"/>
                    <a:pt x="2878" y="37188"/>
                  </a:cubicBezTo>
                  <a:cubicBezTo>
                    <a:pt x="2998" y="37188"/>
                    <a:pt x="3116" y="37152"/>
                    <a:pt x="3225" y="37098"/>
                  </a:cubicBezTo>
                  <a:cubicBezTo>
                    <a:pt x="3350" y="37023"/>
                    <a:pt x="3450" y="36935"/>
                    <a:pt x="3525" y="36823"/>
                  </a:cubicBezTo>
                  <a:cubicBezTo>
                    <a:pt x="3687" y="36598"/>
                    <a:pt x="3762" y="36323"/>
                    <a:pt x="3824" y="36048"/>
                  </a:cubicBezTo>
                  <a:cubicBezTo>
                    <a:pt x="3974" y="35211"/>
                    <a:pt x="3937" y="34336"/>
                    <a:pt x="3799" y="33487"/>
                  </a:cubicBezTo>
                  <a:cubicBezTo>
                    <a:pt x="3562" y="31975"/>
                    <a:pt x="3037" y="30525"/>
                    <a:pt x="2787" y="29014"/>
                  </a:cubicBezTo>
                  <a:cubicBezTo>
                    <a:pt x="2437" y="26889"/>
                    <a:pt x="2650" y="24715"/>
                    <a:pt x="2725" y="22566"/>
                  </a:cubicBezTo>
                  <a:cubicBezTo>
                    <a:pt x="2787" y="20742"/>
                    <a:pt x="2750" y="18905"/>
                    <a:pt x="2700" y="17069"/>
                  </a:cubicBezTo>
                  <a:cubicBezTo>
                    <a:pt x="2612" y="13533"/>
                    <a:pt x="2500" y="9959"/>
                    <a:pt x="3125" y="6473"/>
                  </a:cubicBezTo>
                  <a:cubicBezTo>
                    <a:pt x="3287" y="5498"/>
                    <a:pt x="3525" y="4536"/>
                    <a:pt x="3799" y="3587"/>
                  </a:cubicBezTo>
                  <a:lnTo>
                    <a:pt x="913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2099450" y="4769350"/>
              <a:ext cx="94675" cy="209925"/>
            </a:xfrm>
            <a:custGeom>
              <a:avLst/>
              <a:gdLst/>
              <a:ahLst/>
              <a:cxnLst/>
              <a:rect l="l" t="t" r="r" b="b"/>
              <a:pathLst>
                <a:path w="3787" h="8397" extrusionOk="0">
                  <a:moveTo>
                    <a:pt x="987" y="0"/>
                  </a:moveTo>
                  <a:lnTo>
                    <a:pt x="0" y="275"/>
                  </a:lnTo>
                  <a:cubicBezTo>
                    <a:pt x="100" y="1175"/>
                    <a:pt x="300" y="2062"/>
                    <a:pt x="613" y="2912"/>
                  </a:cubicBezTo>
                  <a:cubicBezTo>
                    <a:pt x="1050" y="4149"/>
                    <a:pt x="1712" y="5298"/>
                    <a:pt x="2399" y="6398"/>
                  </a:cubicBezTo>
                  <a:cubicBezTo>
                    <a:pt x="2824" y="7072"/>
                    <a:pt x="3261" y="7747"/>
                    <a:pt x="3724" y="8397"/>
                  </a:cubicBezTo>
                  <a:lnTo>
                    <a:pt x="3786" y="7822"/>
                  </a:lnTo>
                  <a:cubicBezTo>
                    <a:pt x="3574" y="7497"/>
                    <a:pt x="3361" y="7160"/>
                    <a:pt x="3174" y="6822"/>
                  </a:cubicBezTo>
                  <a:cubicBezTo>
                    <a:pt x="1987" y="4723"/>
                    <a:pt x="1250" y="2387"/>
                    <a:pt x="987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2040725" y="3865025"/>
              <a:ext cx="169325" cy="194325"/>
            </a:xfrm>
            <a:custGeom>
              <a:avLst/>
              <a:gdLst/>
              <a:ahLst/>
              <a:cxnLst/>
              <a:rect l="l" t="t" r="r" b="b"/>
              <a:pathLst>
                <a:path w="6773" h="7773" extrusionOk="0">
                  <a:moveTo>
                    <a:pt x="0" y="1"/>
                  </a:moveTo>
                  <a:lnTo>
                    <a:pt x="300" y="751"/>
                  </a:lnTo>
                  <a:cubicBezTo>
                    <a:pt x="413" y="1538"/>
                    <a:pt x="563" y="2312"/>
                    <a:pt x="725" y="3100"/>
                  </a:cubicBezTo>
                  <a:cubicBezTo>
                    <a:pt x="1025" y="4487"/>
                    <a:pt x="1400" y="5861"/>
                    <a:pt x="1837" y="7210"/>
                  </a:cubicBezTo>
                  <a:cubicBezTo>
                    <a:pt x="1912" y="6998"/>
                    <a:pt x="2049" y="6811"/>
                    <a:pt x="2224" y="6673"/>
                  </a:cubicBezTo>
                  <a:cubicBezTo>
                    <a:pt x="2399" y="6523"/>
                    <a:pt x="2612" y="6423"/>
                    <a:pt x="2837" y="6386"/>
                  </a:cubicBezTo>
                  <a:cubicBezTo>
                    <a:pt x="2911" y="6374"/>
                    <a:pt x="2987" y="6368"/>
                    <a:pt x="3062" y="6368"/>
                  </a:cubicBezTo>
                  <a:cubicBezTo>
                    <a:pt x="3377" y="6368"/>
                    <a:pt x="3694" y="6465"/>
                    <a:pt x="3986" y="6586"/>
                  </a:cubicBezTo>
                  <a:cubicBezTo>
                    <a:pt x="4611" y="6848"/>
                    <a:pt x="5186" y="7260"/>
                    <a:pt x="5635" y="7773"/>
                  </a:cubicBezTo>
                  <a:cubicBezTo>
                    <a:pt x="6023" y="6948"/>
                    <a:pt x="6310" y="6073"/>
                    <a:pt x="6473" y="5186"/>
                  </a:cubicBezTo>
                  <a:cubicBezTo>
                    <a:pt x="6772" y="3487"/>
                    <a:pt x="6660" y="1700"/>
                    <a:pt x="6110" y="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2177850" y="3796950"/>
              <a:ext cx="82800" cy="222725"/>
            </a:xfrm>
            <a:custGeom>
              <a:avLst/>
              <a:gdLst/>
              <a:ahLst/>
              <a:cxnLst/>
              <a:rect l="l" t="t" r="r" b="b"/>
              <a:pathLst>
                <a:path w="3312" h="8909" extrusionOk="0">
                  <a:moveTo>
                    <a:pt x="0" y="8909"/>
                  </a:moveTo>
                  <a:cubicBezTo>
                    <a:pt x="300" y="8484"/>
                    <a:pt x="588" y="8059"/>
                    <a:pt x="888" y="7634"/>
                  </a:cubicBezTo>
                  <a:cubicBezTo>
                    <a:pt x="1475" y="6760"/>
                    <a:pt x="2050" y="5860"/>
                    <a:pt x="2462" y="4886"/>
                  </a:cubicBezTo>
                  <a:cubicBezTo>
                    <a:pt x="3112" y="3361"/>
                    <a:pt x="3312" y="1637"/>
                    <a:pt x="3049" y="0"/>
                  </a:cubicBezTo>
                  <a:lnTo>
                    <a:pt x="588" y="2686"/>
                  </a:lnTo>
                  <a:lnTo>
                    <a:pt x="213" y="4911"/>
                  </a:lnTo>
                  <a:cubicBezTo>
                    <a:pt x="213" y="5473"/>
                    <a:pt x="200" y="6023"/>
                    <a:pt x="175" y="6585"/>
                  </a:cubicBezTo>
                  <a:cubicBezTo>
                    <a:pt x="138" y="7359"/>
                    <a:pt x="75" y="8134"/>
                    <a:pt x="0" y="8909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D1AE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2167850" y="3625450"/>
              <a:ext cx="99675" cy="294275"/>
            </a:xfrm>
            <a:custGeom>
              <a:avLst/>
              <a:gdLst/>
              <a:ahLst/>
              <a:cxnLst/>
              <a:rect l="l" t="t" r="r" b="b"/>
              <a:pathLst>
                <a:path w="3987" h="11771" extrusionOk="0">
                  <a:moveTo>
                    <a:pt x="1" y="6135"/>
                  </a:moveTo>
                  <a:cubicBezTo>
                    <a:pt x="288" y="6848"/>
                    <a:pt x="463" y="7610"/>
                    <a:pt x="538" y="8384"/>
                  </a:cubicBezTo>
                  <a:cubicBezTo>
                    <a:pt x="600" y="9134"/>
                    <a:pt x="563" y="9884"/>
                    <a:pt x="575" y="10646"/>
                  </a:cubicBezTo>
                  <a:cubicBezTo>
                    <a:pt x="575" y="11021"/>
                    <a:pt x="588" y="11396"/>
                    <a:pt x="613" y="11771"/>
                  </a:cubicBezTo>
                  <a:cubicBezTo>
                    <a:pt x="1163" y="11583"/>
                    <a:pt x="1662" y="11208"/>
                    <a:pt x="2000" y="10721"/>
                  </a:cubicBezTo>
                  <a:cubicBezTo>
                    <a:pt x="2362" y="10196"/>
                    <a:pt x="2537" y="9546"/>
                    <a:pt x="2824" y="8972"/>
                  </a:cubicBezTo>
                  <a:cubicBezTo>
                    <a:pt x="3037" y="8534"/>
                    <a:pt x="3312" y="8135"/>
                    <a:pt x="3474" y="7685"/>
                  </a:cubicBezTo>
                  <a:cubicBezTo>
                    <a:pt x="3774" y="6860"/>
                    <a:pt x="3699" y="5948"/>
                    <a:pt x="3749" y="5061"/>
                  </a:cubicBezTo>
                  <a:cubicBezTo>
                    <a:pt x="3787" y="4436"/>
                    <a:pt x="3886" y="3799"/>
                    <a:pt x="3924" y="3174"/>
                  </a:cubicBezTo>
                  <a:cubicBezTo>
                    <a:pt x="3986" y="2100"/>
                    <a:pt x="3874" y="1025"/>
                    <a:pt x="3574" y="0"/>
                  </a:cubicBezTo>
                  <a:lnTo>
                    <a:pt x="1263" y="2437"/>
                  </a:lnTo>
                  <a:lnTo>
                    <a:pt x="1" y="6135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D1AE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1988875" y="3745075"/>
              <a:ext cx="70600" cy="169650"/>
            </a:xfrm>
            <a:custGeom>
              <a:avLst/>
              <a:gdLst/>
              <a:ahLst/>
              <a:cxnLst/>
              <a:rect l="l" t="t" r="r" b="b"/>
              <a:pathLst>
                <a:path w="2824" h="6786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551"/>
                    <a:pt x="175" y="1088"/>
                    <a:pt x="238" y="1638"/>
                  </a:cubicBezTo>
                  <a:cubicBezTo>
                    <a:pt x="350" y="2650"/>
                    <a:pt x="400" y="3674"/>
                    <a:pt x="375" y="4699"/>
                  </a:cubicBezTo>
                  <a:cubicBezTo>
                    <a:pt x="850" y="5036"/>
                    <a:pt x="1300" y="5411"/>
                    <a:pt x="1724" y="5824"/>
                  </a:cubicBezTo>
                  <a:cubicBezTo>
                    <a:pt x="2024" y="6123"/>
                    <a:pt x="2312" y="6448"/>
                    <a:pt x="2587" y="6786"/>
                  </a:cubicBezTo>
                  <a:cubicBezTo>
                    <a:pt x="2412" y="6023"/>
                    <a:pt x="2324" y="5236"/>
                    <a:pt x="2324" y="4462"/>
                  </a:cubicBezTo>
                  <a:cubicBezTo>
                    <a:pt x="2337" y="3412"/>
                    <a:pt x="2499" y="2362"/>
                    <a:pt x="2824" y="136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829250" y="3000075"/>
              <a:ext cx="452650" cy="802200"/>
            </a:xfrm>
            <a:custGeom>
              <a:avLst/>
              <a:gdLst/>
              <a:ahLst/>
              <a:cxnLst/>
              <a:rect l="l" t="t" r="r" b="b"/>
              <a:pathLst>
                <a:path w="18106" h="32088" extrusionOk="0">
                  <a:moveTo>
                    <a:pt x="18105" y="18306"/>
                  </a:moveTo>
                  <a:cubicBezTo>
                    <a:pt x="18068" y="19318"/>
                    <a:pt x="18005" y="20317"/>
                    <a:pt x="17930" y="21329"/>
                  </a:cubicBezTo>
                  <a:cubicBezTo>
                    <a:pt x="17793" y="23141"/>
                    <a:pt x="17568" y="24965"/>
                    <a:pt x="17193" y="26752"/>
                  </a:cubicBezTo>
                  <a:cubicBezTo>
                    <a:pt x="16906" y="28127"/>
                    <a:pt x="16518" y="29501"/>
                    <a:pt x="15894" y="30776"/>
                  </a:cubicBezTo>
                  <a:cubicBezTo>
                    <a:pt x="15769" y="31025"/>
                    <a:pt x="15631" y="31288"/>
                    <a:pt x="15444" y="31500"/>
                  </a:cubicBezTo>
                  <a:cubicBezTo>
                    <a:pt x="15256" y="31725"/>
                    <a:pt x="15019" y="31913"/>
                    <a:pt x="14744" y="31988"/>
                  </a:cubicBezTo>
                  <a:cubicBezTo>
                    <a:pt x="14444" y="32087"/>
                    <a:pt x="14107" y="32037"/>
                    <a:pt x="13832" y="31875"/>
                  </a:cubicBezTo>
                  <a:cubicBezTo>
                    <a:pt x="13557" y="31713"/>
                    <a:pt x="13357" y="31438"/>
                    <a:pt x="13295" y="31125"/>
                  </a:cubicBezTo>
                  <a:lnTo>
                    <a:pt x="9346" y="31438"/>
                  </a:lnTo>
                  <a:lnTo>
                    <a:pt x="8247" y="31163"/>
                  </a:lnTo>
                  <a:lnTo>
                    <a:pt x="5523" y="27040"/>
                  </a:lnTo>
                  <a:cubicBezTo>
                    <a:pt x="5123" y="25928"/>
                    <a:pt x="4711" y="24816"/>
                    <a:pt x="4311" y="23716"/>
                  </a:cubicBezTo>
                  <a:cubicBezTo>
                    <a:pt x="3062" y="20292"/>
                    <a:pt x="1837" y="16856"/>
                    <a:pt x="625" y="13420"/>
                  </a:cubicBezTo>
                  <a:lnTo>
                    <a:pt x="0" y="1463"/>
                  </a:lnTo>
                  <a:lnTo>
                    <a:pt x="10646" y="1"/>
                  </a:lnTo>
                  <a:lnTo>
                    <a:pt x="15731" y="10097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1951375" y="2586200"/>
              <a:ext cx="359875" cy="730650"/>
            </a:xfrm>
            <a:custGeom>
              <a:avLst/>
              <a:gdLst/>
              <a:ahLst/>
              <a:cxnLst/>
              <a:rect l="l" t="t" r="r" b="b"/>
              <a:pathLst>
                <a:path w="14395" h="29226" extrusionOk="0">
                  <a:moveTo>
                    <a:pt x="12071" y="29226"/>
                  </a:moveTo>
                  <a:cubicBezTo>
                    <a:pt x="12383" y="28788"/>
                    <a:pt x="12620" y="28288"/>
                    <a:pt x="12745" y="27764"/>
                  </a:cubicBezTo>
                  <a:cubicBezTo>
                    <a:pt x="12908" y="27101"/>
                    <a:pt x="12908" y="26427"/>
                    <a:pt x="12895" y="25752"/>
                  </a:cubicBezTo>
                  <a:cubicBezTo>
                    <a:pt x="12883" y="23041"/>
                    <a:pt x="12808" y="20329"/>
                    <a:pt x="12858" y="17630"/>
                  </a:cubicBezTo>
                  <a:cubicBezTo>
                    <a:pt x="12895" y="15994"/>
                    <a:pt x="12983" y="14344"/>
                    <a:pt x="13420" y="12770"/>
                  </a:cubicBezTo>
                  <a:cubicBezTo>
                    <a:pt x="13645" y="11920"/>
                    <a:pt x="13982" y="11096"/>
                    <a:pt x="14395" y="10333"/>
                  </a:cubicBezTo>
                  <a:lnTo>
                    <a:pt x="7660" y="5798"/>
                  </a:lnTo>
                  <a:lnTo>
                    <a:pt x="3162" y="1212"/>
                  </a:lnTo>
                  <a:lnTo>
                    <a:pt x="1" y="0"/>
                  </a:lnTo>
                  <a:lnTo>
                    <a:pt x="163" y="5048"/>
                  </a:lnTo>
                  <a:lnTo>
                    <a:pt x="5686" y="19205"/>
                  </a:lnTo>
                  <a:lnTo>
                    <a:pt x="12071" y="2922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192525" y="2844525"/>
              <a:ext cx="67500" cy="283025"/>
            </a:xfrm>
            <a:custGeom>
              <a:avLst/>
              <a:gdLst/>
              <a:ahLst/>
              <a:cxnLst/>
              <a:rect l="l" t="t" r="r" b="b"/>
              <a:pathLst>
                <a:path w="2700" h="11321" fill="none" extrusionOk="0">
                  <a:moveTo>
                    <a:pt x="2700" y="0"/>
                  </a:moveTo>
                  <a:cubicBezTo>
                    <a:pt x="2162" y="750"/>
                    <a:pt x="1725" y="1587"/>
                    <a:pt x="1450" y="2474"/>
                  </a:cubicBezTo>
                  <a:cubicBezTo>
                    <a:pt x="1025" y="3824"/>
                    <a:pt x="938" y="5261"/>
                    <a:pt x="775" y="6660"/>
                  </a:cubicBezTo>
                  <a:cubicBezTo>
                    <a:pt x="613" y="8235"/>
                    <a:pt x="351" y="9784"/>
                    <a:pt x="1" y="1132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852350" y="2729250"/>
              <a:ext cx="326150" cy="1111450"/>
            </a:xfrm>
            <a:custGeom>
              <a:avLst/>
              <a:gdLst/>
              <a:ahLst/>
              <a:cxnLst/>
              <a:rect l="l" t="t" r="r" b="b"/>
              <a:pathLst>
                <a:path w="13046" h="44458" extrusionOk="0">
                  <a:moveTo>
                    <a:pt x="226" y="10322"/>
                  </a:moveTo>
                  <a:cubicBezTo>
                    <a:pt x="513" y="12083"/>
                    <a:pt x="751" y="13858"/>
                    <a:pt x="951" y="15619"/>
                  </a:cubicBezTo>
                  <a:cubicBezTo>
                    <a:pt x="1163" y="17594"/>
                    <a:pt x="1300" y="19580"/>
                    <a:pt x="1613" y="21542"/>
                  </a:cubicBezTo>
                  <a:cubicBezTo>
                    <a:pt x="2163" y="25003"/>
                    <a:pt x="3200" y="28389"/>
                    <a:pt x="4686" y="31563"/>
                  </a:cubicBezTo>
                  <a:cubicBezTo>
                    <a:pt x="5549" y="33424"/>
                    <a:pt x="6573" y="35211"/>
                    <a:pt x="7248" y="37160"/>
                  </a:cubicBezTo>
                  <a:cubicBezTo>
                    <a:pt x="7710" y="38497"/>
                    <a:pt x="8010" y="39909"/>
                    <a:pt x="8035" y="41334"/>
                  </a:cubicBezTo>
                  <a:cubicBezTo>
                    <a:pt x="8048" y="42396"/>
                    <a:pt x="7910" y="43445"/>
                    <a:pt x="7635" y="44457"/>
                  </a:cubicBezTo>
                  <a:cubicBezTo>
                    <a:pt x="8185" y="43845"/>
                    <a:pt x="8910" y="43395"/>
                    <a:pt x="9697" y="43183"/>
                  </a:cubicBezTo>
                  <a:cubicBezTo>
                    <a:pt x="10821" y="42883"/>
                    <a:pt x="12071" y="43058"/>
                    <a:pt x="13045" y="43683"/>
                  </a:cubicBezTo>
                  <a:cubicBezTo>
                    <a:pt x="12858" y="43083"/>
                    <a:pt x="12671" y="42496"/>
                    <a:pt x="12496" y="41896"/>
                  </a:cubicBezTo>
                  <a:cubicBezTo>
                    <a:pt x="11896" y="39947"/>
                    <a:pt x="11321" y="37998"/>
                    <a:pt x="10984" y="35986"/>
                  </a:cubicBezTo>
                  <a:cubicBezTo>
                    <a:pt x="10546" y="33299"/>
                    <a:pt x="10546" y="30563"/>
                    <a:pt x="10709" y="27839"/>
                  </a:cubicBezTo>
                  <a:cubicBezTo>
                    <a:pt x="10834" y="25728"/>
                    <a:pt x="11046" y="23591"/>
                    <a:pt x="10871" y="21479"/>
                  </a:cubicBezTo>
                  <a:cubicBezTo>
                    <a:pt x="10671" y="19080"/>
                    <a:pt x="9959" y="16756"/>
                    <a:pt x="9260" y="14457"/>
                  </a:cubicBezTo>
                  <a:cubicBezTo>
                    <a:pt x="7773" y="9634"/>
                    <a:pt x="6261" y="4811"/>
                    <a:pt x="4736" y="1"/>
                  </a:cubicBezTo>
                  <a:lnTo>
                    <a:pt x="1" y="62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109450" y="2809550"/>
              <a:ext cx="112475" cy="188375"/>
            </a:xfrm>
            <a:custGeom>
              <a:avLst/>
              <a:gdLst/>
              <a:ahLst/>
              <a:cxnLst/>
              <a:rect l="l" t="t" r="r" b="b"/>
              <a:pathLst>
                <a:path w="4499" h="7535" fill="none" extrusionOk="0">
                  <a:moveTo>
                    <a:pt x="4498" y="0"/>
                  </a:moveTo>
                  <a:cubicBezTo>
                    <a:pt x="3886" y="587"/>
                    <a:pt x="3361" y="1250"/>
                    <a:pt x="2936" y="1987"/>
                  </a:cubicBezTo>
                  <a:cubicBezTo>
                    <a:pt x="2462" y="2786"/>
                    <a:pt x="2124" y="3649"/>
                    <a:pt x="1737" y="4498"/>
                  </a:cubicBezTo>
                  <a:cubicBezTo>
                    <a:pt x="1237" y="5548"/>
                    <a:pt x="662" y="6572"/>
                    <a:pt x="0" y="753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893600" y="2745500"/>
              <a:ext cx="100300" cy="375800"/>
            </a:xfrm>
            <a:custGeom>
              <a:avLst/>
              <a:gdLst/>
              <a:ahLst/>
              <a:cxnLst/>
              <a:rect l="l" t="t" r="r" b="b"/>
              <a:pathLst>
                <a:path w="4012" h="15032" extrusionOk="0">
                  <a:moveTo>
                    <a:pt x="600" y="1"/>
                  </a:moveTo>
                  <a:lnTo>
                    <a:pt x="213" y="5436"/>
                  </a:lnTo>
                  <a:cubicBezTo>
                    <a:pt x="0" y="6111"/>
                    <a:pt x="125" y="6885"/>
                    <a:pt x="550" y="7448"/>
                  </a:cubicBezTo>
                  <a:cubicBezTo>
                    <a:pt x="662" y="7597"/>
                    <a:pt x="800" y="7747"/>
                    <a:pt x="887" y="7922"/>
                  </a:cubicBezTo>
                  <a:cubicBezTo>
                    <a:pt x="987" y="8135"/>
                    <a:pt x="987" y="8372"/>
                    <a:pt x="962" y="8610"/>
                  </a:cubicBezTo>
                  <a:cubicBezTo>
                    <a:pt x="950" y="8847"/>
                    <a:pt x="925" y="9084"/>
                    <a:pt x="962" y="9309"/>
                  </a:cubicBezTo>
                  <a:cubicBezTo>
                    <a:pt x="1000" y="9484"/>
                    <a:pt x="1062" y="9647"/>
                    <a:pt x="1075" y="9809"/>
                  </a:cubicBezTo>
                  <a:cubicBezTo>
                    <a:pt x="1087" y="9996"/>
                    <a:pt x="1050" y="10159"/>
                    <a:pt x="987" y="10334"/>
                  </a:cubicBezTo>
                  <a:cubicBezTo>
                    <a:pt x="937" y="10496"/>
                    <a:pt x="887" y="10671"/>
                    <a:pt x="887" y="10846"/>
                  </a:cubicBezTo>
                  <a:cubicBezTo>
                    <a:pt x="887" y="10996"/>
                    <a:pt x="912" y="11146"/>
                    <a:pt x="975" y="11283"/>
                  </a:cubicBezTo>
                  <a:cubicBezTo>
                    <a:pt x="1037" y="11421"/>
                    <a:pt x="1112" y="11546"/>
                    <a:pt x="1200" y="11658"/>
                  </a:cubicBezTo>
                  <a:cubicBezTo>
                    <a:pt x="1375" y="11908"/>
                    <a:pt x="1575" y="12121"/>
                    <a:pt x="1725" y="12383"/>
                  </a:cubicBezTo>
                  <a:cubicBezTo>
                    <a:pt x="1837" y="12595"/>
                    <a:pt x="1912" y="12845"/>
                    <a:pt x="2012" y="13083"/>
                  </a:cubicBezTo>
                  <a:cubicBezTo>
                    <a:pt x="2099" y="13308"/>
                    <a:pt x="2212" y="13545"/>
                    <a:pt x="2387" y="13720"/>
                  </a:cubicBezTo>
                  <a:cubicBezTo>
                    <a:pt x="2499" y="13820"/>
                    <a:pt x="2624" y="13895"/>
                    <a:pt x="2737" y="13982"/>
                  </a:cubicBezTo>
                  <a:cubicBezTo>
                    <a:pt x="2849" y="14082"/>
                    <a:pt x="2961" y="14182"/>
                    <a:pt x="3036" y="14307"/>
                  </a:cubicBezTo>
                  <a:cubicBezTo>
                    <a:pt x="3111" y="14457"/>
                    <a:pt x="3124" y="14645"/>
                    <a:pt x="3199" y="14794"/>
                  </a:cubicBezTo>
                  <a:cubicBezTo>
                    <a:pt x="3236" y="14882"/>
                    <a:pt x="3286" y="14944"/>
                    <a:pt x="3374" y="14994"/>
                  </a:cubicBezTo>
                  <a:cubicBezTo>
                    <a:pt x="3411" y="15019"/>
                    <a:pt x="3449" y="15032"/>
                    <a:pt x="3486" y="15032"/>
                  </a:cubicBezTo>
                  <a:cubicBezTo>
                    <a:pt x="3536" y="15032"/>
                    <a:pt x="3574" y="15019"/>
                    <a:pt x="3624" y="15007"/>
                  </a:cubicBezTo>
                  <a:cubicBezTo>
                    <a:pt x="3661" y="14982"/>
                    <a:pt x="3699" y="14944"/>
                    <a:pt x="3711" y="14894"/>
                  </a:cubicBezTo>
                  <a:cubicBezTo>
                    <a:pt x="3736" y="14857"/>
                    <a:pt x="3749" y="14807"/>
                    <a:pt x="3749" y="14757"/>
                  </a:cubicBezTo>
                  <a:cubicBezTo>
                    <a:pt x="3749" y="14657"/>
                    <a:pt x="3724" y="14570"/>
                    <a:pt x="3699" y="14470"/>
                  </a:cubicBezTo>
                  <a:cubicBezTo>
                    <a:pt x="3636" y="14207"/>
                    <a:pt x="3586" y="13932"/>
                    <a:pt x="3624" y="13670"/>
                  </a:cubicBezTo>
                  <a:cubicBezTo>
                    <a:pt x="3649" y="13420"/>
                    <a:pt x="3749" y="13183"/>
                    <a:pt x="3811" y="12933"/>
                  </a:cubicBezTo>
                  <a:cubicBezTo>
                    <a:pt x="3986" y="12295"/>
                    <a:pt x="3886" y="11621"/>
                    <a:pt x="3836" y="10959"/>
                  </a:cubicBezTo>
                  <a:cubicBezTo>
                    <a:pt x="3811" y="10471"/>
                    <a:pt x="3811" y="9971"/>
                    <a:pt x="3786" y="9484"/>
                  </a:cubicBezTo>
                  <a:cubicBezTo>
                    <a:pt x="3761" y="8897"/>
                    <a:pt x="3711" y="8310"/>
                    <a:pt x="3724" y="7722"/>
                  </a:cubicBezTo>
                  <a:cubicBezTo>
                    <a:pt x="3749" y="7135"/>
                    <a:pt x="3849" y="6535"/>
                    <a:pt x="4011" y="5961"/>
                  </a:cubicBezTo>
                  <a:lnTo>
                    <a:pt x="2674" y="5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1810825" y="2456550"/>
              <a:ext cx="52175" cy="188400"/>
            </a:xfrm>
            <a:custGeom>
              <a:avLst/>
              <a:gdLst/>
              <a:ahLst/>
              <a:cxnLst/>
              <a:rect l="l" t="t" r="r" b="b"/>
              <a:pathLst>
                <a:path w="2087" h="7536" extrusionOk="0">
                  <a:moveTo>
                    <a:pt x="987" y="1"/>
                  </a:moveTo>
                  <a:cubicBezTo>
                    <a:pt x="887" y="488"/>
                    <a:pt x="762" y="963"/>
                    <a:pt x="600" y="1438"/>
                  </a:cubicBezTo>
                  <a:cubicBezTo>
                    <a:pt x="375" y="2075"/>
                    <a:pt x="75" y="2700"/>
                    <a:pt x="38" y="3387"/>
                  </a:cubicBezTo>
                  <a:cubicBezTo>
                    <a:pt x="0" y="4049"/>
                    <a:pt x="213" y="4699"/>
                    <a:pt x="412" y="5324"/>
                  </a:cubicBezTo>
                  <a:cubicBezTo>
                    <a:pt x="662" y="6061"/>
                    <a:pt x="925" y="6798"/>
                    <a:pt x="1187" y="7535"/>
                  </a:cubicBezTo>
                  <a:lnTo>
                    <a:pt x="2087" y="1088"/>
                  </a:lnTo>
                  <a:lnTo>
                    <a:pt x="987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1802075" y="2477800"/>
              <a:ext cx="247725" cy="1313850"/>
            </a:xfrm>
            <a:custGeom>
              <a:avLst/>
              <a:gdLst/>
              <a:ahLst/>
              <a:cxnLst/>
              <a:rect l="l" t="t" r="r" b="b"/>
              <a:pathLst>
                <a:path w="9909" h="52554" extrusionOk="0">
                  <a:moveTo>
                    <a:pt x="2062" y="1"/>
                  </a:moveTo>
                  <a:cubicBezTo>
                    <a:pt x="1725" y="2237"/>
                    <a:pt x="1425" y="4474"/>
                    <a:pt x="1137" y="6723"/>
                  </a:cubicBezTo>
                  <a:cubicBezTo>
                    <a:pt x="700" y="10346"/>
                    <a:pt x="325" y="13995"/>
                    <a:pt x="163" y="17656"/>
                  </a:cubicBezTo>
                  <a:cubicBezTo>
                    <a:pt x="0" y="21442"/>
                    <a:pt x="50" y="25253"/>
                    <a:pt x="538" y="29013"/>
                  </a:cubicBezTo>
                  <a:cubicBezTo>
                    <a:pt x="1050" y="33087"/>
                    <a:pt x="2074" y="37085"/>
                    <a:pt x="3461" y="40958"/>
                  </a:cubicBezTo>
                  <a:cubicBezTo>
                    <a:pt x="4236" y="43133"/>
                    <a:pt x="5136" y="45269"/>
                    <a:pt x="5998" y="47418"/>
                  </a:cubicBezTo>
                  <a:cubicBezTo>
                    <a:pt x="6335" y="48280"/>
                    <a:pt x="6685" y="49155"/>
                    <a:pt x="7135" y="49967"/>
                  </a:cubicBezTo>
                  <a:cubicBezTo>
                    <a:pt x="7585" y="50779"/>
                    <a:pt x="8159" y="51529"/>
                    <a:pt x="8897" y="52091"/>
                  </a:cubicBezTo>
                  <a:cubicBezTo>
                    <a:pt x="9109" y="52254"/>
                    <a:pt x="9321" y="52391"/>
                    <a:pt x="9559" y="52504"/>
                  </a:cubicBezTo>
                  <a:cubicBezTo>
                    <a:pt x="9609" y="52516"/>
                    <a:pt x="9646" y="52541"/>
                    <a:pt x="9696" y="52541"/>
                  </a:cubicBezTo>
                  <a:cubicBezTo>
                    <a:pt x="9721" y="52554"/>
                    <a:pt x="9746" y="52554"/>
                    <a:pt x="9771" y="52541"/>
                  </a:cubicBezTo>
                  <a:cubicBezTo>
                    <a:pt x="9796" y="52541"/>
                    <a:pt x="9821" y="52529"/>
                    <a:pt x="9846" y="52516"/>
                  </a:cubicBezTo>
                  <a:cubicBezTo>
                    <a:pt x="9871" y="52491"/>
                    <a:pt x="9884" y="52466"/>
                    <a:pt x="9896" y="52441"/>
                  </a:cubicBezTo>
                  <a:cubicBezTo>
                    <a:pt x="9909" y="52416"/>
                    <a:pt x="9909" y="52379"/>
                    <a:pt x="9909" y="52354"/>
                  </a:cubicBezTo>
                  <a:cubicBezTo>
                    <a:pt x="9909" y="52291"/>
                    <a:pt x="9884" y="52229"/>
                    <a:pt x="9846" y="52179"/>
                  </a:cubicBezTo>
                  <a:cubicBezTo>
                    <a:pt x="9734" y="51966"/>
                    <a:pt x="9546" y="51816"/>
                    <a:pt x="9359" y="51667"/>
                  </a:cubicBezTo>
                  <a:cubicBezTo>
                    <a:pt x="8272" y="50679"/>
                    <a:pt x="7697" y="49280"/>
                    <a:pt x="7147" y="47918"/>
                  </a:cubicBezTo>
                  <a:cubicBezTo>
                    <a:pt x="5798" y="44532"/>
                    <a:pt x="4461" y="41121"/>
                    <a:pt x="3386" y="37635"/>
                  </a:cubicBezTo>
                  <a:cubicBezTo>
                    <a:pt x="2412" y="34474"/>
                    <a:pt x="1637" y="31188"/>
                    <a:pt x="1849" y="27889"/>
                  </a:cubicBezTo>
                  <a:cubicBezTo>
                    <a:pt x="1999" y="25677"/>
                    <a:pt x="2574" y="23528"/>
                    <a:pt x="3199" y="21404"/>
                  </a:cubicBezTo>
                  <a:cubicBezTo>
                    <a:pt x="4099" y="18293"/>
                    <a:pt x="5111" y="15169"/>
                    <a:pt x="5423" y="11946"/>
                  </a:cubicBezTo>
                  <a:cubicBezTo>
                    <a:pt x="5735" y="8797"/>
                    <a:pt x="5361" y="5586"/>
                    <a:pt x="4361" y="2600"/>
                  </a:cubicBezTo>
                  <a:lnTo>
                    <a:pt x="2062" y="1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2054475" y="2734250"/>
              <a:ext cx="78725" cy="101875"/>
            </a:xfrm>
            <a:custGeom>
              <a:avLst/>
              <a:gdLst/>
              <a:ahLst/>
              <a:cxnLst/>
              <a:rect l="l" t="t" r="r" b="b"/>
              <a:pathLst>
                <a:path w="3149" h="4075" fill="none" extrusionOk="0">
                  <a:moveTo>
                    <a:pt x="3149" y="1"/>
                  </a:moveTo>
                  <a:cubicBezTo>
                    <a:pt x="2636" y="488"/>
                    <a:pt x="2174" y="1025"/>
                    <a:pt x="1787" y="1625"/>
                  </a:cubicBezTo>
                  <a:cubicBezTo>
                    <a:pt x="1499" y="2062"/>
                    <a:pt x="1249" y="2525"/>
                    <a:pt x="950" y="2962"/>
                  </a:cubicBezTo>
                  <a:cubicBezTo>
                    <a:pt x="675" y="3362"/>
                    <a:pt x="350" y="3737"/>
                    <a:pt x="0" y="407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2025725" y="2641475"/>
              <a:ext cx="24700" cy="147775"/>
            </a:xfrm>
            <a:custGeom>
              <a:avLst/>
              <a:gdLst/>
              <a:ahLst/>
              <a:cxnLst/>
              <a:rect l="l" t="t" r="r" b="b"/>
              <a:pathLst>
                <a:path w="988" h="5911" fill="none" extrusionOk="0">
                  <a:moveTo>
                    <a:pt x="988" y="1"/>
                  </a:moveTo>
                  <a:cubicBezTo>
                    <a:pt x="925" y="751"/>
                    <a:pt x="888" y="1488"/>
                    <a:pt x="875" y="2237"/>
                  </a:cubicBezTo>
                  <a:cubicBezTo>
                    <a:pt x="850" y="3025"/>
                    <a:pt x="863" y="3837"/>
                    <a:pt x="650" y="4599"/>
                  </a:cubicBezTo>
                  <a:cubicBezTo>
                    <a:pt x="513" y="5074"/>
                    <a:pt x="300" y="5524"/>
                    <a:pt x="1" y="591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1893275" y="2519025"/>
              <a:ext cx="388625" cy="938700"/>
            </a:xfrm>
            <a:custGeom>
              <a:avLst/>
              <a:gdLst/>
              <a:ahLst/>
              <a:cxnLst/>
              <a:rect l="l" t="t" r="r" b="b"/>
              <a:pathLst>
                <a:path w="15545" h="37548" extrusionOk="0">
                  <a:moveTo>
                    <a:pt x="1" y="1"/>
                  </a:moveTo>
                  <a:cubicBezTo>
                    <a:pt x="213" y="3137"/>
                    <a:pt x="725" y="6261"/>
                    <a:pt x="1500" y="9310"/>
                  </a:cubicBezTo>
                  <a:cubicBezTo>
                    <a:pt x="2725" y="14108"/>
                    <a:pt x="4636" y="18731"/>
                    <a:pt x="7223" y="22954"/>
                  </a:cubicBezTo>
                  <a:cubicBezTo>
                    <a:pt x="9034" y="25940"/>
                    <a:pt x="11184" y="28714"/>
                    <a:pt x="12895" y="31750"/>
                  </a:cubicBezTo>
                  <a:cubicBezTo>
                    <a:pt x="13945" y="33599"/>
                    <a:pt x="14832" y="35549"/>
                    <a:pt x="15544" y="37548"/>
                  </a:cubicBezTo>
                  <a:cubicBezTo>
                    <a:pt x="15507" y="36473"/>
                    <a:pt x="15432" y="35386"/>
                    <a:pt x="15344" y="34312"/>
                  </a:cubicBezTo>
                  <a:cubicBezTo>
                    <a:pt x="15219" y="32912"/>
                    <a:pt x="15057" y="31513"/>
                    <a:pt x="14757" y="30138"/>
                  </a:cubicBezTo>
                  <a:cubicBezTo>
                    <a:pt x="14045" y="27027"/>
                    <a:pt x="12608" y="24141"/>
                    <a:pt x="11246" y="21255"/>
                  </a:cubicBezTo>
                  <a:cubicBezTo>
                    <a:pt x="10072" y="18793"/>
                    <a:pt x="8947" y="16319"/>
                    <a:pt x="7810" y="13845"/>
                  </a:cubicBezTo>
                  <a:cubicBezTo>
                    <a:pt x="6623" y="11271"/>
                    <a:pt x="5423" y="8697"/>
                    <a:pt x="4261" y="6111"/>
                  </a:cubicBezTo>
                  <a:cubicBezTo>
                    <a:pt x="3649" y="4736"/>
                    <a:pt x="3037" y="3362"/>
                    <a:pt x="2450" y="1975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975125" y="3094725"/>
              <a:ext cx="108725" cy="543875"/>
            </a:xfrm>
            <a:custGeom>
              <a:avLst/>
              <a:gdLst/>
              <a:ahLst/>
              <a:cxnLst/>
              <a:rect l="l" t="t" r="r" b="b"/>
              <a:pathLst>
                <a:path w="4349" h="21755" fill="none" extrusionOk="0">
                  <a:moveTo>
                    <a:pt x="0" y="1"/>
                  </a:moveTo>
                  <a:cubicBezTo>
                    <a:pt x="488" y="2450"/>
                    <a:pt x="975" y="4911"/>
                    <a:pt x="1450" y="7360"/>
                  </a:cubicBezTo>
                  <a:cubicBezTo>
                    <a:pt x="1887" y="9709"/>
                    <a:pt x="2324" y="12058"/>
                    <a:pt x="2787" y="14395"/>
                  </a:cubicBezTo>
                  <a:cubicBezTo>
                    <a:pt x="3274" y="16856"/>
                    <a:pt x="3786" y="19305"/>
                    <a:pt x="4349" y="2175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2011050" y="4697025"/>
              <a:ext cx="159950" cy="129500"/>
            </a:xfrm>
            <a:custGeom>
              <a:avLst/>
              <a:gdLst/>
              <a:ahLst/>
              <a:cxnLst/>
              <a:rect l="l" t="t" r="r" b="b"/>
              <a:pathLst>
                <a:path w="6398" h="5180" extrusionOk="0">
                  <a:moveTo>
                    <a:pt x="3844" y="1"/>
                  </a:moveTo>
                  <a:cubicBezTo>
                    <a:pt x="3130" y="1"/>
                    <a:pt x="2417" y="141"/>
                    <a:pt x="1762" y="419"/>
                  </a:cubicBezTo>
                  <a:cubicBezTo>
                    <a:pt x="1100" y="707"/>
                    <a:pt x="500" y="1119"/>
                    <a:pt x="0" y="1644"/>
                  </a:cubicBezTo>
                  <a:cubicBezTo>
                    <a:pt x="163" y="2131"/>
                    <a:pt x="263" y="2631"/>
                    <a:pt x="300" y="3143"/>
                  </a:cubicBezTo>
                  <a:cubicBezTo>
                    <a:pt x="350" y="3818"/>
                    <a:pt x="300" y="4505"/>
                    <a:pt x="138" y="5180"/>
                  </a:cubicBezTo>
                  <a:cubicBezTo>
                    <a:pt x="812" y="4680"/>
                    <a:pt x="1525" y="4255"/>
                    <a:pt x="2274" y="3893"/>
                  </a:cubicBezTo>
                  <a:cubicBezTo>
                    <a:pt x="2962" y="3568"/>
                    <a:pt x="3686" y="3293"/>
                    <a:pt x="4436" y="3168"/>
                  </a:cubicBezTo>
                  <a:cubicBezTo>
                    <a:pt x="4821" y="3102"/>
                    <a:pt x="5210" y="3066"/>
                    <a:pt x="5599" y="3066"/>
                  </a:cubicBezTo>
                  <a:cubicBezTo>
                    <a:pt x="5866" y="3066"/>
                    <a:pt x="6133" y="3083"/>
                    <a:pt x="6398" y="3118"/>
                  </a:cubicBezTo>
                  <a:cubicBezTo>
                    <a:pt x="6385" y="2693"/>
                    <a:pt x="6360" y="2269"/>
                    <a:pt x="6298" y="1844"/>
                  </a:cubicBezTo>
                  <a:cubicBezTo>
                    <a:pt x="6223" y="1369"/>
                    <a:pt x="6123" y="894"/>
                    <a:pt x="5973" y="444"/>
                  </a:cubicBezTo>
                  <a:cubicBezTo>
                    <a:pt x="5303" y="148"/>
                    <a:pt x="4573" y="1"/>
                    <a:pt x="3844" y="1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2011975" y="4768725"/>
              <a:ext cx="174650" cy="190875"/>
            </a:xfrm>
            <a:custGeom>
              <a:avLst/>
              <a:gdLst/>
              <a:ahLst/>
              <a:cxnLst/>
              <a:rect l="l" t="t" r="r" b="b"/>
              <a:pathLst>
                <a:path w="6986" h="7635" extrusionOk="0">
                  <a:moveTo>
                    <a:pt x="6298" y="0"/>
                  </a:moveTo>
                  <a:cubicBezTo>
                    <a:pt x="5786" y="438"/>
                    <a:pt x="5299" y="887"/>
                    <a:pt x="4811" y="1362"/>
                  </a:cubicBezTo>
                  <a:cubicBezTo>
                    <a:pt x="3949" y="2212"/>
                    <a:pt x="3124" y="3099"/>
                    <a:pt x="2237" y="3924"/>
                  </a:cubicBezTo>
                  <a:cubicBezTo>
                    <a:pt x="1525" y="4586"/>
                    <a:pt x="775" y="5211"/>
                    <a:pt x="1" y="5798"/>
                  </a:cubicBezTo>
                  <a:cubicBezTo>
                    <a:pt x="113" y="5998"/>
                    <a:pt x="188" y="6223"/>
                    <a:pt x="238" y="6448"/>
                  </a:cubicBezTo>
                  <a:cubicBezTo>
                    <a:pt x="326" y="6835"/>
                    <a:pt x="338" y="7247"/>
                    <a:pt x="263" y="7635"/>
                  </a:cubicBezTo>
                  <a:cubicBezTo>
                    <a:pt x="1088" y="7047"/>
                    <a:pt x="1850" y="6410"/>
                    <a:pt x="2575" y="5698"/>
                  </a:cubicBezTo>
                  <a:cubicBezTo>
                    <a:pt x="3337" y="4936"/>
                    <a:pt x="4049" y="4099"/>
                    <a:pt x="4874" y="3386"/>
                  </a:cubicBezTo>
                  <a:cubicBezTo>
                    <a:pt x="5511" y="2849"/>
                    <a:pt x="6223" y="2387"/>
                    <a:pt x="6985" y="2024"/>
                  </a:cubicBezTo>
                  <a:cubicBezTo>
                    <a:pt x="6923" y="1762"/>
                    <a:pt x="6848" y="1487"/>
                    <a:pt x="6773" y="1225"/>
                  </a:cubicBezTo>
                  <a:cubicBezTo>
                    <a:pt x="6635" y="800"/>
                    <a:pt x="6486" y="400"/>
                    <a:pt x="6298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2020100" y="4911775"/>
              <a:ext cx="173400" cy="80325"/>
            </a:xfrm>
            <a:custGeom>
              <a:avLst/>
              <a:gdLst/>
              <a:ahLst/>
              <a:cxnLst/>
              <a:rect l="l" t="t" r="r" b="b"/>
              <a:pathLst>
                <a:path w="6936" h="3213" extrusionOk="0">
                  <a:moveTo>
                    <a:pt x="1687" y="1"/>
                  </a:moveTo>
                  <a:lnTo>
                    <a:pt x="13" y="1500"/>
                  </a:lnTo>
                  <a:lnTo>
                    <a:pt x="1" y="2225"/>
                  </a:lnTo>
                  <a:cubicBezTo>
                    <a:pt x="463" y="1788"/>
                    <a:pt x="1063" y="1513"/>
                    <a:pt x="1687" y="1438"/>
                  </a:cubicBezTo>
                  <a:cubicBezTo>
                    <a:pt x="1810" y="1424"/>
                    <a:pt x="1933" y="1418"/>
                    <a:pt x="2055" y="1418"/>
                  </a:cubicBezTo>
                  <a:cubicBezTo>
                    <a:pt x="2493" y="1418"/>
                    <a:pt x="2926" y="1501"/>
                    <a:pt x="3337" y="1638"/>
                  </a:cubicBezTo>
                  <a:cubicBezTo>
                    <a:pt x="3874" y="1813"/>
                    <a:pt x="4386" y="2050"/>
                    <a:pt x="4886" y="2287"/>
                  </a:cubicBezTo>
                  <a:cubicBezTo>
                    <a:pt x="5561" y="2600"/>
                    <a:pt x="6248" y="2912"/>
                    <a:pt x="6935" y="3212"/>
                  </a:cubicBezTo>
                  <a:lnTo>
                    <a:pt x="6935" y="2600"/>
                  </a:lnTo>
                  <a:cubicBezTo>
                    <a:pt x="6111" y="1725"/>
                    <a:pt x="5098" y="1026"/>
                    <a:pt x="3974" y="563"/>
                  </a:cubicBezTo>
                  <a:cubicBezTo>
                    <a:pt x="3249" y="276"/>
                    <a:pt x="2475" y="76"/>
                    <a:pt x="1687" y="1"/>
                  </a:cubicBez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2020100" y="4911775"/>
              <a:ext cx="173400" cy="80325"/>
            </a:xfrm>
            <a:custGeom>
              <a:avLst/>
              <a:gdLst/>
              <a:ahLst/>
              <a:cxnLst/>
              <a:rect l="l" t="t" r="r" b="b"/>
              <a:pathLst>
                <a:path w="6936" h="3213" fill="none" extrusionOk="0">
                  <a:moveTo>
                    <a:pt x="1687" y="1"/>
                  </a:moveTo>
                  <a:cubicBezTo>
                    <a:pt x="2475" y="76"/>
                    <a:pt x="3249" y="276"/>
                    <a:pt x="3974" y="563"/>
                  </a:cubicBezTo>
                  <a:cubicBezTo>
                    <a:pt x="5098" y="1026"/>
                    <a:pt x="6111" y="1725"/>
                    <a:pt x="6935" y="2600"/>
                  </a:cubicBezTo>
                  <a:lnTo>
                    <a:pt x="6935" y="3212"/>
                  </a:lnTo>
                  <a:cubicBezTo>
                    <a:pt x="6248" y="2912"/>
                    <a:pt x="5561" y="2600"/>
                    <a:pt x="4886" y="2287"/>
                  </a:cubicBezTo>
                  <a:cubicBezTo>
                    <a:pt x="4386" y="2050"/>
                    <a:pt x="3874" y="1813"/>
                    <a:pt x="3337" y="1638"/>
                  </a:cubicBezTo>
                  <a:cubicBezTo>
                    <a:pt x="2812" y="1463"/>
                    <a:pt x="2250" y="1375"/>
                    <a:pt x="1687" y="1438"/>
                  </a:cubicBezTo>
                  <a:cubicBezTo>
                    <a:pt x="1063" y="1513"/>
                    <a:pt x="463" y="1788"/>
                    <a:pt x="1" y="2225"/>
                  </a:cubicBezTo>
                  <a:lnTo>
                    <a:pt x="13" y="1500"/>
                  </a:ln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176900" y="3888775"/>
              <a:ext cx="10350" cy="141850"/>
            </a:xfrm>
            <a:custGeom>
              <a:avLst/>
              <a:gdLst/>
              <a:ahLst/>
              <a:cxnLst/>
              <a:rect l="l" t="t" r="r" b="b"/>
              <a:pathLst>
                <a:path w="414" h="5674" fill="none" extrusionOk="0">
                  <a:moveTo>
                    <a:pt x="201" y="1"/>
                  </a:moveTo>
                  <a:cubicBezTo>
                    <a:pt x="263" y="475"/>
                    <a:pt x="313" y="938"/>
                    <a:pt x="338" y="1400"/>
                  </a:cubicBezTo>
                  <a:cubicBezTo>
                    <a:pt x="413" y="2824"/>
                    <a:pt x="301" y="4274"/>
                    <a:pt x="1" y="5673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037900" y="3803325"/>
              <a:ext cx="151525" cy="111950"/>
            </a:xfrm>
            <a:custGeom>
              <a:avLst/>
              <a:gdLst/>
              <a:ahLst/>
              <a:cxnLst/>
              <a:rect l="l" t="t" r="r" b="b"/>
              <a:pathLst>
                <a:path w="6061" h="4478" extrusionOk="0">
                  <a:moveTo>
                    <a:pt x="3263" y="0"/>
                  </a:moveTo>
                  <a:cubicBezTo>
                    <a:pt x="2852" y="0"/>
                    <a:pt x="2442" y="64"/>
                    <a:pt x="2050" y="195"/>
                  </a:cubicBezTo>
                  <a:cubicBezTo>
                    <a:pt x="1313" y="445"/>
                    <a:pt x="663" y="920"/>
                    <a:pt x="213" y="1544"/>
                  </a:cubicBezTo>
                  <a:cubicBezTo>
                    <a:pt x="51" y="1844"/>
                    <a:pt x="1" y="2207"/>
                    <a:pt x="63" y="2544"/>
                  </a:cubicBezTo>
                  <a:cubicBezTo>
                    <a:pt x="126" y="2881"/>
                    <a:pt x="313" y="3206"/>
                    <a:pt x="563" y="3431"/>
                  </a:cubicBezTo>
                  <a:cubicBezTo>
                    <a:pt x="863" y="3706"/>
                    <a:pt x="1250" y="3843"/>
                    <a:pt x="1625" y="3981"/>
                  </a:cubicBezTo>
                  <a:cubicBezTo>
                    <a:pt x="1937" y="4093"/>
                    <a:pt x="2250" y="4206"/>
                    <a:pt x="2562" y="4306"/>
                  </a:cubicBezTo>
                  <a:cubicBezTo>
                    <a:pt x="2929" y="4406"/>
                    <a:pt x="3316" y="4478"/>
                    <a:pt x="3697" y="4478"/>
                  </a:cubicBezTo>
                  <a:cubicBezTo>
                    <a:pt x="3979" y="4478"/>
                    <a:pt x="4258" y="4439"/>
                    <a:pt x="4524" y="4343"/>
                  </a:cubicBezTo>
                  <a:cubicBezTo>
                    <a:pt x="4874" y="4218"/>
                    <a:pt x="5174" y="4006"/>
                    <a:pt x="5411" y="3731"/>
                  </a:cubicBezTo>
                  <a:cubicBezTo>
                    <a:pt x="5698" y="3406"/>
                    <a:pt x="5873" y="3006"/>
                    <a:pt x="5973" y="2581"/>
                  </a:cubicBezTo>
                  <a:cubicBezTo>
                    <a:pt x="6023" y="2319"/>
                    <a:pt x="6061" y="2044"/>
                    <a:pt x="6023" y="1769"/>
                  </a:cubicBezTo>
                  <a:cubicBezTo>
                    <a:pt x="5998" y="1494"/>
                    <a:pt x="5911" y="1232"/>
                    <a:pt x="5748" y="1007"/>
                  </a:cubicBezTo>
                  <a:cubicBezTo>
                    <a:pt x="5536" y="682"/>
                    <a:pt x="5186" y="470"/>
                    <a:pt x="4824" y="320"/>
                  </a:cubicBezTo>
                  <a:cubicBezTo>
                    <a:pt x="4330" y="108"/>
                    <a:pt x="3796" y="0"/>
                    <a:pt x="3263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2310600" y="1839625"/>
              <a:ext cx="485775" cy="1027100"/>
            </a:xfrm>
            <a:custGeom>
              <a:avLst/>
              <a:gdLst/>
              <a:ahLst/>
              <a:cxnLst/>
              <a:rect l="l" t="t" r="r" b="b"/>
              <a:pathLst>
                <a:path w="19431" h="41084" extrusionOk="0">
                  <a:moveTo>
                    <a:pt x="38" y="1"/>
                  </a:moveTo>
                  <a:lnTo>
                    <a:pt x="16544" y="1263"/>
                  </a:lnTo>
                  <a:lnTo>
                    <a:pt x="15794" y="18143"/>
                  </a:lnTo>
                  <a:lnTo>
                    <a:pt x="19068" y="22916"/>
                  </a:lnTo>
                  <a:cubicBezTo>
                    <a:pt x="19280" y="23329"/>
                    <a:pt x="19405" y="23791"/>
                    <a:pt x="19418" y="24253"/>
                  </a:cubicBezTo>
                  <a:cubicBezTo>
                    <a:pt x="19430" y="24578"/>
                    <a:pt x="19393" y="24903"/>
                    <a:pt x="19268" y="25203"/>
                  </a:cubicBezTo>
                  <a:cubicBezTo>
                    <a:pt x="19093" y="25565"/>
                    <a:pt x="18793" y="25852"/>
                    <a:pt x="18480" y="26115"/>
                  </a:cubicBezTo>
                  <a:cubicBezTo>
                    <a:pt x="18168" y="26365"/>
                    <a:pt x="17831" y="26590"/>
                    <a:pt x="17568" y="26902"/>
                  </a:cubicBezTo>
                  <a:cubicBezTo>
                    <a:pt x="17081" y="27464"/>
                    <a:pt x="16881" y="28214"/>
                    <a:pt x="16469" y="28826"/>
                  </a:cubicBezTo>
                  <a:cubicBezTo>
                    <a:pt x="15969" y="29576"/>
                    <a:pt x="15207" y="30088"/>
                    <a:pt x="14432" y="30526"/>
                  </a:cubicBezTo>
                  <a:cubicBezTo>
                    <a:pt x="13670" y="30963"/>
                    <a:pt x="12858" y="31350"/>
                    <a:pt x="12171" y="31912"/>
                  </a:cubicBezTo>
                  <a:cubicBezTo>
                    <a:pt x="11021" y="32850"/>
                    <a:pt x="10309" y="34199"/>
                    <a:pt x="9322" y="35299"/>
                  </a:cubicBezTo>
                  <a:cubicBezTo>
                    <a:pt x="8210" y="36548"/>
                    <a:pt x="6748" y="37423"/>
                    <a:pt x="5461" y="38497"/>
                  </a:cubicBezTo>
                  <a:cubicBezTo>
                    <a:pt x="4461" y="39322"/>
                    <a:pt x="3524" y="40284"/>
                    <a:pt x="2300" y="40746"/>
                  </a:cubicBezTo>
                  <a:cubicBezTo>
                    <a:pt x="1812" y="40934"/>
                    <a:pt x="1288" y="41021"/>
                    <a:pt x="763" y="41059"/>
                  </a:cubicBezTo>
                  <a:cubicBezTo>
                    <a:pt x="513" y="41071"/>
                    <a:pt x="251" y="41084"/>
                    <a:pt x="1" y="41071"/>
                  </a:cubicBezTo>
                </a:path>
              </a:pathLst>
            </a:custGeom>
            <a:solidFill>
              <a:srgbClr val="E0E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2310600" y="1839625"/>
              <a:ext cx="485775" cy="1027100"/>
            </a:xfrm>
            <a:custGeom>
              <a:avLst/>
              <a:gdLst/>
              <a:ahLst/>
              <a:cxnLst/>
              <a:rect l="l" t="t" r="r" b="b"/>
              <a:pathLst>
                <a:path w="19431" h="41084" fill="none" extrusionOk="0">
                  <a:moveTo>
                    <a:pt x="38" y="1"/>
                  </a:moveTo>
                  <a:lnTo>
                    <a:pt x="16544" y="1263"/>
                  </a:lnTo>
                  <a:lnTo>
                    <a:pt x="15794" y="18143"/>
                  </a:lnTo>
                  <a:lnTo>
                    <a:pt x="19068" y="22916"/>
                  </a:lnTo>
                  <a:cubicBezTo>
                    <a:pt x="19280" y="23329"/>
                    <a:pt x="19405" y="23791"/>
                    <a:pt x="19418" y="24253"/>
                  </a:cubicBezTo>
                  <a:cubicBezTo>
                    <a:pt x="19430" y="24578"/>
                    <a:pt x="19393" y="24903"/>
                    <a:pt x="19268" y="25203"/>
                  </a:cubicBezTo>
                  <a:cubicBezTo>
                    <a:pt x="19093" y="25565"/>
                    <a:pt x="18793" y="25852"/>
                    <a:pt x="18480" y="26115"/>
                  </a:cubicBezTo>
                  <a:cubicBezTo>
                    <a:pt x="18168" y="26365"/>
                    <a:pt x="17831" y="26590"/>
                    <a:pt x="17568" y="26902"/>
                  </a:cubicBezTo>
                  <a:cubicBezTo>
                    <a:pt x="17081" y="27464"/>
                    <a:pt x="16881" y="28214"/>
                    <a:pt x="16469" y="28826"/>
                  </a:cubicBezTo>
                  <a:cubicBezTo>
                    <a:pt x="15969" y="29576"/>
                    <a:pt x="15207" y="30088"/>
                    <a:pt x="14432" y="30526"/>
                  </a:cubicBezTo>
                  <a:cubicBezTo>
                    <a:pt x="13670" y="30963"/>
                    <a:pt x="12858" y="31350"/>
                    <a:pt x="12171" y="31912"/>
                  </a:cubicBezTo>
                  <a:cubicBezTo>
                    <a:pt x="11021" y="32850"/>
                    <a:pt x="10309" y="34199"/>
                    <a:pt x="9322" y="35299"/>
                  </a:cubicBezTo>
                  <a:cubicBezTo>
                    <a:pt x="8210" y="36548"/>
                    <a:pt x="6748" y="37423"/>
                    <a:pt x="5461" y="38497"/>
                  </a:cubicBezTo>
                  <a:cubicBezTo>
                    <a:pt x="4461" y="39322"/>
                    <a:pt x="3524" y="40284"/>
                    <a:pt x="2300" y="40746"/>
                  </a:cubicBezTo>
                  <a:cubicBezTo>
                    <a:pt x="1812" y="40934"/>
                    <a:pt x="1288" y="41021"/>
                    <a:pt x="763" y="41059"/>
                  </a:cubicBezTo>
                  <a:cubicBezTo>
                    <a:pt x="513" y="41071"/>
                    <a:pt x="251" y="41084"/>
                    <a:pt x="1" y="41071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1827050" y="1839625"/>
              <a:ext cx="485775" cy="1027100"/>
            </a:xfrm>
            <a:custGeom>
              <a:avLst/>
              <a:gdLst/>
              <a:ahLst/>
              <a:cxnLst/>
              <a:rect l="l" t="t" r="r" b="b"/>
              <a:pathLst>
                <a:path w="19431" h="41084" extrusionOk="0">
                  <a:moveTo>
                    <a:pt x="19405" y="1"/>
                  </a:moveTo>
                  <a:lnTo>
                    <a:pt x="2887" y="1263"/>
                  </a:lnTo>
                  <a:lnTo>
                    <a:pt x="3637" y="18143"/>
                  </a:lnTo>
                  <a:lnTo>
                    <a:pt x="363" y="22916"/>
                  </a:lnTo>
                  <a:cubicBezTo>
                    <a:pt x="151" y="23329"/>
                    <a:pt x="26" y="23791"/>
                    <a:pt x="13" y="24253"/>
                  </a:cubicBezTo>
                  <a:cubicBezTo>
                    <a:pt x="1" y="24578"/>
                    <a:pt x="38" y="24903"/>
                    <a:pt x="163" y="25203"/>
                  </a:cubicBezTo>
                  <a:cubicBezTo>
                    <a:pt x="338" y="25565"/>
                    <a:pt x="638" y="25852"/>
                    <a:pt x="950" y="26115"/>
                  </a:cubicBezTo>
                  <a:cubicBezTo>
                    <a:pt x="1263" y="26365"/>
                    <a:pt x="1600" y="26590"/>
                    <a:pt x="1863" y="26902"/>
                  </a:cubicBezTo>
                  <a:cubicBezTo>
                    <a:pt x="2350" y="27464"/>
                    <a:pt x="2562" y="28214"/>
                    <a:pt x="2975" y="28826"/>
                  </a:cubicBezTo>
                  <a:cubicBezTo>
                    <a:pt x="3462" y="29576"/>
                    <a:pt x="4224" y="30088"/>
                    <a:pt x="4999" y="30526"/>
                  </a:cubicBezTo>
                  <a:cubicBezTo>
                    <a:pt x="5773" y="30963"/>
                    <a:pt x="6586" y="31350"/>
                    <a:pt x="7273" y="31912"/>
                  </a:cubicBezTo>
                  <a:cubicBezTo>
                    <a:pt x="8410" y="32850"/>
                    <a:pt x="9122" y="34199"/>
                    <a:pt x="10109" y="35299"/>
                  </a:cubicBezTo>
                  <a:cubicBezTo>
                    <a:pt x="11234" y="36548"/>
                    <a:pt x="12683" y="37423"/>
                    <a:pt x="13970" y="38497"/>
                  </a:cubicBezTo>
                  <a:cubicBezTo>
                    <a:pt x="14970" y="39322"/>
                    <a:pt x="15919" y="40284"/>
                    <a:pt x="17131" y="40746"/>
                  </a:cubicBezTo>
                  <a:cubicBezTo>
                    <a:pt x="17618" y="40934"/>
                    <a:pt x="18143" y="41021"/>
                    <a:pt x="18668" y="41059"/>
                  </a:cubicBezTo>
                  <a:cubicBezTo>
                    <a:pt x="18918" y="41071"/>
                    <a:pt x="19180" y="41084"/>
                    <a:pt x="19430" y="41071"/>
                  </a:cubicBezTo>
                </a:path>
              </a:pathLst>
            </a:custGeom>
            <a:solidFill>
              <a:srgbClr val="E0E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1827050" y="1839625"/>
              <a:ext cx="485775" cy="1027100"/>
            </a:xfrm>
            <a:custGeom>
              <a:avLst/>
              <a:gdLst/>
              <a:ahLst/>
              <a:cxnLst/>
              <a:rect l="l" t="t" r="r" b="b"/>
              <a:pathLst>
                <a:path w="19431" h="41084" fill="none" extrusionOk="0">
                  <a:moveTo>
                    <a:pt x="19405" y="1"/>
                  </a:moveTo>
                  <a:lnTo>
                    <a:pt x="2887" y="1263"/>
                  </a:lnTo>
                  <a:lnTo>
                    <a:pt x="3637" y="18143"/>
                  </a:lnTo>
                  <a:lnTo>
                    <a:pt x="363" y="22916"/>
                  </a:lnTo>
                  <a:cubicBezTo>
                    <a:pt x="151" y="23329"/>
                    <a:pt x="26" y="23791"/>
                    <a:pt x="13" y="24253"/>
                  </a:cubicBezTo>
                  <a:cubicBezTo>
                    <a:pt x="1" y="24578"/>
                    <a:pt x="38" y="24903"/>
                    <a:pt x="163" y="25203"/>
                  </a:cubicBezTo>
                  <a:cubicBezTo>
                    <a:pt x="338" y="25565"/>
                    <a:pt x="638" y="25852"/>
                    <a:pt x="950" y="26115"/>
                  </a:cubicBezTo>
                  <a:cubicBezTo>
                    <a:pt x="1263" y="26365"/>
                    <a:pt x="1600" y="26590"/>
                    <a:pt x="1863" y="26902"/>
                  </a:cubicBezTo>
                  <a:cubicBezTo>
                    <a:pt x="2350" y="27464"/>
                    <a:pt x="2562" y="28214"/>
                    <a:pt x="2975" y="28826"/>
                  </a:cubicBezTo>
                  <a:cubicBezTo>
                    <a:pt x="3462" y="29576"/>
                    <a:pt x="4224" y="30088"/>
                    <a:pt x="4999" y="30526"/>
                  </a:cubicBezTo>
                  <a:cubicBezTo>
                    <a:pt x="5773" y="30963"/>
                    <a:pt x="6586" y="31350"/>
                    <a:pt x="7273" y="31912"/>
                  </a:cubicBezTo>
                  <a:cubicBezTo>
                    <a:pt x="8410" y="32850"/>
                    <a:pt x="9122" y="34199"/>
                    <a:pt x="10109" y="35299"/>
                  </a:cubicBezTo>
                  <a:cubicBezTo>
                    <a:pt x="11234" y="36548"/>
                    <a:pt x="12683" y="37423"/>
                    <a:pt x="13970" y="38497"/>
                  </a:cubicBezTo>
                  <a:cubicBezTo>
                    <a:pt x="14970" y="39322"/>
                    <a:pt x="15919" y="40284"/>
                    <a:pt x="17131" y="40746"/>
                  </a:cubicBezTo>
                  <a:cubicBezTo>
                    <a:pt x="17618" y="40934"/>
                    <a:pt x="18143" y="41021"/>
                    <a:pt x="18668" y="41059"/>
                  </a:cubicBezTo>
                  <a:cubicBezTo>
                    <a:pt x="18918" y="41071"/>
                    <a:pt x="19180" y="41084"/>
                    <a:pt x="19430" y="41071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265625" y="1340525"/>
              <a:ext cx="99350" cy="574650"/>
            </a:xfrm>
            <a:custGeom>
              <a:avLst/>
              <a:gdLst/>
              <a:ahLst/>
              <a:cxnLst/>
              <a:rect l="l" t="t" r="r" b="b"/>
              <a:pathLst>
                <a:path w="3974" h="22986" extrusionOk="0">
                  <a:moveTo>
                    <a:pt x="462" y="0"/>
                  </a:moveTo>
                  <a:cubicBezTo>
                    <a:pt x="168" y="0"/>
                    <a:pt x="0" y="190"/>
                    <a:pt x="38" y="585"/>
                  </a:cubicBezTo>
                  <a:cubicBezTo>
                    <a:pt x="338" y="3859"/>
                    <a:pt x="513" y="7145"/>
                    <a:pt x="563" y="10431"/>
                  </a:cubicBezTo>
                  <a:cubicBezTo>
                    <a:pt x="575" y="10944"/>
                    <a:pt x="575" y="11781"/>
                    <a:pt x="575" y="12305"/>
                  </a:cubicBezTo>
                  <a:cubicBezTo>
                    <a:pt x="575" y="15067"/>
                    <a:pt x="500" y="17828"/>
                    <a:pt x="325" y="20589"/>
                  </a:cubicBezTo>
                  <a:cubicBezTo>
                    <a:pt x="288" y="21102"/>
                    <a:pt x="550" y="21826"/>
                    <a:pt x="900" y="22214"/>
                  </a:cubicBezTo>
                  <a:lnTo>
                    <a:pt x="1350" y="22714"/>
                  </a:lnTo>
                  <a:cubicBezTo>
                    <a:pt x="1525" y="22895"/>
                    <a:pt x="1759" y="22985"/>
                    <a:pt x="1992" y="22985"/>
                  </a:cubicBezTo>
                  <a:cubicBezTo>
                    <a:pt x="2225" y="22985"/>
                    <a:pt x="2456" y="22895"/>
                    <a:pt x="2624" y="22714"/>
                  </a:cubicBezTo>
                  <a:lnTo>
                    <a:pt x="3087" y="22214"/>
                  </a:lnTo>
                  <a:cubicBezTo>
                    <a:pt x="3437" y="21826"/>
                    <a:pt x="3686" y="21102"/>
                    <a:pt x="3661" y="20589"/>
                  </a:cubicBezTo>
                  <a:cubicBezTo>
                    <a:pt x="3487" y="17828"/>
                    <a:pt x="3399" y="15067"/>
                    <a:pt x="3399" y="12305"/>
                  </a:cubicBezTo>
                  <a:cubicBezTo>
                    <a:pt x="3399" y="11781"/>
                    <a:pt x="3412" y="10944"/>
                    <a:pt x="3412" y="10431"/>
                  </a:cubicBezTo>
                  <a:cubicBezTo>
                    <a:pt x="3462" y="7145"/>
                    <a:pt x="3649" y="3859"/>
                    <a:pt x="3936" y="585"/>
                  </a:cubicBezTo>
                  <a:cubicBezTo>
                    <a:pt x="3974" y="190"/>
                    <a:pt x="3813" y="0"/>
                    <a:pt x="3523" y="0"/>
                  </a:cubicBezTo>
                  <a:cubicBezTo>
                    <a:pt x="3428" y="0"/>
                    <a:pt x="3319" y="21"/>
                    <a:pt x="3199" y="61"/>
                  </a:cubicBezTo>
                  <a:cubicBezTo>
                    <a:pt x="3099" y="98"/>
                    <a:pt x="3012" y="123"/>
                    <a:pt x="2912" y="148"/>
                  </a:cubicBezTo>
                  <a:cubicBezTo>
                    <a:pt x="2662" y="217"/>
                    <a:pt x="2324" y="251"/>
                    <a:pt x="1987" y="251"/>
                  </a:cubicBezTo>
                  <a:cubicBezTo>
                    <a:pt x="1650" y="251"/>
                    <a:pt x="1312" y="217"/>
                    <a:pt x="1063" y="148"/>
                  </a:cubicBezTo>
                  <a:cubicBezTo>
                    <a:pt x="963" y="123"/>
                    <a:pt x="875" y="98"/>
                    <a:pt x="788" y="61"/>
                  </a:cubicBezTo>
                  <a:cubicBezTo>
                    <a:pt x="668" y="21"/>
                    <a:pt x="558" y="0"/>
                    <a:pt x="462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2071025" y="389250"/>
              <a:ext cx="266150" cy="546100"/>
            </a:xfrm>
            <a:custGeom>
              <a:avLst/>
              <a:gdLst/>
              <a:ahLst/>
              <a:cxnLst/>
              <a:rect l="l" t="t" r="r" b="b"/>
              <a:pathLst>
                <a:path w="10646" h="21844" extrusionOk="0">
                  <a:moveTo>
                    <a:pt x="9594" y="1"/>
                  </a:moveTo>
                  <a:cubicBezTo>
                    <a:pt x="8240" y="1"/>
                    <a:pt x="6880" y="275"/>
                    <a:pt x="5623" y="790"/>
                  </a:cubicBezTo>
                  <a:cubicBezTo>
                    <a:pt x="3786" y="1539"/>
                    <a:pt x="2149" y="2864"/>
                    <a:pt x="1187" y="4613"/>
                  </a:cubicBezTo>
                  <a:cubicBezTo>
                    <a:pt x="213" y="6400"/>
                    <a:pt x="0" y="8549"/>
                    <a:pt x="238" y="10573"/>
                  </a:cubicBezTo>
                  <a:cubicBezTo>
                    <a:pt x="363" y="11610"/>
                    <a:pt x="587" y="12622"/>
                    <a:pt x="750" y="13647"/>
                  </a:cubicBezTo>
                  <a:cubicBezTo>
                    <a:pt x="1025" y="15496"/>
                    <a:pt x="1075" y="17383"/>
                    <a:pt x="887" y="19257"/>
                  </a:cubicBezTo>
                  <a:lnTo>
                    <a:pt x="3336" y="21843"/>
                  </a:lnTo>
                  <a:lnTo>
                    <a:pt x="10646" y="21731"/>
                  </a:lnTo>
                  <a:lnTo>
                    <a:pt x="9771" y="2"/>
                  </a:lnTo>
                  <a:cubicBezTo>
                    <a:pt x="9712" y="1"/>
                    <a:pt x="9653" y="1"/>
                    <a:pt x="9594" y="1"/>
                  </a:cubicBezTo>
                  <a:close/>
                </a:path>
              </a:pathLst>
            </a:custGeom>
            <a:solidFill>
              <a:srgbClr val="FDE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2293425" y="389250"/>
              <a:ext cx="266175" cy="546100"/>
            </a:xfrm>
            <a:custGeom>
              <a:avLst/>
              <a:gdLst/>
              <a:ahLst/>
              <a:cxnLst/>
              <a:rect l="l" t="t" r="r" b="b"/>
              <a:pathLst>
                <a:path w="10647" h="21844" extrusionOk="0">
                  <a:moveTo>
                    <a:pt x="1052" y="1"/>
                  </a:moveTo>
                  <a:cubicBezTo>
                    <a:pt x="993" y="1"/>
                    <a:pt x="934" y="1"/>
                    <a:pt x="875" y="2"/>
                  </a:cubicBezTo>
                  <a:lnTo>
                    <a:pt x="1" y="21731"/>
                  </a:lnTo>
                  <a:lnTo>
                    <a:pt x="7310" y="21843"/>
                  </a:lnTo>
                  <a:lnTo>
                    <a:pt x="9771" y="19257"/>
                  </a:lnTo>
                  <a:cubicBezTo>
                    <a:pt x="9571" y="17383"/>
                    <a:pt x="9621" y="15496"/>
                    <a:pt x="9909" y="13647"/>
                  </a:cubicBezTo>
                  <a:cubicBezTo>
                    <a:pt x="10059" y="12622"/>
                    <a:pt x="10284" y="11610"/>
                    <a:pt x="10409" y="10573"/>
                  </a:cubicBezTo>
                  <a:cubicBezTo>
                    <a:pt x="10646" y="8549"/>
                    <a:pt x="10434" y="6400"/>
                    <a:pt x="9459" y="4613"/>
                  </a:cubicBezTo>
                  <a:cubicBezTo>
                    <a:pt x="8509" y="2864"/>
                    <a:pt x="6860" y="1539"/>
                    <a:pt x="5023" y="790"/>
                  </a:cubicBezTo>
                  <a:cubicBezTo>
                    <a:pt x="3766" y="275"/>
                    <a:pt x="2406" y="1"/>
                    <a:pt x="1052" y="1"/>
                  </a:cubicBezTo>
                  <a:close/>
                </a:path>
              </a:pathLst>
            </a:custGeom>
            <a:solidFill>
              <a:srgbClr val="FDE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2089750" y="356825"/>
              <a:ext cx="451100" cy="433275"/>
            </a:xfrm>
            <a:custGeom>
              <a:avLst/>
              <a:gdLst/>
              <a:ahLst/>
              <a:cxnLst/>
              <a:rect l="l" t="t" r="r" b="b"/>
              <a:pathLst>
                <a:path w="18044" h="17331" extrusionOk="0">
                  <a:moveTo>
                    <a:pt x="9022" y="0"/>
                  </a:moveTo>
                  <a:cubicBezTo>
                    <a:pt x="6598" y="0"/>
                    <a:pt x="4187" y="1050"/>
                    <a:pt x="2525" y="2824"/>
                  </a:cubicBezTo>
                  <a:cubicBezTo>
                    <a:pt x="876" y="4611"/>
                    <a:pt x="1" y="7097"/>
                    <a:pt x="188" y="9521"/>
                  </a:cubicBezTo>
                  <a:lnTo>
                    <a:pt x="8835" y="17330"/>
                  </a:lnTo>
                  <a:lnTo>
                    <a:pt x="17856" y="9521"/>
                  </a:lnTo>
                  <a:cubicBezTo>
                    <a:pt x="18043" y="7097"/>
                    <a:pt x="17169" y="4611"/>
                    <a:pt x="15519" y="2824"/>
                  </a:cubicBezTo>
                  <a:cubicBezTo>
                    <a:pt x="13870" y="1050"/>
                    <a:pt x="11459" y="0"/>
                    <a:pt x="9022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071025" y="388675"/>
              <a:ext cx="266150" cy="546675"/>
            </a:xfrm>
            <a:custGeom>
              <a:avLst/>
              <a:gdLst/>
              <a:ahLst/>
              <a:cxnLst/>
              <a:rect l="l" t="t" r="r" b="b"/>
              <a:pathLst>
                <a:path w="10646" h="21867" fill="none" extrusionOk="0">
                  <a:moveTo>
                    <a:pt x="10646" y="21754"/>
                  </a:moveTo>
                  <a:lnTo>
                    <a:pt x="3336" y="21866"/>
                  </a:lnTo>
                  <a:lnTo>
                    <a:pt x="887" y="19280"/>
                  </a:lnTo>
                  <a:cubicBezTo>
                    <a:pt x="1075" y="17406"/>
                    <a:pt x="1025" y="15519"/>
                    <a:pt x="750" y="13670"/>
                  </a:cubicBezTo>
                  <a:cubicBezTo>
                    <a:pt x="587" y="12645"/>
                    <a:pt x="363" y="11633"/>
                    <a:pt x="238" y="10596"/>
                  </a:cubicBezTo>
                  <a:cubicBezTo>
                    <a:pt x="0" y="8572"/>
                    <a:pt x="213" y="6423"/>
                    <a:pt x="1187" y="4636"/>
                  </a:cubicBezTo>
                  <a:cubicBezTo>
                    <a:pt x="2149" y="2887"/>
                    <a:pt x="3786" y="1562"/>
                    <a:pt x="5623" y="813"/>
                  </a:cubicBezTo>
                  <a:cubicBezTo>
                    <a:pt x="6935" y="275"/>
                    <a:pt x="8359" y="0"/>
                    <a:pt x="9771" y="25"/>
                  </a:cubicBezTo>
                </a:path>
              </a:pathLst>
            </a:custGeom>
            <a:noFill/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2293425" y="388675"/>
              <a:ext cx="266175" cy="546675"/>
            </a:xfrm>
            <a:custGeom>
              <a:avLst/>
              <a:gdLst/>
              <a:ahLst/>
              <a:cxnLst/>
              <a:rect l="l" t="t" r="r" b="b"/>
              <a:pathLst>
                <a:path w="10647" h="21867" fill="none" extrusionOk="0">
                  <a:moveTo>
                    <a:pt x="1" y="21754"/>
                  </a:moveTo>
                  <a:lnTo>
                    <a:pt x="7310" y="21866"/>
                  </a:lnTo>
                  <a:lnTo>
                    <a:pt x="9771" y="19280"/>
                  </a:lnTo>
                  <a:cubicBezTo>
                    <a:pt x="9571" y="17406"/>
                    <a:pt x="9621" y="15519"/>
                    <a:pt x="9909" y="13670"/>
                  </a:cubicBezTo>
                  <a:cubicBezTo>
                    <a:pt x="10059" y="12645"/>
                    <a:pt x="10284" y="11633"/>
                    <a:pt x="10409" y="10596"/>
                  </a:cubicBezTo>
                  <a:cubicBezTo>
                    <a:pt x="10646" y="8572"/>
                    <a:pt x="10434" y="6423"/>
                    <a:pt x="9459" y="4636"/>
                  </a:cubicBezTo>
                  <a:cubicBezTo>
                    <a:pt x="8509" y="2887"/>
                    <a:pt x="6860" y="1562"/>
                    <a:pt x="5023" y="813"/>
                  </a:cubicBezTo>
                  <a:cubicBezTo>
                    <a:pt x="3711" y="275"/>
                    <a:pt x="2287" y="0"/>
                    <a:pt x="875" y="25"/>
                  </a:cubicBezTo>
                </a:path>
              </a:pathLst>
            </a:custGeom>
            <a:noFill/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300200" y="2911375"/>
              <a:ext cx="91850" cy="131850"/>
            </a:xfrm>
            <a:custGeom>
              <a:avLst/>
              <a:gdLst/>
              <a:ahLst/>
              <a:cxnLst/>
              <a:rect l="l" t="t" r="r" b="b"/>
              <a:pathLst>
                <a:path w="3674" h="5274" extrusionOk="0">
                  <a:moveTo>
                    <a:pt x="362" y="363"/>
                  </a:moveTo>
                  <a:cubicBezTo>
                    <a:pt x="300" y="850"/>
                    <a:pt x="375" y="1337"/>
                    <a:pt x="362" y="1825"/>
                  </a:cubicBezTo>
                  <a:cubicBezTo>
                    <a:pt x="362" y="2374"/>
                    <a:pt x="262" y="2912"/>
                    <a:pt x="188" y="3461"/>
                  </a:cubicBezTo>
                  <a:cubicBezTo>
                    <a:pt x="100" y="4061"/>
                    <a:pt x="38" y="4661"/>
                    <a:pt x="0" y="5273"/>
                  </a:cubicBezTo>
                  <a:lnTo>
                    <a:pt x="3674" y="5273"/>
                  </a:lnTo>
                  <a:lnTo>
                    <a:pt x="3424" y="325"/>
                  </a:lnTo>
                  <a:lnTo>
                    <a:pt x="437" y="0"/>
                  </a:lnTo>
                  <a:cubicBezTo>
                    <a:pt x="400" y="125"/>
                    <a:pt x="375" y="238"/>
                    <a:pt x="362" y="363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331750" y="2973525"/>
              <a:ext cx="59050" cy="204950"/>
            </a:xfrm>
            <a:custGeom>
              <a:avLst/>
              <a:gdLst/>
              <a:ahLst/>
              <a:cxnLst/>
              <a:rect l="l" t="t" r="r" b="b"/>
              <a:pathLst>
                <a:path w="2362" h="8198" extrusionOk="0">
                  <a:moveTo>
                    <a:pt x="1762" y="6186"/>
                  </a:moveTo>
                  <a:cubicBezTo>
                    <a:pt x="1774" y="6648"/>
                    <a:pt x="1612" y="7110"/>
                    <a:pt x="1337" y="7473"/>
                  </a:cubicBezTo>
                  <a:cubicBezTo>
                    <a:pt x="1062" y="7823"/>
                    <a:pt x="675" y="8085"/>
                    <a:pt x="250" y="8197"/>
                  </a:cubicBezTo>
                  <a:cubicBezTo>
                    <a:pt x="187" y="7648"/>
                    <a:pt x="150" y="7110"/>
                    <a:pt x="125" y="6561"/>
                  </a:cubicBezTo>
                  <a:cubicBezTo>
                    <a:pt x="0" y="4386"/>
                    <a:pt x="63" y="2200"/>
                    <a:pt x="312" y="38"/>
                  </a:cubicBezTo>
                  <a:lnTo>
                    <a:pt x="2362" y="1"/>
                  </a:lnTo>
                  <a:lnTo>
                    <a:pt x="2149" y="5086"/>
                  </a:lnTo>
                  <a:lnTo>
                    <a:pt x="1762" y="618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3295500" y="2930125"/>
              <a:ext cx="86550" cy="249600"/>
            </a:xfrm>
            <a:custGeom>
              <a:avLst/>
              <a:gdLst/>
              <a:ahLst/>
              <a:cxnLst/>
              <a:rect l="l" t="t" r="r" b="b"/>
              <a:pathLst>
                <a:path w="3462" h="9984" extrusionOk="0">
                  <a:moveTo>
                    <a:pt x="3024" y="100"/>
                  </a:moveTo>
                  <a:cubicBezTo>
                    <a:pt x="2412" y="425"/>
                    <a:pt x="1862" y="850"/>
                    <a:pt x="1388" y="1362"/>
                  </a:cubicBezTo>
                  <a:cubicBezTo>
                    <a:pt x="813" y="1974"/>
                    <a:pt x="351" y="2724"/>
                    <a:pt x="176" y="3561"/>
                  </a:cubicBezTo>
                  <a:cubicBezTo>
                    <a:pt x="1" y="4386"/>
                    <a:pt x="113" y="5248"/>
                    <a:pt x="288" y="6073"/>
                  </a:cubicBezTo>
                  <a:cubicBezTo>
                    <a:pt x="450" y="6847"/>
                    <a:pt x="663" y="7622"/>
                    <a:pt x="750" y="8409"/>
                  </a:cubicBezTo>
                  <a:cubicBezTo>
                    <a:pt x="800" y="8934"/>
                    <a:pt x="800" y="9471"/>
                    <a:pt x="750" y="9983"/>
                  </a:cubicBezTo>
                  <a:cubicBezTo>
                    <a:pt x="1013" y="9733"/>
                    <a:pt x="1213" y="9434"/>
                    <a:pt x="1350" y="9096"/>
                  </a:cubicBezTo>
                  <a:cubicBezTo>
                    <a:pt x="1625" y="8397"/>
                    <a:pt x="1563" y="7622"/>
                    <a:pt x="1600" y="6860"/>
                  </a:cubicBezTo>
                  <a:cubicBezTo>
                    <a:pt x="1625" y="6235"/>
                    <a:pt x="1725" y="5623"/>
                    <a:pt x="1800" y="4998"/>
                  </a:cubicBezTo>
                  <a:cubicBezTo>
                    <a:pt x="1862" y="4298"/>
                    <a:pt x="1900" y="3561"/>
                    <a:pt x="2250" y="2961"/>
                  </a:cubicBezTo>
                  <a:cubicBezTo>
                    <a:pt x="2512" y="2511"/>
                    <a:pt x="2937" y="2162"/>
                    <a:pt x="3424" y="1999"/>
                  </a:cubicBezTo>
                  <a:lnTo>
                    <a:pt x="3462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419825" y="3120025"/>
              <a:ext cx="95600" cy="298525"/>
            </a:xfrm>
            <a:custGeom>
              <a:avLst/>
              <a:gdLst/>
              <a:ahLst/>
              <a:cxnLst/>
              <a:rect l="l" t="t" r="r" b="b"/>
              <a:pathLst>
                <a:path w="3824" h="11941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738"/>
                    <a:pt x="263" y="1463"/>
                    <a:pt x="475" y="2162"/>
                  </a:cubicBezTo>
                  <a:cubicBezTo>
                    <a:pt x="675" y="2837"/>
                    <a:pt x="938" y="3524"/>
                    <a:pt x="888" y="4224"/>
                  </a:cubicBezTo>
                  <a:cubicBezTo>
                    <a:pt x="875" y="4412"/>
                    <a:pt x="838" y="4599"/>
                    <a:pt x="825" y="4786"/>
                  </a:cubicBezTo>
                  <a:cubicBezTo>
                    <a:pt x="813" y="4986"/>
                    <a:pt x="813" y="5186"/>
                    <a:pt x="875" y="5361"/>
                  </a:cubicBezTo>
                  <a:cubicBezTo>
                    <a:pt x="925" y="5536"/>
                    <a:pt x="1025" y="5686"/>
                    <a:pt x="1163" y="5798"/>
                  </a:cubicBezTo>
                  <a:cubicBezTo>
                    <a:pt x="1113" y="6236"/>
                    <a:pt x="1175" y="6686"/>
                    <a:pt x="1325" y="7098"/>
                  </a:cubicBezTo>
                  <a:cubicBezTo>
                    <a:pt x="1537" y="7673"/>
                    <a:pt x="1937" y="8172"/>
                    <a:pt x="2050" y="8772"/>
                  </a:cubicBezTo>
                  <a:cubicBezTo>
                    <a:pt x="2137" y="9197"/>
                    <a:pt x="2062" y="9647"/>
                    <a:pt x="2150" y="10072"/>
                  </a:cubicBezTo>
                  <a:cubicBezTo>
                    <a:pt x="2237" y="10509"/>
                    <a:pt x="2487" y="10896"/>
                    <a:pt x="2687" y="11296"/>
                  </a:cubicBezTo>
                  <a:cubicBezTo>
                    <a:pt x="2749" y="11421"/>
                    <a:pt x="2799" y="11546"/>
                    <a:pt x="2887" y="11659"/>
                  </a:cubicBezTo>
                  <a:cubicBezTo>
                    <a:pt x="2962" y="11771"/>
                    <a:pt x="3074" y="11871"/>
                    <a:pt x="3199" y="11908"/>
                  </a:cubicBezTo>
                  <a:cubicBezTo>
                    <a:pt x="3255" y="11932"/>
                    <a:pt x="3310" y="11941"/>
                    <a:pt x="3366" y="11941"/>
                  </a:cubicBezTo>
                  <a:cubicBezTo>
                    <a:pt x="3398" y="11941"/>
                    <a:pt x="3430" y="11938"/>
                    <a:pt x="3462" y="11933"/>
                  </a:cubicBezTo>
                  <a:cubicBezTo>
                    <a:pt x="3549" y="11908"/>
                    <a:pt x="3637" y="11858"/>
                    <a:pt x="3687" y="11796"/>
                  </a:cubicBezTo>
                  <a:cubicBezTo>
                    <a:pt x="3749" y="11721"/>
                    <a:pt x="3786" y="11621"/>
                    <a:pt x="3799" y="11534"/>
                  </a:cubicBezTo>
                  <a:cubicBezTo>
                    <a:pt x="3824" y="11434"/>
                    <a:pt x="3811" y="11334"/>
                    <a:pt x="3799" y="11234"/>
                  </a:cubicBezTo>
                  <a:cubicBezTo>
                    <a:pt x="3761" y="11046"/>
                    <a:pt x="3687" y="10859"/>
                    <a:pt x="3687" y="10671"/>
                  </a:cubicBezTo>
                  <a:cubicBezTo>
                    <a:pt x="3687" y="10484"/>
                    <a:pt x="3749" y="10309"/>
                    <a:pt x="3774" y="10134"/>
                  </a:cubicBezTo>
                  <a:cubicBezTo>
                    <a:pt x="3811" y="9847"/>
                    <a:pt x="3761" y="9559"/>
                    <a:pt x="3674" y="9284"/>
                  </a:cubicBezTo>
                  <a:cubicBezTo>
                    <a:pt x="3562" y="8935"/>
                    <a:pt x="3399" y="8597"/>
                    <a:pt x="3299" y="8247"/>
                  </a:cubicBezTo>
                  <a:cubicBezTo>
                    <a:pt x="3162" y="7773"/>
                    <a:pt x="3137" y="7273"/>
                    <a:pt x="3174" y="6786"/>
                  </a:cubicBezTo>
                  <a:cubicBezTo>
                    <a:pt x="3187" y="6636"/>
                    <a:pt x="3212" y="6473"/>
                    <a:pt x="3212" y="6323"/>
                  </a:cubicBezTo>
                  <a:cubicBezTo>
                    <a:pt x="3212" y="6173"/>
                    <a:pt x="3199" y="6023"/>
                    <a:pt x="3137" y="5873"/>
                  </a:cubicBezTo>
                  <a:cubicBezTo>
                    <a:pt x="3062" y="5674"/>
                    <a:pt x="2899" y="5511"/>
                    <a:pt x="2699" y="5424"/>
                  </a:cubicBezTo>
                  <a:cubicBezTo>
                    <a:pt x="2787" y="5349"/>
                    <a:pt x="2837" y="5236"/>
                    <a:pt x="2862" y="5136"/>
                  </a:cubicBezTo>
                  <a:cubicBezTo>
                    <a:pt x="2874" y="5024"/>
                    <a:pt x="2849" y="4899"/>
                    <a:pt x="2787" y="4811"/>
                  </a:cubicBezTo>
                  <a:cubicBezTo>
                    <a:pt x="2699" y="4686"/>
                    <a:pt x="2562" y="4611"/>
                    <a:pt x="2475" y="4499"/>
                  </a:cubicBezTo>
                  <a:cubicBezTo>
                    <a:pt x="2312" y="4324"/>
                    <a:pt x="2250" y="4087"/>
                    <a:pt x="2250" y="3862"/>
                  </a:cubicBezTo>
                  <a:cubicBezTo>
                    <a:pt x="2250" y="3624"/>
                    <a:pt x="2300" y="3399"/>
                    <a:pt x="2325" y="3175"/>
                  </a:cubicBezTo>
                  <a:cubicBezTo>
                    <a:pt x="2487" y="2212"/>
                    <a:pt x="2462" y="1213"/>
                    <a:pt x="2250" y="2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370475" y="3135650"/>
              <a:ext cx="61250" cy="273425"/>
            </a:xfrm>
            <a:custGeom>
              <a:avLst/>
              <a:gdLst/>
              <a:ahLst/>
              <a:cxnLst/>
              <a:rect l="l" t="t" r="r" b="b"/>
              <a:pathLst>
                <a:path w="2450" h="10937" extrusionOk="0">
                  <a:moveTo>
                    <a:pt x="0" y="1"/>
                  </a:moveTo>
                  <a:lnTo>
                    <a:pt x="0" y="1"/>
                  </a:lnTo>
                  <a:cubicBezTo>
                    <a:pt x="338" y="1075"/>
                    <a:pt x="413" y="2225"/>
                    <a:pt x="238" y="3337"/>
                  </a:cubicBezTo>
                  <a:cubicBezTo>
                    <a:pt x="200" y="3637"/>
                    <a:pt x="125" y="3936"/>
                    <a:pt x="100" y="4249"/>
                  </a:cubicBezTo>
                  <a:cubicBezTo>
                    <a:pt x="75" y="4549"/>
                    <a:pt x="88" y="4861"/>
                    <a:pt x="188" y="5148"/>
                  </a:cubicBezTo>
                  <a:cubicBezTo>
                    <a:pt x="238" y="5311"/>
                    <a:pt x="313" y="5461"/>
                    <a:pt x="425" y="5586"/>
                  </a:cubicBezTo>
                  <a:cubicBezTo>
                    <a:pt x="538" y="6098"/>
                    <a:pt x="638" y="6610"/>
                    <a:pt x="713" y="7123"/>
                  </a:cubicBezTo>
                  <a:cubicBezTo>
                    <a:pt x="825" y="7885"/>
                    <a:pt x="900" y="8647"/>
                    <a:pt x="1150" y="9372"/>
                  </a:cubicBezTo>
                  <a:cubicBezTo>
                    <a:pt x="1275" y="9722"/>
                    <a:pt x="1437" y="10059"/>
                    <a:pt x="1562" y="10396"/>
                  </a:cubicBezTo>
                  <a:cubicBezTo>
                    <a:pt x="1612" y="10521"/>
                    <a:pt x="1662" y="10659"/>
                    <a:pt x="1737" y="10771"/>
                  </a:cubicBezTo>
                  <a:cubicBezTo>
                    <a:pt x="1787" y="10821"/>
                    <a:pt x="1837" y="10871"/>
                    <a:pt x="1900" y="10896"/>
                  </a:cubicBezTo>
                  <a:cubicBezTo>
                    <a:pt x="1951" y="10916"/>
                    <a:pt x="2002" y="10937"/>
                    <a:pt x="2059" y="10937"/>
                  </a:cubicBezTo>
                  <a:cubicBezTo>
                    <a:pt x="2072" y="10937"/>
                    <a:pt x="2086" y="10936"/>
                    <a:pt x="2100" y="10934"/>
                  </a:cubicBezTo>
                  <a:cubicBezTo>
                    <a:pt x="2162" y="10921"/>
                    <a:pt x="2224" y="10884"/>
                    <a:pt x="2274" y="10846"/>
                  </a:cubicBezTo>
                  <a:cubicBezTo>
                    <a:pt x="2324" y="10796"/>
                    <a:pt x="2349" y="10734"/>
                    <a:pt x="2374" y="10671"/>
                  </a:cubicBezTo>
                  <a:cubicBezTo>
                    <a:pt x="2424" y="10546"/>
                    <a:pt x="2424" y="10409"/>
                    <a:pt x="2437" y="10284"/>
                  </a:cubicBezTo>
                  <a:cubicBezTo>
                    <a:pt x="2437" y="9759"/>
                    <a:pt x="2449" y="9247"/>
                    <a:pt x="2412" y="8722"/>
                  </a:cubicBezTo>
                  <a:cubicBezTo>
                    <a:pt x="2374" y="8210"/>
                    <a:pt x="2299" y="7697"/>
                    <a:pt x="2274" y="7185"/>
                  </a:cubicBezTo>
                  <a:cubicBezTo>
                    <a:pt x="2237" y="6648"/>
                    <a:pt x="2249" y="6123"/>
                    <a:pt x="2212" y="5586"/>
                  </a:cubicBezTo>
                  <a:cubicBezTo>
                    <a:pt x="2162" y="4874"/>
                    <a:pt x="2012" y="4174"/>
                    <a:pt x="1962" y="3462"/>
                  </a:cubicBezTo>
                  <a:cubicBezTo>
                    <a:pt x="1900" y="2512"/>
                    <a:pt x="2012" y="1575"/>
                    <a:pt x="2000" y="638"/>
                  </a:cubicBezTo>
                  <a:cubicBezTo>
                    <a:pt x="2000" y="475"/>
                    <a:pt x="1987" y="313"/>
                    <a:pt x="1975" y="1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369225" y="3007275"/>
              <a:ext cx="52825" cy="140900"/>
            </a:xfrm>
            <a:custGeom>
              <a:avLst/>
              <a:gdLst/>
              <a:ahLst/>
              <a:cxnLst/>
              <a:rect l="l" t="t" r="r" b="b"/>
              <a:pathLst>
                <a:path w="2113" h="5636" extrusionOk="0">
                  <a:moveTo>
                    <a:pt x="2025" y="4511"/>
                  </a:moveTo>
                  <a:cubicBezTo>
                    <a:pt x="2062" y="4636"/>
                    <a:pt x="2087" y="4761"/>
                    <a:pt x="2100" y="4898"/>
                  </a:cubicBezTo>
                  <a:cubicBezTo>
                    <a:pt x="2112" y="5023"/>
                    <a:pt x="2087" y="5161"/>
                    <a:pt x="2025" y="5273"/>
                  </a:cubicBezTo>
                  <a:cubicBezTo>
                    <a:pt x="1987" y="5361"/>
                    <a:pt x="1912" y="5423"/>
                    <a:pt x="1837" y="5485"/>
                  </a:cubicBezTo>
                  <a:cubicBezTo>
                    <a:pt x="1762" y="5535"/>
                    <a:pt x="1675" y="5560"/>
                    <a:pt x="1575" y="5585"/>
                  </a:cubicBezTo>
                  <a:cubicBezTo>
                    <a:pt x="1400" y="5635"/>
                    <a:pt x="1212" y="5623"/>
                    <a:pt x="1025" y="5610"/>
                  </a:cubicBezTo>
                  <a:cubicBezTo>
                    <a:pt x="838" y="5585"/>
                    <a:pt x="638" y="5573"/>
                    <a:pt x="463" y="5510"/>
                  </a:cubicBezTo>
                  <a:cubicBezTo>
                    <a:pt x="375" y="5473"/>
                    <a:pt x="300" y="5423"/>
                    <a:pt x="225" y="5361"/>
                  </a:cubicBezTo>
                  <a:cubicBezTo>
                    <a:pt x="150" y="5298"/>
                    <a:pt x="88" y="5223"/>
                    <a:pt x="50" y="5136"/>
                  </a:cubicBezTo>
                  <a:cubicBezTo>
                    <a:pt x="0" y="5011"/>
                    <a:pt x="0" y="4873"/>
                    <a:pt x="25" y="4736"/>
                  </a:cubicBezTo>
                  <a:cubicBezTo>
                    <a:pt x="38" y="4611"/>
                    <a:pt x="88" y="4473"/>
                    <a:pt x="125" y="4348"/>
                  </a:cubicBezTo>
                  <a:cubicBezTo>
                    <a:pt x="563" y="3024"/>
                    <a:pt x="738" y="1612"/>
                    <a:pt x="625" y="225"/>
                  </a:cubicBezTo>
                  <a:lnTo>
                    <a:pt x="1537" y="0"/>
                  </a:lnTo>
                  <a:cubicBezTo>
                    <a:pt x="1500" y="1512"/>
                    <a:pt x="1662" y="3036"/>
                    <a:pt x="2025" y="4511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469800" y="3085350"/>
              <a:ext cx="137775" cy="267425"/>
            </a:xfrm>
            <a:custGeom>
              <a:avLst/>
              <a:gdLst/>
              <a:ahLst/>
              <a:cxnLst/>
              <a:rect l="l" t="t" r="r" b="b"/>
              <a:pathLst>
                <a:path w="5511" h="10697" extrusionOk="0">
                  <a:moveTo>
                    <a:pt x="1825" y="1"/>
                  </a:moveTo>
                  <a:lnTo>
                    <a:pt x="1" y="26"/>
                  </a:lnTo>
                  <a:cubicBezTo>
                    <a:pt x="775" y="813"/>
                    <a:pt x="1313" y="1838"/>
                    <a:pt x="1500" y="2925"/>
                  </a:cubicBezTo>
                  <a:cubicBezTo>
                    <a:pt x="1575" y="3400"/>
                    <a:pt x="1600" y="3899"/>
                    <a:pt x="1825" y="4324"/>
                  </a:cubicBezTo>
                  <a:cubicBezTo>
                    <a:pt x="1950" y="4537"/>
                    <a:pt x="2112" y="4724"/>
                    <a:pt x="2162" y="4961"/>
                  </a:cubicBezTo>
                  <a:cubicBezTo>
                    <a:pt x="2200" y="5124"/>
                    <a:pt x="2187" y="5286"/>
                    <a:pt x="2162" y="5461"/>
                  </a:cubicBezTo>
                  <a:cubicBezTo>
                    <a:pt x="2150" y="5624"/>
                    <a:pt x="2125" y="5799"/>
                    <a:pt x="2162" y="5961"/>
                  </a:cubicBezTo>
                  <a:cubicBezTo>
                    <a:pt x="2212" y="6198"/>
                    <a:pt x="2400" y="6398"/>
                    <a:pt x="2625" y="6498"/>
                  </a:cubicBezTo>
                  <a:cubicBezTo>
                    <a:pt x="2575" y="6623"/>
                    <a:pt x="2562" y="6773"/>
                    <a:pt x="2600" y="6911"/>
                  </a:cubicBezTo>
                  <a:cubicBezTo>
                    <a:pt x="2637" y="7036"/>
                    <a:pt x="2700" y="7148"/>
                    <a:pt x="2787" y="7260"/>
                  </a:cubicBezTo>
                  <a:cubicBezTo>
                    <a:pt x="2862" y="7360"/>
                    <a:pt x="2949" y="7460"/>
                    <a:pt x="3037" y="7560"/>
                  </a:cubicBezTo>
                  <a:cubicBezTo>
                    <a:pt x="3349" y="7973"/>
                    <a:pt x="3524" y="8472"/>
                    <a:pt x="3699" y="8960"/>
                  </a:cubicBezTo>
                  <a:cubicBezTo>
                    <a:pt x="3849" y="9372"/>
                    <a:pt x="4012" y="9784"/>
                    <a:pt x="4236" y="10159"/>
                  </a:cubicBezTo>
                  <a:cubicBezTo>
                    <a:pt x="4311" y="10297"/>
                    <a:pt x="4399" y="10434"/>
                    <a:pt x="4524" y="10534"/>
                  </a:cubicBezTo>
                  <a:cubicBezTo>
                    <a:pt x="4636" y="10634"/>
                    <a:pt x="4786" y="10696"/>
                    <a:pt x="4949" y="10696"/>
                  </a:cubicBezTo>
                  <a:cubicBezTo>
                    <a:pt x="5024" y="10696"/>
                    <a:pt x="5111" y="10671"/>
                    <a:pt x="5186" y="10622"/>
                  </a:cubicBezTo>
                  <a:cubicBezTo>
                    <a:pt x="5249" y="10584"/>
                    <a:pt x="5311" y="10522"/>
                    <a:pt x="5361" y="10459"/>
                  </a:cubicBezTo>
                  <a:cubicBezTo>
                    <a:pt x="5436" y="10347"/>
                    <a:pt x="5486" y="10209"/>
                    <a:pt x="5498" y="10072"/>
                  </a:cubicBezTo>
                  <a:cubicBezTo>
                    <a:pt x="5511" y="9934"/>
                    <a:pt x="5486" y="9797"/>
                    <a:pt x="5436" y="9659"/>
                  </a:cubicBezTo>
                  <a:cubicBezTo>
                    <a:pt x="5361" y="9397"/>
                    <a:pt x="5199" y="9160"/>
                    <a:pt x="5061" y="8922"/>
                  </a:cubicBezTo>
                  <a:cubicBezTo>
                    <a:pt x="4824" y="8497"/>
                    <a:pt x="4636" y="8023"/>
                    <a:pt x="4611" y="7535"/>
                  </a:cubicBezTo>
                  <a:cubicBezTo>
                    <a:pt x="4599" y="7373"/>
                    <a:pt x="4611" y="7210"/>
                    <a:pt x="4611" y="7036"/>
                  </a:cubicBezTo>
                  <a:cubicBezTo>
                    <a:pt x="4611" y="6873"/>
                    <a:pt x="4599" y="6711"/>
                    <a:pt x="4536" y="6548"/>
                  </a:cubicBezTo>
                  <a:cubicBezTo>
                    <a:pt x="4449" y="6336"/>
                    <a:pt x="4274" y="6161"/>
                    <a:pt x="4174" y="5936"/>
                  </a:cubicBezTo>
                  <a:cubicBezTo>
                    <a:pt x="4099" y="5761"/>
                    <a:pt x="4074" y="5549"/>
                    <a:pt x="4124" y="5349"/>
                  </a:cubicBezTo>
                  <a:cubicBezTo>
                    <a:pt x="3824" y="4924"/>
                    <a:pt x="3574" y="4474"/>
                    <a:pt x="3387" y="3987"/>
                  </a:cubicBezTo>
                  <a:cubicBezTo>
                    <a:pt x="3124" y="3300"/>
                    <a:pt x="2987" y="2562"/>
                    <a:pt x="2974" y="1825"/>
                  </a:cubicBezTo>
                  <a:lnTo>
                    <a:pt x="1825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3412650" y="2997275"/>
              <a:ext cx="65925" cy="146525"/>
            </a:xfrm>
            <a:custGeom>
              <a:avLst/>
              <a:gdLst/>
              <a:ahLst/>
              <a:cxnLst/>
              <a:rect l="l" t="t" r="r" b="b"/>
              <a:pathLst>
                <a:path w="2637" h="5861" extrusionOk="0">
                  <a:moveTo>
                    <a:pt x="2099" y="2062"/>
                  </a:moveTo>
                  <a:cubicBezTo>
                    <a:pt x="2387" y="2749"/>
                    <a:pt x="2562" y="3499"/>
                    <a:pt x="2612" y="4249"/>
                  </a:cubicBezTo>
                  <a:cubicBezTo>
                    <a:pt x="2637" y="4461"/>
                    <a:pt x="2637" y="4686"/>
                    <a:pt x="2599" y="4898"/>
                  </a:cubicBezTo>
                  <a:cubicBezTo>
                    <a:pt x="2562" y="5111"/>
                    <a:pt x="2474" y="5323"/>
                    <a:pt x="2337" y="5486"/>
                  </a:cubicBezTo>
                  <a:cubicBezTo>
                    <a:pt x="2212" y="5636"/>
                    <a:pt x="2037" y="5748"/>
                    <a:pt x="1837" y="5798"/>
                  </a:cubicBezTo>
                  <a:cubicBezTo>
                    <a:pt x="1649" y="5860"/>
                    <a:pt x="1437" y="5860"/>
                    <a:pt x="1250" y="5810"/>
                  </a:cubicBezTo>
                  <a:cubicBezTo>
                    <a:pt x="1025" y="5761"/>
                    <a:pt x="812" y="5636"/>
                    <a:pt x="637" y="5461"/>
                  </a:cubicBezTo>
                  <a:cubicBezTo>
                    <a:pt x="475" y="5298"/>
                    <a:pt x="363" y="5073"/>
                    <a:pt x="313" y="4848"/>
                  </a:cubicBezTo>
                  <a:cubicBezTo>
                    <a:pt x="200" y="4186"/>
                    <a:pt x="113" y="3511"/>
                    <a:pt x="63" y="2837"/>
                  </a:cubicBezTo>
                  <a:cubicBezTo>
                    <a:pt x="0" y="1912"/>
                    <a:pt x="13" y="988"/>
                    <a:pt x="88" y="63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462625" y="2991350"/>
              <a:ext cx="125900" cy="66550"/>
            </a:xfrm>
            <a:custGeom>
              <a:avLst/>
              <a:gdLst/>
              <a:ahLst/>
              <a:cxnLst/>
              <a:rect l="l" t="t" r="r" b="b"/>
              <a:pathLst>
                <a:path w="5036" h="2662" extrusionOk="0">
                  <a:moveTo>
                    <a:pt x="5036" y="1237"/>
                  </a:moveTo>
                  <a:cubicBezTo>
                    <a:pt x="4473" y="1399"/>
                    <a:pt x="3911" y="1599"/>
                    <a:pt x="3361" y="1812"/>
                  </a:cubicBezTo>
                  <a:cubicBezTo>
                    <a:pt x="2712" y="2062"/>
                    <a:pt x="2062" y="2349"/>
                    <a:pt x="1425" y="2661"/>
                  </a:cubicBezTo>
                  <a:lnTo>
                    <a:pt x="0" y="350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429200" y="2990725"/>
              <a:ext cx="117150" cy="137150"/>
            </a:xfrm>
            <a:custGeom>
              <a:avLst/>
              <a:gdLst/>
              <a:ahLst/>
              <a:cxnLst/>
              <a:rect l="l" t="t" r="r" b="b"/>
              <a:pathLst>
                <a:path w="4686" h="5486" extrusionOk="0">
                  <a:moveTo>
                    <a:pt x="4686" y="5485"/>
                  </a:moveTo>
                  <a:cubicBezTo>
                    <a:pt x="4573" y="4860"/>
                    <a:pt x="4386" y="4248"/>
                    <a:pt x="4099" y="3673"/>
                  </a:cubicBezTo>
                  <a:cubicBezTo>
                    <a:pt x="3749" y="2949"/>
                    <a:pt x="3274" y="2299"/>
                    <a:pt x="2774" y="1662"/>
                  </a:cubicBezTo>
                  <a:cubicBezTo>
                    <a:pt x="2337" y="1100"/>
                    <a:pt x="1875" y="550"/>
                    <a:pt x="1412" y="0"/>
                  </a:cubicBezTo>
                  <a:lnTo>
                    <a:pt x="0" y="625"/>
                  </a:lnTo>
                  <a:cubicBezTo>
                    <a:pt x="550" y="1649"/>
                    <a:pt x="1237" y="2599"/>
                    <a:pt x="2050" y="3436"/>
                  </a:cubicBezTo>
                  <a:cubicBezTo>
                    <a:pt x="2837" y="4236"/>
                    <a:pt x="3724" y="4923"/>
                    <a:pt x="4686" y="5485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399200" y="2907000"/>
              <a:ext cx="164650" cy="102175"/>
            </a:xfrm>
            <a:custGeom>
              <a:avLst/>
              <a:gdLst/>
              <a:ahLst/>
              <a:cxnLst/>
              <a:rect l="l" t="t" r="r" b="b"/>
              <a:pathLst>
                <a:path w="6586" h="4087" extrusionOk="0">
                  <a:moveTo>
                    <a:pt x="6586" y="3774"/>
                  </a:moveTo>
                  <a:cubicBezTo>
                    <a:pt x="5923" y="3924"/>
                    <a:pt x="5249" y="4011"/>
                    <a:pt x="4561" y="4049"/>
                  </a:cubicBezTo>
                  <a:cubicBezTo>
                    <a:pt x="3862" y="4086"/>
                    <a:pt x="3162" y="4074"/>
                    <a:pt x="2487" y="3899"/>
                  </a:cubicBezTo>
                  <a:cubicBezTo>
                    <a:pt x="1813" y="3711"/>
                    <a:pt x="1163" y="3374"/>
                    <a:pt x="713" y="2837"/>
                  </a:cubicBezTo>
                  <a:cubicBezTo>
                    <a:pt x="388" y="2449"/>
                    <a:pt x="163" y="1975"/>
                    <a:pt x="88" y="1487"/>
                  </a:cubicBezTo>
                  <a:cubicBezTo>
                    <a:pt x="1" y="988"/>
                    <a:pt x="63" y="463"/>
                    <a:pt x="251" y="0"/>
                  </a:cubicBezTo>
                  <a:lnTo>
                    <a:pt x="3487" y="813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401075" y="2858900"/>
              <a:ext cx="147775" cy="80600"/>
            </a:xfrm>
            <a:custGeom>
              <a:avLst/>
              <a:gdLst/>
              <a:ahLst/>
              <a:cxnLst/>
              <a:rect l="l" t="t" r="r" b="b"/>
              <a:pathLst>
                <a:path w="5911" h="3224" extrusionOk="0">
                  <a:moveTo>
                    <a:pt x="5911" y="3224"/>
                  </a:moveTo>
                  <a:cubicBezTo>
                    <a:pt x="5586" y="2699"/>
                    <a:pt x="5211" y="2187"/>
                    <a:pt x="4799" y="1725"/>
                  </a:cubicBezTo>
                  <a:cubicBezTo>
                    <a:pt x="4212" y="1075"/>
                    <a:pt x="3549" y="488"/>
                    <a:pt x="2825" y="0"/>
                  </a:cubicBezTo>
                  <a:lnTo>
                    <a:pt x="1" y="213"/>
                  </a:lnTo>
                  <a:lnTo>
                    <a:pt x="1" y="115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407025" y="2871400"/>
              <a:ext cx="199625" cy="159325"/>
            </a:xfrm>
            <a:custGeom>
              <a:avLst/>
              <a:gdLst/>
              <a:ahLst/>
              <a:cxnLst/>
              <a:rect l="l" t="t" r="r" b="b"/>
              <a:pathLst>
                <a:path w="7985" h="6373" extrusionOk="0">
                  <a:moveTo>
                    <a:pt x="7984" y="6372"/>
                  </a:moveTo>
                  <a:cubicBezTo>
                    <a:pt x="7722" y="5798"/>
                    <a:pt x="7447" y="5235"/>
                    <a:pt x="7160" y="4673"/>
                  </a:cubicBezTo>
                  <a:cubicBezTo>
                    <a:pt x="6872" y="4123"/>
                    <a:pt x="6573" y="3574"/>
                    <a:pt x="6173" y="3074"/>
                  </a:cubicBezTo>
                  <a:cubicBezTo>
                    <a:pt x="5785" y="2586"/>
                    <a:pt x="5311" y="2162"/>
                    <a:pt x="4736" y="1899"/>
                  </a:cubicBezTo>
                  <a:cubicBezTo>
                    <a:pt x="4074" y="1599"/>
                    <a:pt x="3336" y="1537"/>
                    <a:pt x="2649" y="1349"/>
                  </a:cubicBezTo>
                  <a:cubicBezTo>
                    <a:pt x="1775" y="1100"/>
                    <a:pt x="962" y="637"/>
                    <a:pt x="313" y="0"/>
                  </a:cubicBezTo>
                  <a:lnTo>
                    <a:pt x="0" y="1687"/>
                  </a:lnTo>
                  <a:cubicBezTo>
                    <a:pt x="563" y="2024"/>
                    <a:pt x="1087" y="2399"/>
                    <a:pt x="1600" y="2811"/>
                  </a:cubicBezTo>
                  <a:cubicBezTo>
                    <a:pt x="2212" y="3299"/>
                    <a:pt x="2799" y="3836"/>
                    <a:pt x="3511" y="4161"/>
                  </a:cubicBezTo>
                  <a:cubicBezTo>
                    <a:pt x="3836" y="4311"/>
                    <a:pt x="4174" y="4411"/>
                    <a:pt x="4511" y="4536"/>
                  </a:cubicBezTo>
                  <a:cubicBezTo>
                    <a:pt x="4836" y="4661"/>
                    <a:pt x="5173" y="4798"/>
                    <a:pt x="5448" y="5010"/>
                  </a:cubicBezTo>
                  <a:cubicBezTo>
                    <a:pt x="5648" y="5173"/>
                    <a:pt x="5810" y="5360"/>
                    <a:pt x="5998" y="5523"/>
                  </a:cubicBezTo>
                  <a:cubicBezTo>
                    <a:pt x="6548" y="6023"/>
                    <a:pt x="7260" y="6322"/>
                    <a:pt x="7984" y="6372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562275" y="3023500"/>
              <a:ext cx="110600" cy="87825"/>
            </a:xfrm>
            <a:custGeom>
              <a:avLst/>
              <a:gdLst/>
              <a:ahLst/>
              <a:cxnLst/>
              <a:rect l="l" t="t" r="r" b="b"/>
              <a:pathLst>
                <a:path w="4424" h="3513" extrusionOk="0">
                  <a:moveTo>
                    <a:pt x="1737" y="1"/>
                  </a:moveTo>
                  <a:lnTo>
                    <a:pt x="0" y="288"/>
                  </a:lnTo>
                  <a:cubicBezTo>
                    <a:pt x="225" y="626"/>
                    <a:pt x="462" y="963"/>
                    <a:pt x="712" y="1275"/>
                  </a:cubicBezTo>
                  <a:cubicBezTo>
                    <a:pt x="1062" y="1688"/>
                    <a:pt x="1462" y="2088"/>
                    <a:pt x="1924" y="2350"/>
                  </a:cubicBezTo>
                  <a:cubicBezTo>
                    <a:pt x="2249" y="2525"/>
                    <a:pt x="2599" y="2650"/>
                    <a:pt x="2911" y="2850"/>
                  </a:cubicBezTo>
                  <a:cubicBezTo>
                    <a:pt x="3161" y="3025"/>
                    <a:pt x="3386" y="3262"/>
                    <a:pt x="3661" y="3412"/>
                  </a:cubicBezTo>
                  <a:cubicBezTo>
                    <a:pt x="3774" y="3475"/>
                    <a:pt x="3899" y="3512"/>
                    <a:pt x="4023" y="3512"/>
                  </a:cubicBezTo>
                  <a:cubicBezTo>
                    <a:pt x="4086" y="3512"/>
                    <a:pt x="4148" y="3500"/>
                    <a:pt x="4211" y="3475"/>
                  </a:cubicBezTo>
                  <a:cubicBezTo>
                    <a:pt x="4273" y="3450"/>
                    <a:pt x="4323" y="3412"/>
                    <a:pt x="4361" y="3350"/>
                  </a:cubicBezTo>
                  <a:cubicBezTo>
                    <a:pt x="4398" y="3287"/>
                    <a:pt x="4423" y="3200"/>
                    <a:pt x="4411" y="3112"/>
                  </a:cubicBezTo>
                  <a:cubicBezTo>
                    <a:pt x="4398" y="3025"/>
                    <a:pt x="4361" y="2950"/>
                    <a:pt x="4323" y="2875"/>
                  </a:cubicBezTo>
                  <a:cubicBezTo>
                    <a:pt x="4236" y="2725"/>
                    <a:pt x="4098" y="2612"/>
                    <a:pt x="3998" y="2487"/>
                  </a:cubicBezTo>
                  <a:cubicBezTo>
                    <a:pt x="3811" y="2275"/>
                    <a:pt x="3699" y="2000"/>
                    <a:pt x="3599" y="1738"/>
                  </a:cubicBezTo>
                  <a:cubicBezTo>
                    <a:pt x="3561" y="1625"/>
                    <a:pt x="3524" y="1513"/>
                    <a:pt x="3461" y="1400"/>
                  </a:cubicBezTo>
                  <a:cubicBezTo>
                    <a:pt x="3411" y="1288"/>
                    <a:pt x="3336" y="1188"/>
                    <a:pt x="3236" y="1126"/>
                  </a:cubicBezTo>
                  <a:cubicBezTo>
                    <a:pt x="3135" y="1050"/>
                    <a:pt x="3011" y="1008"/>
                    <a:pt x="2888" y="1008"/>
                  </a:cubicBezTo>
                  <a:cubicBezTo>
                    <a:pt x="2828" y="1008"/>
                    <a:pt x="2769" y="1018"/>
                    <a:pt x="2712" y="1038"/>
                  </a:cubicBezTo>
                  <a:cubicBezTo>
                    <a:pt x="2712" y="713"/>
                    <a:pt x="2549" y="388"/>
                    <a:pt x="2299" y="201"/>
                  </a:cubicBezTo>
                  <a:cubicBezTo>
                    <a:pt x="2137" y="88"/>
                    <a:pt x="1937" y="13"/>
                    <a:pt x="1737" y="1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289250" y="3155025"/>
              <a:ext cx="66575" cy="177750"/>
            </a:xfrm>
            <a:custGeom>
              <a:avLst/>
              <a:gdLst/>
              <a:ahLst/>
              <a:cxnLst/>
              <a:rect l="l" t="t" r="r" b="b"/>
              <a:pathLst>
                <a:path w="2663" h="7110" extrusionOk="0">
                  <a:moveTo>
                    <a:pt x="1225" y="0"/>
                  </a:moveTo>
                  <a:cubicBezTo>
                    <a:pt x="1300" y="525"/>
                    <a:pt x="1150" y="1087"/>
                    <a:pt x="813" y="1500"/>
                  </a:cubicBezTo>
                  <a:cubicBezTo>
                    <a:pt x="763" y="1550"/>
                    <a:pt x="713" y="1612"/>
                    <a:pt x="663" y="1675"/>
                  </a:cubicBezTo>
                  <a:cubicBezTo>
                    <a:pt x="626" y="1737"/>
                    <a:pt x="588" y="1800"/>
                    <a:pt x="576" y="1875"/>
                  </a:cubicBezTo>
                  <a:cubicBezTo>
                    <a:pt x="551" y="1974"/>
                    <a:pt x="576" y="2074"/>
                    <a:pt x="601" y="2174"/>
                  </a:cubicBezTo>
                  <a:cubicBezTo>
                    <a:pt x="613" y="2224"/>
                    <a:pt x="626" y="2274"/>
                    <a:pt x="626" y="2337"/>
                  </a:cubicBezTo>
                  <a:cubicBezTo>
                    <a:pt x="626" y="2387"/>
                    <a:pt x="626" y="2437"/>
                    <a:pt x="613" y="2487"/>
                  </a:cubicBezTo>
                  <a:cubicBezTo>
                    <a:pt x="588" y="2549"/>
                    <a:pt x="551" y="2599"/>
                    <a:pt x="513" y="2662"/>
                  </a:cubicBezTo>
                  <a:cubicBezTo>
                    <a:pt x="351" y="2924"/>
                    <a:pt x="326" y="3249"/>
                    <a:pt x="326" y="3549"/>
                  </a:cubicBezTo>
                  <a:cubicBezTo>
                    <a:pt x="326" y="3861"/>
                    <a:pt x="351" y="4174"/>
                    <a:pt x="301" y="4473"/>
                  </a:cubicBezTo>
                  <a:cubicBezTo>
                    <a:pt x="263" y="4686"/>
                    <a:pt x="176" y="4886"/>
                    <a:pt x="113" y="5086"/>
                  </a:cubicBezTo>
                  <a:cubicBezTo>
                    <a:pt x="51" y="5286"/>
                    <a:pt x="1" y="5485"/>
                    <a:pt x="26" y="5698"/>
                  </a:cubicBezTo>
                  <a:cubicBezTo>
                    <a:pt x="26" y="5835"/>
                    <a:pt x="76" y="5973"/>
                    <a:pt x="101" y="6110"/>
                  </a:cubicBezTo>
                  <a:cubicBezTo>
                    <a:pt x="126" y="6248"/>
                    <a:pt x="138" y="6385"/>
                    <a:pt x="163" y="6523"/>
                  </a:cubicBezTo>
                  <a:cubicBezTo>
                    <a:pt x="201" y="6660"/>
                    <a:pt x="238" y="6785"/>
                    <a:pt x="313" y="6897"/>
                  </a:cubicBezTo>
                  <a:cubicBezTo>
                    <a:pt x="376" y="6985"/>
                    <a:pt x="451" y="7060"/>
                    <a:pt x="538" y="7085"/>
                  </a:cubicBezTo>
                  <a:cubicBezTo>
                    <a:pt x="588" y="7110"/>
                    <a:pt x="638" y="7110"/>
                    <a:pt x="688" y="7110"/>
                  </a:cubicBezTo>
                  <a:cubicBezTo>
                    <a:pt x="738" y="7110"/>
                    <a:pt x="788" y="7085"/>
                    <a:pt x="825" y="7060"/>
                  </a:cubicBezTo>
                  <a:cubicBezTo>
                    <a:pt x="863" y="7035"/>
                    <a:pt x="888" y="6997"/>
                    <a:pt x="913" y="6960"/>
                  </a:cubicBezTo>
                  <a:cubicBezTo>
                    <a:pt x="938" y="6922"/>
                    <a:pt x="950" y="6872"/>
                    <a:pt x="963" y="6835"/>
                  </a:cubicBezTo>
                  <a:cubicBezTo>
                    <a:pt x="988" y="6747"/>
                    <a:pt x="988" y="6660"/>
                    <a:pt x="1000" y="6573"/>
                  </a:cubicBezTo>
                  <a:cubicBezTo>
                    <a:pt x="1050" y="6385"/>
                    <a:pt x="1150" y="6223"/>
                    <a:pt x="1250" y="6073"/>
                  </a:cubicBezTo>
                  <a:cubicBezTo>
                    <a:pt x="1350" y="5910"/>
                    <a:pt x="1463" y="5760"/>
                    <a:pt x="1513" y="5585"/>
                  </a:cubicBezTo>
                  <a:cubicBezTo>
                    <a:pt x="1600" y="5348"/>
                    <a:pt x="1600" y="5086"/>
                    <a:pt x="1588" y="4836"/>
                  </a:cubicBezTo>
                  <a:cubicBezTo>
                    <a:pt x="1588" y="4573"/>
                    <a:pt x="1575" y="4311"/>
                    <a:pt x="1675" y="4086"/>
                  </a:cubicBezTo>
                  <a:cubicBezTo>
                    <a:pt x="1763" y="3861"/>
                    <a:pt x="1937" y="3686"/>
                    <a:pt x="2037" y="3474"/>
                  </a:cubicBezTo>
                  <a:cubicBezTo>
                    <a:pt x="2150" y="3224"/>
                    <a:pt x="2162" y="2924"/>
                    <a:pt x="2075" y="2662"/>
                  </a:cubicBezTo>
                  <a:cubicBezTo>
                    <a:pt x="2162" y="2612"/>
                    <a:pt x="2237" y="2524"/>
                    <a:pt x="2287" y="2424"/>
                  </a:cubicBezTo>
                  <a:cubicBezTo>
                    <a:pt x="2337" y="2324"/>
                    <a:pt x="2350" y="2212"/>
                    <a:pt x="2337" y="2087"/>
                  </a:cubicBezTo>
                  <a:cubicBezTo>
                    <a:pt x="2337" y="1974"/>
                    <a:pt x="2312" y="1862"/>
                    <a:pt x="2312" y="1750"/>
                  </a:cubicBezTo>
                  <a:cubicBezTo>
                    <a:pt x="2262" y="1262"/>
                    <a:pt x="2387" y="762"/>
                    <a:pt x="2662" y="350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303625" y="2974775"/>
              <a:ext cx="272100" cy="359575"/>
            </a:xfrm>
            <a:custGeom>
              <a:avLst/>
              <a:gdLst/>
              <a:ahLst/>
              <a:cxnLst/>
              <a:rect l="l" t="t" r="r" b="b"/>
              <a:pathLst>
                <a:path w="10884" h="14383" extrusionOk="0">
                  <a:moveTo>
                    <a:pt x="4848" y="1"/>
                  </a:moveTo>
                  <a:lnTo>
                    <a:pt x="2787" y="725"/>
                  </a:lnTo>
                  <a:cubicBezTo>
                    <a:pt x="2862" y="1538"/>
                    <a:pt x="2787" y="2362"/>
                    <a:pt x="2574" y="3137"/>
                  </a:cubicBezTo>
                  <a:cubicBezTo>
                    <a:pt x="2412" y="3712"/>
                    <a:pt x="2187" y="4249"/>
                    <a:pt x="1975" y="4799"/>
                  </a:cubicBezTo>
                  <a:cubicBezTo>
                    <a:pt x="1700" y="5498"/>
                    <a:pt x="1462" y="6211"/>
                    <a:pt x="1213" y="6923"/>
                  </a:cubicBezTo>
                  <a:cubicBezTo>
                    <a:pt x="1063" y="7348"/>
                    <a:pt x="913" y="7773"/>
                    <a:pt x="763" y="8197"/>
                  </a:cubicBezTo>
                  <a:cubicBezTo>
                    <a:pt x="538" y="8847"/>
                    <a:pt x="325" y="9484"/>
                    <a:pt x="188" y="10159"/>
                  </a:cubicBezTo>
                  <a:cubicBezTo>
                    <a:pt x="75" y="10684"/>
                    <a:pt x="13" y="11234"/>
                    <a:pt x="1" y="11771"/>
                  </a:cubicBezTo>
                  <a:cubicBezTo>
                    <a:pt x="175" y="11546"/>
                    <a:pt x="325" y="11296"/>
                    <a:pt x="438" y="11034"/>
                  </a:cubicBezTo>
                  <a:cubicBezTo>
                    <a:pt x="525" y="10844"/>
                    <a:pt x="591" y="10646"/>
                    <a:pt x="641" y="10442"/>
                  </a:cubicBezTo>
                  <a:lnTo>
                    <a:pt x="641" y="10442"/>
                  </a:lnTo>
                  <a:cubicBezTo>
                    <a:pt x="618" y="10588"/>
                    <a:pt x="600" y="10736"/>
                    <a:pt x="588" y="10884"/>
                  </a:cubicBezTo>
                  <a:cubicBezTo>
                    <a:pt x="550" y="11384"/>
                    <a:pt x="575" y="11896"/>
                    <a:pt x="675" y="12396"/>
                  </a:cubicBezTo>
                  <a:cubicBezTo>
                    <a:pt x="750" y="12021"/>
                    <a:pt x="838" y="11633"/>
                    <a:pt x="925" y="11259"/>
                  </a:cubicBezTo>
                  <a:cubicBezTo>
                    <a:pt x="1063" y="10646"/>
                    <a:pt x="1213" y="10034"/>
                    <a:pt x="1375" y="9434"/>
                  </a:cubicBezTo>
                  <a:cubicBezTo>
                    <a:pt x="1550" y="8735"/>
                    <a:pt x="1750" y="8047"/>
                    <a:pt x="1937" y="7360"/>
                  </a:cubicBezTo>
                  <a:cubicBezTo>
                    <a:pt x="2262" y="6223"/>
                    <a:pt x="2587" y="5074"/>
                    <a:pt x="2862" y="3924"/>
                  </a:cubicBezTo>
                  <a:cubicBezTo>
                    <a:pt x="3024" y="3249"/>
                    <a:pt x="3162" y="2575"/>
                    <a:pt x="3299" y="1900"/>
                  </a:cubicBezTo>
                  <a:lnTo>
                    <a:pt x="3299" y="1900"/>
                  </a:lnTo>
                  <a:cubicBezTo>
                    <a:pt x="3212" y="3149"/>
                    <a:pt x="3174" y="4411"/>
                    <a:pt x="3199" y="5661"/>
                  </a:cubicBezTo>
                  <a:cubicBezTo>
                    <a:pt x="3224" y="6885"/>
                    <a:pt x="3299" y="8097"/>
                    <a:pt x="3287" y="9322"/>
                  </a:cubicBezTo>
                  <a:cubicBezTo>
                    <a:pt x="3262" y="10359"/>
                    <a:pt x="3187" y="11396"/>
                    <a:pt x="3324" y="12433"/>
                  </a:cubicBezTo>
                  <a:cubicBezTo>
                    <a:pt x="3399" y="12945"/>
                    <a:pt x="3524" y="13458"/>
                    <a:pt x="3699" y="13945"/>
                  </a:cubicBezTo>
                  <a:cubicBezTo>
                    <a:pt x="3724" y="13520"/>
                    <a:pt x="3761" y="13095"/>
                    <a:pt x="3799" y="12683"/>
                  </a:cubicBezTo>
                  <a:cubicBezTo>
                    <a:pt x="3836" y="12296"/>
                    <a:pt x="3886" y="11908"/>
                    <a:pt x="3936" y="11521"/>
                  </a:cubicBezTo>
                  <a:cubicBezTo>
                    <a:pt x="4061" y="11796"/>
                    <a:pt x="4174" y="12071"/>
                    <a:pt x="4274" y="12358"/>
                  </a:cubicBezTo>
                  <a:cubicBezTo>
                    <a:pt x="4499" y="13008"/>
                    <a:pt x="4649" y="13695"/>
                    <a:pt x="4724" y="14382"/>
                  </a:cubicBezTo>
                  <a:cubicBezTo>
                    <a:pt x="4786" y="13683"/>
                    <a:pt x="4786" y="12970"/>
                    <a:pt x="4736" y="12271"/>
                  </a:cubicBezTo>
                  <a:cubicBezTo>
                    <a:pt x="4636" y="11071"/>
                    <a:pt x="4349" y="9897"/>
                    <a:pt x="4211" y="8685"/>
                  </a:cubicBezTo>
                  <a:cubicBezTo>
                    <a:pt x="4099" y="7610"/>
                    <a:pt x="4124" y="6511"/>
                    <a:pt x="4124" y="5424"/>
                  </a:cubicBezTo>
                  <a:cubicBezTo>
                    <a:pt x="4111" y="4249"/>
                    <a:pt x="4086" y="3075"/>
                    <a:pt x="4036" y="1900"/>
                  </a:cubicBezTo>
                  <a:lnTo>
                    <a:pt x="4036" y="1900"/>
                  </a:lnTo>
                  <a:cubicBezTo>
                    <a:pt x="4324" y="2750"/>
                    <a:pt x="4586" y="3612"/>
                    <a:pt x="4836" y="4474"/>
                  </a:cubicBezTo>
                  <a:cubicBezTo>
                    <a:pt x="5198" y="5811"/>
                    <a:pt x="5523" y="7160"/>
                    <a:pt x="5698" y="8535"/>
                  </a:cubicBezTo>
                  <a:cubicBezTo>
                    <a:pt x="5823" y="9584"/>
                    <a:pt x="5873" y="10646"/>
                    <a:pt x="6048" y="11683"/>
                  </a:cubicBezTo>
                  <a:cubicBezTo>
                    <a:pt x="6173" y="12508"/>
                    <a:pt x="6398" y="13308"/>
                    <a:pt x="6685" y="14082"/>
                  </a:cubicBezTo>
                  <a:cubicBezTo>
                    <a:pt x="6735" y="13558"/>
                    <a:pt x="6723" y="13033"/>
                    <a:pt x="6673" y="12508"/>
                  </a:cubicBezTo>
                  <a:cubicBezTo>
                    <a:pt x="6623" y="12108"/>
                    <a:pt x="6548" y="11708"/>
                    <a:pt x="6448" y="11309"/>
                  </a:cubicBezTo>
                  <a:lnTo>
                    <a:pt x="6448" y="11309"/>
                  </a:lnTo>
                  <a:cubicBezTo>
                    <a:pt x="6585" y="11683"/>
                    <a:pt x="6748" y="12058"/>
                    <a:pt x="6910" y="12433"/>
                  </a:cubicBezTo>
                  <a:cubicBezTo>
                    <a:pt x="7123" y="12920"/>
                    <a:pt x="7360" y="13408"/>
                    <a:pt x="7622" y="13895"/>
                  </a:cubicBezTo>
                  <a:cubicBezTo>
                    <a:pt x="7535" y="13258"/>
                    <a:pt x="7435" y="12621"/>
                    <a:pt x="7310" y="11996"/>
                  </a:cubicBezTo>
                  <a:cubicBezTo>
                    <a:pt x="7060" y="10621"/>
                    <a:pt x="6723" y="9259"/>
                    <a:pt x="6448" y="7897"/>
                  </a:cubicBezTo>
                  <a:cubicBezTo>
                    <a:pt x="6235" y="6835"/>
                    <a:pt x="6060" y="5786"/>
                    <a:pt x="5836" y="4736"/>
                  </a:cubicBezTo>
                  <a:cubicBezTo>
                    <a:pt x="5573" y="3562"/>
                    <a:pt x="5261" y="2400"/>
                    <a:pt x="4873" y="1275"/>
                  </a:cubicBezTo>
                  <a:lnTo>
                    <a:pt x="4873" y="1275"/>
                  </a:lnTo>
                  <a:cubicBezTo>
                    <a:pt x="5311" y="1962"/>
                    <a:pt x="5736" y="2650"/>
                    <a:pt x="6135" y="3362"/>
                  </a:cubicBezTo>
                  <a:cubicBezTo>
                    <a:pt x="6598" y="4174"/>
                    <a:pt x="7035" y="4999"/>
                    <a:pt x="7447" y="5848"/>
                  </a:cubicBezTo>
                  <a:cubicBezTo>
                    <a:pt x="8322" y="7623"/>
                    <a:pt x="9059" y="9447"/>
                    <a:pt x="9684" y="11321"/>
                  </a:cubicBezTo>
                  <a:lnTo>
                    <a:pt x="9646" y="9484"/>
                  </a:lnTo>
                  <a:lnTo>
                    <a:pt x="10883" y="11296"/>
                  </a:lnTo>
                  <a:cubicBezTo>
                    <a:pt x="10546" y="10471"/>
                    <a:pt x="10184" y="9659"/>
                    <a:pt x="9809" y="8847"/>
                  </a:cubicBezTo>
                  <a:cubicBezTo>
                    <a:pt x="8472" y="5961"/>
                    <a:pt x="6935" y="3162"/>
                    <a:pt x="5211" y="501"/>
                  </a:cubicBezTo>
                  <a:lnTo>
                    <a:pt x="4848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368900" y="2915750"/>
              <a:ext cx="66575" cy="87800"/>
            </a:xfrm>
            <a:custGeom>
              <a:avLst/>
              <a:gdLst/>
              <a:ahLst/>
              <a:cxnLst/>
              <a:rect l="l" t="t" r="r" b="b"/>
              <a:pathLst>
                <a:path w="2663" h="3512" extrusionOk="0">
                  <a:moveTo>
                    <a:pt x="1850" y="0"/>
                  </a:moveTo>
                  <a:lnTo>
                    <a:pt x="1" y="850"/>
                  </a:lnTo>
                  <a:cubicBezTo>
                    <a:pt x="51" y="1200"/>
                    <a:pt x="101" y="1562"/>
                    <a:pt x="126" y="1924"/>
                  </a:cubicBezTo>
                  <a:cubicBezTo>
                    <a:pt x="163" y="2449"/>
                    <a:pt x="176" y="2974"/>
                    <a:pt x="163" y="3511"/>
                  </a:cubicBezTo>
                  <a:cubicBezTo>
                    <a:pt x="538" y="3161"/>
                    <a:pt x="1001" y="2924"/>
                    <a:pt x="1500" y="2824"/>
                  </a:cubicBezTo>
                  <a:cubicBezTo>
                    <a:pt x="1651" y="2798"/>
                    <a:pt x="1804" y="2785"/>
                    <a:pt x="1958" y="2785"/>
                  </a:cubicBezTo>
                  <a:cubicBezTo>
                    <a:pt x="2173" y="2785"/>
                    <a:pt x="2388" y="2811"/>
                    <a:pt x="2600" y="2862"/>
                  </a:cubicBezTo>
                  <a:cubicBezTo>
                    <a:pt x="2662" y="2312"/>
                    <a:pt x="2612" y="1762"/>
                    <a:pt x="2462" y="1250"/>
                  </a:cubicBezTo>
                  <a:cubicBezTo>
                    <a:pt x="2337" y="800"/>
                    <a:pt x="2125" y="375"/>
                    <a:pt x="1850" y="0"/>
                  </a:cubicBez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368900" y="2915750"/>
              <a:ext cx="66575" cy="87800"/>
            </a:xfrm>
            <a:custGeom>
              <a:avLst/>
              <a:gdLst/>
              <a:ahLst/>
              <a:cxnLst/>
              <a:rect l="l" t="t" r="r" b="b"/>
              <a:pathLst>
                <a:path w="2663" h="3512" fill="none" extrusionOk="0">
                  <a:moveTo>
                    <a:pt x="1850" y="0"/>
                  </a:moveTo>
                  <a:cubicBezTo>
                    <a:pt x="2125" y="375"/>
                    <a:pt x="2337" y="800"/>
                    <a:pt x="2462" y="1250"/>
                  </a:cubicBezTo>
                  <a:cubicBezTo>
                    <a:pt x="2612" y="1762"/>
                    <a:pt x="2662" y="2312"/>
                    <a:pt x="2600" y="2862"/>
                  </a:cubicBezTo>
                  <a:cubicBezTo>
                    <a:pt x="2237" y="2774"/>
                    <a:pt x="1863" y="2762"/>
                    <a:pt x="1500" y="2824"/>
                  </a:cubicBezTo>
                  <a:cubicBezTo>
                    <a:pt x="1001" y="2924"/>
                    <a:pt x="538" y="3161"/>
                    <a:pt x="163" y="3511"/>
                  </a:cubicBezTo>
                  <a:cubicBezTo>
                    <a:pt x="176" y="2974"/>
                    <a:pt x="163" y="2449"/>
                    <a:pt x="126" y="1924"/>
                  </a:cubicBezTo>
                  <a:cubicBezTo>
                    <a:pt x="101" y="1562"/>
                    <a:pt x="51" y="1200"/>
                    <a:pt x="1" y="850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2327475" y="1060900"/>
              <a:ext cx="57800" cy="265525"/>
            </a:xfrm>
            <a:custGeom>
              <a:avLst/>
              <a:gdLst/>
              <a:ahLst/>
              <a:cxnLst/>
              <a:rect l="l" t="t" r="r" b="b"/>
              <a:pathLst>
                <a:path w="2312" h="10621" extrusionOk="0">
                  <a:moveTo>
                    <a:pt x="2312" y="0"/>
                  </a:moveTo>
                  <a:lnTo>
                    <a:pt x="13" y="88"/>
                  </a:lnTo>
                  <a:cubicBezTo>
                    <a:pt x="0" y="1250"/>
                    <a:pt x="13" y="2399"/>
                    <a:pt x="50" y="3561"/>
                  </a:cubicBezTo>
                  <a:cubicBezTo>
                    <a:pt x="113" y="5211"/>
                    <a:pt x="238" y="6860"/>
                    <a:pt x="550" y="8484"/>
                  </a:cubicBezTo>
                  <a:cubicBezTo>
                    <a:pt x="688" y="9209"/>
                    <a:pt x="863" y="9921"/>
                    <a:pt x="1075" y="10621"/>
                  </a:cubicBezTo>
                  <a:lnTo>
                    <a:pt x="2087" y="10084"/>
                  </a:lnTo>
                  <a:cubicBezTo>
                    <a:pt x="2187" y="8972"/>
                    <a:pt x="2187" y="7859"/>
                    <a:pt x="2100" y="6747"/>
                  </a:cubicBezTo>
                  <a:cubicBezTo>
                    <a:pt x="2037" y="5873"/>
                    <a:pt x="1925" y="4998"/>
                    <a:pt x="1887" y="4111"/>
                  </a:cubicBezTo>
                  <a:cubicBezTo>
                    <a:pt x="1837" y="2724"/>
                    <a:pt x="1975" y="1337"/>
                    <a:pt x="2312" y="0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2512700" y="677625"/>
              <a:ext cx="73450" cy="180150"/>
            </a:xfrm>
            <a:custGeom>
              <a:avLst/>
              <a:gdLst/>
              <a:ahLst/>
              <a:cxnLst/>
              <a:rect l="l" t="t" r="r" b="b"/>
              <a:pathLst>
                <a:path w="2938" h="7206" extrusionOk="0">
                  <a:moveTo>
                    <a:pt x="1987" y="0"/>
                  </a:moveTo>
                  <a:cubicBezTo>
                    <a:pt x="1875" y="0"/>
                    <a:pt x="1750" y="25"/>
                    <a:pt x="1638" y="50"/>
                  </a:cubicBezTo>
                  <a:cubicBezTo>
                    <a:pt x="1300" y="163"/>
                    <a:pt x="1000" y="400"/>
                    <a:pt x="813" y="700"/>
                  </a:cubicBezTo>
                  <a:lnTo>
                    <a:pt x="76" y="1000"/>
                  </a:lnTo>
                  <a:lnTo>
                    <a:pt x="1" y="6960"/>
                  </a:lnTo>
                  <a:cubicBezTo>
                    <a:pt x="255" y="7119"/>
                    <a:pt x="563" y="7206"/>
                    <a:pt x="864" y="7206"/>
                  </a:cubicBezTo>
                  <a:cubicBezTo>
                    <a:pt x="918" y="7206"/>
                    <a:pt x="972" y="7203"/>
                    <a:pt x="1025" y="7197"/>
                  </a:cubicBezTo>
                  <a:cubicBezTo>
                    <a:pt x="1138" y="7185"/>
                    <a:pt x="1238" y="7160"/>
                    <a:pt x="1338" y="7122"/>
                  </a:cubicBezTo>
                  <a:cubicBezTo>
                    <a:pt x="1438" y="7072"/>
                    <a:pt x="1525" y="7022"/>
                    <a:pt x="1600" y="6935"/>
                  </a:cubicBezTo>
                  <a:cubicBezTo>
                    <a:pt x="1738" y="6785"/>
                    <a:pt x="1800" y="6572"/>
                    <a:pt x="1813" y="6360"/>
                  </a:cubicBezTo>
                  <a:cubicBezTo>
                    <a:pt x="1838" y="6148"/>
                    <a:pt x="1813" y="5948"/>
                    <a:pt x="1838" y="5735"/>
                  </a:cubicBezTo>
                  <a:cubicBezTo>
                    <a:pt x="1875" y="5235"/>
                    <a:pt x="2112" y="4773"/>
                    <a:pt x="2350" y="4336"/>
                  </a:cubicBezTo>
                  <a:cubicBezTo>
                    <a:pt x="2562" y="3936"/>
                    <a:pt x="2775" y="3524"/>
                    <a:pt x="2862" y="3074"/>
                  </a:cubicBezTo>
                  <a:cubicBezTo>
                    <a:pt x="2937" y="2637"/>
                    <a:pt x="2900" y="2187"/>
                    <a:pt x="2862" y="1749"/>
                  </a:cubicBezTo>
                  <a:cubicBezTo>
                    <a:pt x="2825" y="1387"/>
                    <a:pt x="2812" y="1012"/>
                    <a:pt x="2700" y="662"/>
                  </a:cubicBezTo>
                  <a:cubicBezTo>
                    <a:pt x="2675" y="550"/>
                    <a:pt x="2625" y="450"/>
                    <a:pt x="2575" y="350"/>
                  </a:cubicBezTo>
                  <a:cubicBezTo>
                    <a:pt x="2512" y="250"/>
                    <a:pt x="2425" y="150"/>
                    <a:pt x="2325" y="100"/>
                  </a:cubicBezTo>
                  <a:cubicBezTo>
                    <a:pt x="2225" y="38"/>
                    <a:pt x="2112" y="0"/>
                    <a:pt x="1987" y="0"/>
                  </a:cubicBezTo>
                  <a:close/>
                </a:path>
              </a:pathLst>
            </a:custGeom>
            <a:solidFill>
              <a:srgbClr val="FDE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2512700" y="677625"/>
              <a:ext cx="73450" cy="180875"/>
            </a:xfrm>
            <a:custGeom>
              <a:avLst/>
              <a:gdLst/>
              <a:ahLst/>
              <a:cxnLst/>
              <a:rect l="l" t="t" r="r" b="b"/>
              <a:pathLst>
                <a:path w="2938" h="7235" fill="none" extrusionOk="0">
                  <a:moveTo>
                    <a:pt x="76" y="1000"/>
                  </a:moveTo>
                  <a:lnTo>
                    <a:pt x="813" y="700"/>
                  </a:lnTo>
                  <a:lnTo>
                    <a:pt x="813" y="700"/>
                  </a:lnTo>
                  <a:cubicBezTo>
                    <a:pt x="1000" y="400"/>
                    <a:pt x="1300" y="163"/>
                    <a:pt x="1638" y="50"/>
                  </a:cubicBezTo>
                  <a:cubicBezTo>
                    <a:pt x="1750" y="25"/>
                    <a:pt x="1875" y="0"/>
                    <a:pt x="1987" y="0"/>
                  </a:cubicBezTo>
                  <a:cubicBezTo>
                    <a:pt x="2112" y="0"/>
                    <a:pt x="2225" y="38"/>
                    <a:pt x="2325" y="100"/>
                  </a:cubicBezTo>
                  <a:cubicBezTo>
                    <a:pt x="2425" y="150"/>
                    <a:pt x="2512" y="250"/>
                    <a:pt x="2575" y="350"/>
                  </a:cubicBezTo>
                  <a:cubicBezTo>
                    <a:pt x="2625" y="450"/>
                    <a:pt x="2675" y="550"/>
                    <a:pt x="2700" y="662"/>
                  </a:cubicBezTo>
                  <a:cubicBezTo>
                    <a:pt x="2812" y="1012"/>
                    <a:pt x="2825" y="1387"/>
                    <a:pt x="2862" y="1749"/>
                  </a:cubicBezTo>
                  <a:cubicBezTo>
                    <a:pt x="2900" y="2187"/>
                    <a:pt x="2937" y="2637"/>
                    <a:pt x="2862" y="3074"/>
                  </a:cubicBezTo>
                  <a:cubicBezTo>
                    <a:pt x="2775" y="3524"/>
                    <a:pt x="2562" y="3936"/>
                    <a:pt x="2350" y="4336"/>
                  </a:cubicBezTo>
                  <a:cubicBezTo>
                    <a:pt x="2112" y="4773"/>
                    <a:pt x="1875" y="5235"/>
                    <a:pt x="1838" y="5735"/>
                  </a:cubicBezTo>
                  <a:cubicBezTo>
                    <a:pt x="1813" y="5948"/>
                    <a:pt x="1838" y="6148"/>
                    <a:pt x="1813" y="6360"/>
                  </a:cubicBezTo>
                  <a:cubicBezTo>
                    <a:pt x="1800" y="6572"/>
                    <a:pt x="1738" y="6785"/>
                    <a:pt x="1600" y="6935"/>
                  </a:cubicBezTo>
                  <a:cubicBezTo>
                    <a:pt x="1525" y="7022"/>
                    <a:pt x="1438" y="7072"/>
                    <a:pt x="1338" y="7122"/>
                  </a:cubicBezTo>
                  <a:cubicBezTo>
                    <a:pt x="1238" y="7160"/>
                    <a:pt x="1138" y="7185"/>
                    <a:pt x="1025" y="7197"/>
                  </a:cubicBezTo>
                  <a:cubicBezTo>
                    <a:pt x="676" y="7235"/>
                    <a:pt x="301" y="7147"/>
                    <a:pt x="1" y="6960"/>
                  </a:cubicBezTo>
                </a:path>
              </a:pathLst>
            </a:custGeom>
            <a:noFill/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2354650" y="792250"/>
              <a:ext cx="85625" cy="120925"/>
            </a:xfrm>
            <a:custGeom>
              <a:avLst/>
              <a:gdLst/>
              <a:ahLst/>
              <a:cxnLst/>
              <a:rect l="l" t="t" r="r" b="b"/>
              <a:pathLst>
                <a:path w="3425" h="4837" extrusionOk="0">
                  <a:moveTo>
                    <a:pt x="3374" y="1000"/>
                  </a:moveTo>
                  <a:lnTo>
                    <a:pt x="1475" y="1"/>
                  </a:lnTo>
                  <a:cubicBezTo>
                    <a:pt x="1088" y="763"/>
                    <a:pt x="725" y="1538"/>
                    <a:pt x="375" y="2325"/>
                  </a:cubicBezTo>
                  <a:cubicBezTo>
                    <a:pt x="250" y="2612"/>
                    <a:pt x="125" y="2900"/>
                    <a:pt x="0" y="3187"/>
                  </a:cubicBezTo>
                  <a:lnTo>
                    <a:pt x="1187" y="4836"/>
                  </a:lnTo>
                  <a:cubicBezTo>
                    <a:pt x="1550" y="3962"/>
                    <a:pt x="1987" y="3124"/>
                    <a:pt x="2499" y="2325"/>
                  </a:cubicBezTo>
                  <a:cubicBezTo>
                    <a:pt x="2787" y="1862"/>
                    <a:pt x="3099" y="1425"/>
                    <a:pt x="3424" y="1000"/>
                  </a:cubicBezTo>
                  <a:close/>
                </a:path>
              </a:pathLst>
            </a:custGeom>
            <a:solidFill>
              <a:srgbClr val="F0C1B6"/>
            </a:solidFill>
            <a:ln w="7175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2312475" y="723850"/>
              <a:ext cx="83425" cy="224000"/>
            </a:xfrm>
            <a:custGeom>
              <a:avLst/>
              <a:gdLst/>
              <a:ahLst/>
              <a:cxnLst/>
              <a:rect l="l" t="t" r="r" b="b"/>
              <a:pathLst>
                <a:path w="3337" h="8960" extrusionOk="0">
                  <a:moveTo>
                    <a:pt x="1088" y="400"/>
                  </a:moveTo>
                  <a:lnTo>
                    <a:pt x="38" y="0"/>
                  </a:lnTo>
                  <a:cubicBezTo>
                    <a:pt x="1" y="663"/>
                    <a:pt x="26" y="1337"/>
                    <a:pt x="101" y="2000"/>
                  </a:cubicBezTo>
                  <a:cubicBezTo>
                    <a:pt x="351" y="4249"/>
                    <a:pt x="1163" y="6435"/>
                    <a:pt x="2462" y="8297"/>
                  </a:cubicBezTo>
                  <a:lnTo>
                    <a:pt x="3337" y="8959"/>
                  </a:lnTo>
                  <a:cubicBezTo>
                    <a:pt x="3274" y="8272"/>
                    <a:pt x="3187" y="7572"/>
                    <a:pt x="3074" y="6885"/>
                  </a:cubicBezTo>
                  <a:cubicBezTo>
                    <a:pt x="2700" y="4648"/>
                    <a:pt x="2025" y="2462"/>
                    <a:pt x="1088" y="400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2471800" y="546725"/>
              <a:ext cx="68725" cy="162150"/>
            </a:xfrm>
            <a:custGeom>
              <a:avLst/>
              <a:gdLst/>
              <a:ahLst/>
              <a:cxnLst/>
              <a:rect l="l" t="t" r="r" b="b"/>
              <a:pathLst>
                <a:path w="2749" h="6486" extrusionOk="0">
                  <a:moveTo>
                    <a:pt x="2711" y="4024"/>
                  </a:moveTo>
                  <a:cubicBezTo>
                    <a:pt x="2749" y="2762"/>
                    <a:pt x="2574" y="1500"/>
                    <a:pt x="2212" y="288"/>
                  </a:cubicBezTo>
                  <a:cubicBezTo>
                    <a:pt x="2012" y="363"/>
                    <a:pt x="1799" y="338"/>
                    <a:pt x="1624" y="238"/>
                  </a:cubicBezTo>
                  <a:cubicBezTo>
                    <a:pt x="1537" y="188"/>
                    <a:pt x="1474" y="126"/>
                    <a:pt x="1387" y="76"/>
                  </a:cubicBezTo>
                  <a:cubicBezTo>
                    <a:pt x="1349" y="51"/>
                    <a:pt x="1312" y="26"/>
                    <a:pt x="1262" y="13"/>
                  </a:cubicBezTo>
                  <a:cubicBezTo>
                    <a:pt x="1212" y="1"/>
                    <a:pt x="1162" y="1"/>
                    <a:pt x="1125" y="13"/>
                  </a:cubicBezTo>
                  <a:cubicBezTo>
                    <a:pt x="1062" y="26"/>
                    <a:pt x="1012" y="63"/>
                    <a:pt x="962" y="101"/>
                  </a:cubicBezTo>
                  <a:cubicBezTo>
                    <a:pt x="925" y="151"/>
                    <a:pt x="900" y="213"/>
                    <a:pt x="875" y="263"/>
                  </a:cubicBezTo>
                  <a:cubicBezTo>
                    <a:pt x="837" y="376"/>
                    <a:pt x="825" y="501"/>
                    <a:pt x="787" y="626"/>
                  </a:cubicBezTo>
                  <a:cubicBezTo>
                    <a:pt x="737" y="788"/>
                    <a:pt x="637" y="950"/>
                    <a:pt x="487" y="1050"/>
                  </a:cubicBezTo>
                  <a:cubicBezTo>
                    <a:pt x="350" y="1163"/>
                    <a:pt x="175" y="1225"/>
                    <a:pt x="0" y="1238"/>
                  </a:cubicBezTo>
                  <a:lnTo>
                    <a:pt x="700" y="6486"/>
                  </a:lnTo>
                  <a:cubicBezTo>
                    <a:pt x="1112" y="6486"/>
                    <a:pt x="1537" y="6436"/>
                    <a:pt x="1924" y="6323"/>
                  </a:cubicBezTo>
                  <a:cubicBezTo>
                    <a:pt x="2099" y="6273"/>
                    <a:pt x="2274" y="6223"/>
                    <a:pt x="2449" y="6148"/>
                  </a:cubicBezTo>
                  <a:cubicBezTo>
                    <a:pt x="2599" y="5449"/>
                    <a:pt x="2686" y="4736"/>
                    <a:pt x="2711" y="4024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2319675" y="459275"/>
              <a:ext cx="177450" cy="265525"/>
            </a:xfrm>
            <a:custGeom>
              <a:avLst/>
              <a:gdLst/>
              <a:ahLst/>
              <a:cxnLst/>
              <a:rect l="l" t="t" r="r" b="b"/>
              <a:pathLst>
                <a:path w="7098" h="10621" extrusionOk="0">
                  <a:moveTo>
                    <a:pt x="7097" y="9284"/>
                  </a:moveTo>
                  <a:cubicBezTo>
                    <a:pt x="6960" y="8197"/>
                    <a:pt x="6835" y="7110"/>
                    <a:pt x="6710" y="6023"/>
                  </a:cubicBezTo>
                  <a:cubicBezTo>
                    <a:pt x="6510" y="4411"/>
                    <a:pt x="6310" y="2724"/>
                    <a:pt x="5398" y="1387"/>
                  </a:cubicBezTo>
                  <a:cubicBezTo>
                    <a:pt x="5085" y="925"/>
                    <a:pt x="4686" y="513"/>
                    <a:pt x="4186" y="263"/>
                  </a:cubicBezTo>
                  <a:cubicBezTo>
                    <a:pt x="3936" y="138"/>
                    <a:pt x="3674" y="50"/>
                    <a:pt x="3399" y="25"/>
                  </a:cubicBezTo>
                  <a:cubicBezTo>
                    <a:pt x="3124" y="0"/>
                    <a:pt x="2836" y="38"/>
                    <a:pt x="2574" y="138"/>
                  </a:cubicBezTo>
                  <a:cubicBezTo>
                    <a:pt x="2062" y="325"/>
                    <a:pt x="1674" y="775"/>
                    <a:pt x="1424" y="1262"/>
                  </a:cubicBezTo>
                  <a:cubicBezTo>
                    <a:pt x="1175" y="1762"/>
                    <a:pt x="1062" y="2299"/>
                    <a:pt x="925" y="2837"/>
                  </a:cubicBezTo>
                  <a:cubicBezTo>
                    <a:pt x="587" y="4274"/>
                    <a:pt x="212" y="5698"/>
                    <a:pt x="88" y="7160"/>
                  </a:cubicBezTo>
                  <a:cubicBezTo>
                    <a:pt x="0" y="8322"/>
                    <a:pt x="75" y="9484"/>
                    <a:pt x="312" y="10621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2319675" y="459275"/>
              <a:ext cx="177450" cy="265525"/>
            </a:xfrm>
            <a:custGeom>
              <a:avLst/>
              <a:gdLst/>
              <a:ahLst/>
              <a:cxnLst/>
              <a:rect l="l" t="t" r="r" b="b"/>
              <a:pathLst>
                <a:path w="7098" h="10621" fill="none" extrusionOk="0">
                  <a:moveTo>
                    <a:pt x="7097" y="9284"/>
                  </a:moveTo>
                  <a:cubicBezTo>
                    <a:pt x="6960" y="8197"/>
                    <a:pt x="6835" y="7110"/>
                    <a:pt x="6710" y="6023"/>
                  </a:cubicBezTo>
                  <a:cubicBezTo>
                    <a:pt x="6510" y="4411"/>
                    <a:pt x="6310" y="2724"/>
                    <a:pt x="5398" y="1387"/>
                  </a:cubicBezTo>
                  <a:cubicBezTo>
                    <a:pt x="5085" y="925"/>
                    <a:pt x="4686" y="513"/>
                    <a:pt x="4186" y="263"/>
                  </a:cubicBezTo>
                  <a:cubicBezTo>
                    <a:pt x="3936" y="138"/>
                    <a:pt x="3674" y="50"/>
                    <a:pt x="3399" y="25"/>
                  </a:cubicBezTo>
                  <a:cubicBezTo>
                    <a:pt x="3124" y="0"/>
                    <a:pt x="2836" y="38"/>
                    <a:pt x="2574" y="138"/>
                  </a:cubicBezTo>
                  <a:cubicBezTo>
                    <a:pt x="2062" y="325"/>
                    <a:pt x="1674" y="775"/>
                    <a:pt x="1424" y="1262"/>
                  </a:cubicBezTo>
                  <a:cubicBezTo>
                    <a:pt x="1175" y="1762"/>
                    <a:pt x="1062" y="2299"/>
                    <a:pt x="925" y="2837"/>
                  </a:cubicBezTo>
                  <a:cubicBezTo>
                    <a:pt x="587" y="4274"/>
                    <a:pt x="212" y="5698"/>
                    <a:pt x="88" y="7160"/>
                  </a:cubicBezTo>
                  <a:cubicBezTo>
                    <a:pt x="0" y="8322"/>
                    <a:pt x="75" y="9484"/>
                    <a:pt x="312" y="1062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562050" y="1608800"/>
              <a:ext cx="318975" cy="975900"/>
            </a:xfrm>
            <a:custGeom>
              <a:avLst/>
              <a:gdLst/>
              <a:ahLst/>
              <a:cxnLst/>
              <a:rect l="l" t="t" r="r" b="b"/>
              <a:pathLst>
                <a:path w="12759" h="39036" extrusionOk="0">
                  <a:moveTo>
                    <a:pt x="4949" y="0"/>
                  </a:moveTo>
                  <a:cubicBezTo>
                    <a:pt x="2712" y="3749"/>
                    <a:pt x="1400" y="8034"/>
                    <a:pt x="1126" y="12382"/>
                  </a:cubicBezTo>
                  <a:cubicBezTo>
                    <a:pt x="1051" y="13557"/>
                    <a:pt x="1051" y="14731"/>
                    <a:pt x="963" y="15893"/>
                  </a:cubicBezTo>
                  <a:cubicBezTo>
                    <a:pt x="851" y="17393"/>
                    <a:pt x="601" y="18867"/>
                    <a:pt x="488" y="20354"/>
                  </a:cubicBezTo>
                  <a:cubicBezTo>
                    <a:pt x="326" y="22578"/>
                    <a:pt x="488" y="24802"/>
                    <a:pt x="688" y="27026"/>
                  </a:cubicBezTo>
                  <a:cubicBezTo>
                    <a:pt x="901" y="29350"/>
                    <a:pt x="1138" y="31687"/>
                    <a:pt x="851" y="33998"/>
                  </a:cubicBezTo>
                  <a:cubicBezTo>
                    <a:pt x="726" y="35023"/>
                    <a:pt x="488" y="36023"/>
                    <a:pt x="301" y="37035"/>
                  </a:cubicBezTo>
                  <a:cubicBezTo>
                    <a:pt x="188" y="37609"/>
                    <a:pt x="88" y="38184"/>
                    <a:pt x="1" y="38759"/>
                  </a:cubicBezTo>
                  <a:cubicBezTo>
                    <a:pt x="413" y="38934"/>
                    <a:pt x="851" y="39021"/>
                    <a:pt x="1288" y="39034"/>
                  </a:cubicBezTo>
                  <a:cubicBezTo>
                    <a:pt x="1324" y="39035"/>
                    <a:pt x="1361" y="39035"/>
                    <a:pt x="1397" y="39035"/>
                  </a:cubicBezTo>
                  <a:cubicBezTo>
                    <a:pt x="2222" y="39035"/>
                    <a:pt x="3032" y="38767"/>
                    <a:pt x="3762" y="38384"/>
                  </a:cubicBezTo>
                  <a:cubicBezTo>
                    <a:pt x="4824" y="37822"/>
                    <a:pt x="5749" y="37047"/>
                    <a:pt x="6611" y="36210"/>
                  </a:cubicBezTo>
                  <a:cubicBezTo>
                    <a:pt x="7673" y="35185"/>
                    <a:pt x="8660" y="34073"/>
                    <a:pt x="9559" y="32899"/>
                  </a:cubicBezTo>
                  <a:cubicBezTo>
                    <a:pt x="9834" y="32099"/>
                    <a:pt x="9897" y="31237"/>
                    <a:pt x="9759" y="30412"/>
                  </a:cubicBezTo>
                  <a:cubicBezTo>
                    <a:pt x="9609" y="29488"/>
                    <a:pt x="9210" y="28638"/>
                    <a:pt x="8797" y="27789"/>
                  </a:cubicBezTo>
                  <a:cubicBezTo>
                    <a:pt x="8397" y="26951"/>
                    <a:pt x="7973" y="26114"/>
                    <a:pt x="7748" y="25202"/>
                  </a:cubicBezTo>
                  <a:cubicBezTo>
                    <a:pt x="7473" y="24065"/>
                    <a:pt x="7548" y="22866"/>
                    <a:pt x="7710" y="21691"/>
                  </a:cubicBezTo>
                  <a:cubicBezTo>
                    <a:pt x="8035" y="19380"/>
                    <a:pt x="8685" y="17118"/>
                    <a:pt x="9322" y="14869"/>
                  </a:cubicBezTo>
                  <a:cubicBezTo>
                    <a:pt x="9734" y="13432"/>
                    <a:pt x="10147" y="11983"/>
                    <a:pt x="10547" y="10533"/>
                  </a:cubicBezTo>
                  <a:cubicBezTo>
                    <a:pt x="11059" y="8684"/>
                    <a:pt x="11559" y="6835"/>
                    <a:pt x="12046" y="4973"/>
                  </a:cubicBezTo>
                  <a:lnTo>
                    <a:pt x="12758" y="1574"/>
                  </a:lnTo>
                  <a:lnTo>
                    <a:pt x="4949" y="0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419625" y="1033100"/>
              <a:ext cx="429850" cy="289575"/>
            </a:xfrm>
            <a:custGeom>
              <a:avLst/>
              <a:gdLst/>
              <a:ahLst/>
              <a:cxnLst/>
              <a:rect l="l" t="t" r="r" b="b"/>
              <a:pathLst>
                <a:path w="17194" h="11583" extrusionOk="0">
                  <a:moveTo>
                    <a:pt x="1087" y="0"/>
                  </a:moveTo>
                  <a:lnTo>
                    <a:pt x="0" y="11583"/>
                  </a:lnTo>
                  <a:lnTo>
                    <a:pt x="17193" y="8147"/>
                  </a:lnTo>
                  <a:lnTo>
                    <a:pt x="16319" y="5898"/>
                  </a:lnTo>
                  <a:cubicBezTo>
                    <a:pt x="16081" y="5835"/>
                    <a:pt x="15831" y="5773"/>
                    <a:pt x="15594" y="5710"/>
                  </a:cubicBezTo>
                  <a:cubicBezTo>
                    <a:pt x="13582" y="5236"/>
                    <a:pt x="11496" y="5111"/>
                    <a:pt x="9459" y="4798"/>
                  </a:cubicBezTo>
                  <a:cubicBezTo>
                    <a:pt x="7772" y="4536"/>
                    <a:pt x="6098" y="4136"/>
                    <a:pt x="4598" y="3311"/>
                  </a:cubicBezTo>
                  <a:cubicBezTo>
                    <a:pt x="3174" y="2537"/>
                    <a:pt x="1950" y="1375"/>
                    <a:pt x="1087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2378400" y="1179975"/>
              <a:ext cx="469500" cy="175500"/>
            </a:xfrm>
            <a:custGeom>
              <a:avLst/>
              <a:gdLst/>
              <a:ahLst/>
              <a:cxnLst/>
              <a:rect l="l" t="t" r="r" b="b"/>
              <a:pathLst>
                <a:path w="18780" h="7020" extrusionOk="0">
                  <a:moveTo>
                    <a:pt x="17993" y="0"/>
                  </a:moveTo>
                  <a:cubicBezTo>
                    <a:pt x="17888" y="0"/>
                    <a:pt x="17782" y="13"/>
                    <a:pt x="17680" y="35"/>
                  </a:cubicBezTo>
                  <a:cubicBezTo>
                    <a:pt x="17505" y="73"/>
                    <a:pt x="17343" y="135"/>
                    <a:pt x="17168" y="173"/>
                  </a:cubicBezTo>
                  <a:cubicBezTo>
                    <a:pt x="16915" y="233"/>
                    <a:pt x="16657" y="252"/>
                    <a:pt x="16396" y="252"/>
                  </a:cubicBezTo>
                  <a:cubicBezTo>
                    <a:pt x="16114" y="252"/>
                    <a:pt x="15829" y="230"/>
                    <a:pt x="15544" y="210"/>
                  </a:cubicBezTo>
                  <a:cubicBezTo>
                    <a:pt x="15064" y="179"/>
                    <a:pt x="14582" y="158"/>
                    <a:pt x="14099" y="158"/>
                  </a:cubicBezTo>
                  <a:cubicBezTo>
                    <a:pt x="13439" y="158"/>
                    <a:pt x="12777" y="197"/>
                    <a:pt x="12120" y="298"/>
                  </a:cubicBezTo>
                  <a:cubicBezTo>
                    <a:pt x="10408" y="560"/>
                    <a:pt x="8796" y="1247"/>
                    <a:pt x="7222" y="1947"/>
                  </a:cubicBezTo>
                  <a:cubicBezTo>
                    <a:pt x="5985" y="2509"/>
                    <a:pt x="4736" y="3084"/>
                    <a:pt x="3524" y="3709"/>
                  </a:cubicBezTo>
                  <a:cubicBezTo>
                    <a:pt x="3211" y="3871"/>
                    <a:pt x="2911" y="4034"/>
                    <a:pt x="2586" y="4134"/>
                  </a:cubicBezTo>
                  <a:cubicBezTo>
                    <a:pt x="2024" y="4296"/>
                    <a:pt x="1424" y="4283"/>
                    <a:pt x="862" y="4471"/>
                  </a:cubicBezTo>
                  <a:cubicBezTo>
                    <a:pt x="637" y="4558"/>
                    <a:pt x="412" y="4671"/>
                    <a:pt x="262" y="4858"/>
                  </a:cubicBezTo>
                  <a:cubicBezTo>
                    <a:pt x="150" y="4996"/>
                    <a:pt x="88" y="5146"/>
                    <a:pt x="50" y="5321"/>
                  </a:cubicBezTo>
                  <a:cubicBezTo>
                    <a:pt x="25" y="5483"/>
                    <a:pt x="13" y="5645"/>
                    <a:pt x="13" y="5820"/>
                  </a:cubicBezTo>
                  <a:cubicBezTo>
                    <a:pt x="0" y="6220"/>
                    <a:pt x="25" y="6620"/>
                    <a:pt x="88" y="7020"/>
                  </a:cubicBezTo>
                  <a:lnTo>
                    <a:pt x="18530" y="1972"/>
                  </a:lnTo>
                  <a:lnTo>
                    <a:pt x="18780" y="448"/>
                  </a:lnTo>
                  <a:cubicBezTo>
                    <a:pt x="18667" y="235"/>
                    <a:pt x="18455" y="73"/>
                    <a:pt x="18217" y="23"/>
                  </a:cubicBezTo>
                  <a:cubicBezTo>
                    <a:pt x="18144" y="7"/>
                    <a:pt x="18069" y="0"/>
                    <a:pt x="17993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070900" y="2396900"/>
              <a:ext cx="368950" cy="501375"/>
            </a:xfrm>
            <a:custGeom>
              <a:avLst/>
              <a:gdLst/>
              <a:ahLst/>
              <a:cxnLst/>
              <a:rect l="l" t="t" r="r" b="b"/>
              <a:pathLst>
                <a:path w="14758" h="20055" extrusionOk="0">
                  <a:moveTo>
                    <a:pt x="14757" y="15944"/>
                  </a:moveTo>
                  <a:cubicBezTo>
                    <a:pt x="13958" y="13870"/>
                    <a:pt x="13283" y="11746"/>
                    <a:pt x="12721" y="9596"/>
                  </a:cubicBezTo>
                  <a:cubicBezTo>
                    <a:pt x="12383" y="8322"/>
                    <a:pt x="12083" y="7035"/>
                    <a:pt x="11709" y="5773"/>
                  </a:cubicBezTo>
                  <a:cubicBezTo>
                    <a:pt x="11121" y="3774"/>
                    <a:pt x="10347" y="1837"/>
                    <a:pt x="9397" y="0"/>
                  </a:cubicBezTo>
                  <a:lnTo>
                    <a:pt x="1" y="1950"/>
                  </a:lnTo>
                  <a:lnTo>
                    <a:pt x="8647" y="18655"/>
                  </a:lnTo>
                  <a:lnTo>
                    <a:pt x="11346" y="20055"/>
                  </a:lnTo>
                  <a:lnTo>
                    <a:pt x="14420" y="18405"/>
                  </a:lnTo>
                  <a:close/>
                </a:path>
              </a:pathLst>
            </a:custGeom>
            <a:solidFill>
              <a:srgbClr val="AD918A"/>
            </a:solidFill>
            <a:ln w="5925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280500" y="2795475"/>
              <a:ext cx="209325" cy="141525"/>
            </a:xfrm>
            <a:custGeom>
              <a:avLst/>
              <a:gdLst/>
              <a:ahLst/>
              <a:cxnLst/>
              <a:rect l="l" t="t" r="r" b="b"/>
              <a:pathLst>
                <a:path w="8373" h="5661" extrusionOk="0">
                  <a:moveTo>
                    <a:pt x="6373" y="1"/>
                  </a:moveTo>
                  <a:lnTo>
                    <a:pt x="4774" y="201"/>
                  </a:lnTo>
                  <a:cubicBezTo>
                    <a:pt x="4974" y="438"/>
                    <a:pt x="5099" y="738"/>
                    <a:pt x="5136" y="1038"/>
                  </a:cubicBezTo>
                  <a:cubicBezTo>
                    <a:pt x="5174" y="1263"/>
                    <a:pt x="5149" y="1500"/>
                    <a:pt x="5061" y="1713"/>
                  </a:cubicBezTo>
                  <a:cubicBezTo>
                    <a:pt x="4974" y="1925"/>
                    <a:pt x="4824" y="2112"/>
                    <a:pt x="4624" y="2225"/>
                  </a:cubicBezTo>
                  <a:cubicBezTo>
                    <a:pt x="4387" y="2362"/>
                    <a:pt x="4087" y="2387"/>
                    <a:pt x="3812" y="2387"/>
                  </a:cubicBezTo>
                  <a:cubicBezTo>
                    <a:pt x="3556" y="2376"/>
                    <a:pt x="3310" y="2335"/>
                    <a:pt x="3056" y="2335"/>
                  </a:cubicBezTo>
                  <a:cubicBezTo>
                    <a:pt x="3025" y="2335"/>
                    <a:pt x="2994" y="2336"/>
                    <a:pt x="2962" y="2337"/>
                  </a:cubicBezTo>
                  <a:cubicBezTo>
                    <a:pt x="2525" y="2350"/>
                    <a:pt x="2100" y="2512"/>
                    <a:pt x="1675" y="2612"/>
                  </a:cubicBezTo>
                  <a:cubicBezTo>
                    <a:pt x="1316" y="2694"/>
                    <a:pt x="952" y="2738"/>
                    <a:pt x="585" y="2738"/>
                  </a:cubicBezTo>
                  <a:cubicBezTo>
                    <a:pt x="391" y="2738"/>
                    <a:pt x="196" y="2726"/>
                    <a:pt x="1" y="2700"/>
                  </a:cubicBezTo>
                  <a:lnTo>
                    <a:pt x="1" y="2700"/>
                  </a:lnTo>
                  <a:cubicBezTo>
                    <a:pt x="163" y="3000"/>
                    <a:pt x="326" y="3287"/>
                    <a:pt x="476" y="3587"/>
                  </a:cubicBezTo>
                  <a:cubicBezTo>
                    <a:pt x="713" y="4049"/>
                    <a:pt x="938" y="4524"/>
                    <a:pt x="1150" y="4999"/>
                  </a:cubicBezTo>
                  <a:cubicBezTo>
                    <a:pt x="1688" y="5049"/>
                    <a:pt x="2225" y="5161"/>
                    <a:pt x="2737" y="5336"/>
                  </a:cubicBezTo>
                  <a:cubicBezTo>
                    <a:pt x="3012" y="5424"/>
                    <a:pt x="3275" y="5536"/>
                    <a:pt x="3537" y="5661"/>
                  </a:cubicBezTo>
                  <a:cubicBezTo>
                    <a:pt x="3837" y="5498"/>
                    <a:pt x="4149" y="5361"/>
                    <a:pt x="4474" y="5274"/>
                  </a:cubicBezTo>
                  <a:cubicBezTo>
                    <a:pt x="4824" y="5186"/>
                    <a:pt x="5186" y="5136"/>
                    <a:pt x="5549" y="5124"/>
                  </a:cubicBezTo>
                  <a:cubicBezTo>
                    <a:pt x="5624" y="4861"/>
                    <a:pt x="5661" y="4586"/>
                    <a:pt x="5649" y="4311"/>
                  </a:cubicBezTo>
                  <a:cubicBezTo>
                    <a:pt x="5636" y="4162"/>
                    <a:pt x="5611" y="3999"/>
                    <a:pt x="5599" y="3849"/>
                  </a:cubicBezTo>
                  <a:cubicBezTo>
                    <a:pt x="5599" y="3687"/>
                    <a:pt x="5611" y="3524"/>
                    <a:pt x="5686" y="3387"/>
                  </a:cubicBezTo>
                  <a:cubicBezTo>
                    <a:pt x="5748" y="3237"/>
                    <a:pt x="5873" y="3124"/>
                    <a:pt x="6011" y="3062"/>
                  </a:cubicBezTo>
                  <a:cubicBezTo>
                    <a:pt x="6148" y="2987"/>
                    <a:pt x="6298" y="2950"/>
                    <a:pt x="6461" y="2925"/>
                  </a:cubicBezTo>
                  <a:cubicBezTo>
                    <a:pt x="6504" y="2921"/>
                    <a:pt x="6548" y="2920"/>
                    <a:pt x="6591" y="2920"/>
                  </a:cubicBezTo>
                  <a:cubicBezTo>
                    <a:pt x="6857" y="2920"/>
                    <a:pt x="7117" y="2978"/>
                    <a:pt x="7385" y="3000"/>
                  </a:cubicBezTo>
                  <a:cubicBezTo>
                    <a:pt x="7548" y="3018"/>
                    <a:pt x="7713" y="3028"/>
                    <a:pt x="7879" y="3028"/>
                  </a:cubicBezTo>
                  <a:cubicBezTo>
                    <a:pt x="8044" y="3028"/>
                    <a:pt x="8210" y="3018"/>
                    <a:pt x="8372" y="3000"/>
                  </a:cubicBezTo>
                  <a:cubicBezTo>
                    <a:pt x="7673" y="2450"/>
                    <a:pt x="7098" y="1738"/>
                    <a:pt x="6723" y="925"/>
                  </a:cubicBezTo>
                  <a:cubicBezTo>
                    <a:pt x="6573" y="626"/>
                    <a:pt x="6461" y="326"/>
                    <a:pt x="6373" y="1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980625" y="2178875"/>
              <a:ext cx="435475" cy="752825"/>
            </a:xfrm>
            <a:custGeom>
              <a:avLst/>
              <a:gdLst/>
              <a:ahLst/>
              <a:cxnLst/>
              <a:rect l="l" t="t" r="r" b="b"/>
              <a:pathLst>
                <a:path w="17419" h="30113" extrusionOk="0">
                  <a:moveTo>
                    <a:pt x="17419" y="29125"/>
                  </a:moveTo>
                  <a:cubicBezTo>
                    <a:pt x="16931" y="28713"/>
                    <a:pt x="16507" y="28226"/>
                    <a:pt x="16157" y="27701"/>
                  </a:cubicBezTo>
                  <a:cubicBezTo>
                    <a:pt x="15657" y="26989"/>
                    <a:pt x="15295" y="26189"/>
                    <a:pt x="14895" y="25414"/>
                  </a:cubicBezTo>
                  <a:cubicBezTo>
                    <a:pt x="14407" y="24490"/>
                    <a:pt x="13845" y="23603"/>
                    <a:pt x="13295" y="22716"/>
                  </a:cubicBezTo>
                  <a:cubicBezTo>
                    <a:pt x="12096" y="20816"/>
                    <a:pt x="10859" y="18942"/>
                    <a:pt x="9747" y="16993"/>
                  </a:cubicBezTo>
                  <a:cubicBezTo>
                    <a:pt x="8098" y="14107"/>
                    <a:pt x="6723" y="11045"/>
                    <a:pt x="5674" y="7884"/>
                  </a:cubicBezTo>
                  <a:lnTo>
                    <a:pt x="1713" y="0"/>
                  </a:lnTo>
                  <a:lnTo>
                    <a:pt x="1" y="250"/>
                  </a:lnTo>
                  <a:cubicBezTo>
                    <a:pt x="363" y="1924"/>
                    <a:pt x="901" y="3574"/>
                    <a:pt x="1600" y="5148"/>
                  </a:cubicBezTo>
                  <a:cubicBezTo>
                    <a:pt x="2675" y="7572"/>
                    <a:pt x="4112" y="9821"/>
                    <a:pt x="5561" y="12045"/>
                  </a:cubicBezTo>
                  <a:cubicBezTo>
                    <a:pt x="8347" y="16343"/>
                    <a:pt x="11159" y="20616"/>
                    <a:pt x="13845" y="24965"/>
                  </a:cubicBezTo>
                  <a:cubicBezTo>
                    <a:pt x="14520" y="26064"/>
                    <a:pt x="15195" y="27176"/>
                    <a:pt x="15544" y="28413"/>
                  </a:cubicBezTo>
                  <a:cubicBezTo>
                    <a:pt x="15694" y="28963"/>
                    <a:pt x="15782" y="29538"/>
                    <a:pt x="15794" y="30113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2980625" y="2178875"/>
              <a:ext cx="435475" cy="752825"/>
            </a:xfrm>
            <a:custGeom>
              <a:avLst/>
              <a:gdLst/>
              <a:ahLst/>
              <a:cxnLst/>
              <a:rect l="l" t="t" r="r" b="b"/>
              <a:pathLst>
                <a:path w="17419" h="30113" fill="none" extrusionOk="0">
                  <a:moveTo>
                    <a:pt x="17419" y="29125"/>
                  </a:moveTo>
                  <a:cubicBezTo>
                    <a:pt x="16931" y="28713"/>
                    <a:pt x="16507" y="28226"/>
                    <a:pt x="16157" y="27701"/>
                  </a:cubicBezTo>
                  <a:cubicBezTo>
                    <a:pt x="15657" y="26989"/>
                    <a:pt x="15295" y="26189"/>
                    <a:pt x="14895" y="25414"/>
                  </a:cubicBezTo>
                  <a:cubicBezTo>
                    <a:pt x="14407" y="24490"/>
                    <a:pt x="13845" y="23603"/>
                    <a:pt x="13295" y="22716"/>
                  </a:cubicBezTo>
                  <a:cubicBezTo>
                    <a:pt x="12096" y="20816"/>
                    <a:pt x="10859" y="18942"/>
                    <a:pt x="9747" y="16993"/>
                  </a:cubicBezTo>
                  <a:cubicBezTo>
                    <a:pt x="8098" y="14107"/>
                    <a:pt x="6723" y="11045"/>
                    <a:pt x="5674" y="7884"/>
                  </a:cubicBezTo>
                  <a:lnTo>
                    <a:pt x="1713" y="0"/>
                  </a:lnTo>
                  <a:lnTo>
                    <a:pt x="1" y="250"/>
                  </a:lnTo>
                  <a:cubicBezTo>
                    <a:pt x="363" y="1924"/>
                    <a:pt x="901" y="3574"/>
                    <a:pt x="1600" y="5148"/>
                  </a:cubicBezTo>
                  <a:cubicBezTo>
                    <a:pt x="2675" y="7572"/>
                    <a:pt x="4112" y="9821"/>
                    <a:pt x="5561" y="12045"/>
                  </a:cubicBezTo>
                  <a:cubicBezTo>
                    <a:pt x="8347" y="16343"/>
                    <a:pt x="11159" y="20616"/>
                    <a:pt x="13845" y="24965"/>
                  </a:cubicBezTo>
                  <a:cubicBezTo>
                    <a:pt x="14520" y="26064"/>
                    <a:pt x="15195" y="27176"/>
                    <a:pt x="15544" y="28413"/>
                  </a:cubicBezTo>
                  <a:cubicBezTo>
                    <a:pt x="15694" y="28963"/>
                    <a:pt x="15782" y="29538"/>
                    <a:pt x="15794" y="30113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980625" y="2175750"/>
              <a:ext cx="326775" cy="693175"/>
            </a:xfrm>
            <a:custGeom>
              <a:avLst/>
              <a:gdLst/>
              <a:ahLst/>
              <a:cxnLst/>
              <a:rect l="l" t="t" r="r" b="b"/>
              <a:pathLst>
                <a:path w="13071" h="27727" extrusionOk="0">
                  <a:moveTo>
                    <a:pt x="13070" y="27676"/>
                  </a:moveTo>
                  <a:cubicBezTo>
                    <a:pt x="12521" y="26602"/>
                    <a:pt x="11971" y="25527"/>
                    <a:pt x="11421" y="24465"/>
                  </a:cubicBezTo>
                  <a:cubicBezTo>
                    <a:pt x="8135" y="18143"/>
                    <a:pt x="4724" y="11845"/>
                    <a:pt x="2600" y="5048"/>
                  </a:cubicBezTo>
                  <a:cubicBezTo>
                    <a:pt x="2088" y="3386"/>
                    <a:pt x="1650" y="1699"/>
                    <a:pt x="1300" y="0"/>
                  </a:cubicBezTo>
                  <a:lnTo>
                    <a:pt x="1" y="375"/>
                  </a:lnTo>
                  <a:cubicBezTo>
                    <a:pt x="226" y="2437"/>
                    <a:pt x="676" y="4473"/>
                    <a:pt x="1325" y="6447"/>
                  </a:cubicBezTo>
                  <a:cubicBezTo>
                    <a:pt x="2562" y="10208"/>
                    <a:pt x="4512" y="13682"/>
                    <a:pt x="6423" y="17155"/>
                  </a:cubicBezTo>
                  <a:cubicBezTo>
                    <a:pt x="8360" y="20667"/>
                    <a:pt x="10272" y="24190"/>
                    <a:pt x="12146" y="27726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980625" y="2175750"/>
              <a:ext cx="326775" cy="693175"/>
            </a:xfrm>
            <a:custGeom>
              <a:avLst/>
              <a:gdLst/>
              <a:ahLst/>
              <a:cxnLst/>
              <a:rect l="l" t="t" r="r" b="b"/>
              <a:pathLst>
                <a:path w="13071" h="27727" fill="none" extrusionOk="0">
                  <a:moveTo>
                    <a:pt x="13070" y="27676"/>
                  </a:moveTo>
                  <a:cubicBezTo>
                    <a:pt x="12521" y="26602"/>
                    <a:pt x="11971" y="25527"/>
                    <a:pt x="11421" y="24465"/>
                  </a:cubicBezTo>
                  <a:cubicBezTo>
                    <a:pt x="8135" y="18143"/>
                    <a:pt x="4724" y="11845"/>
                    <a:pt x="2600" y="5048"/>
                  </a:cubicBezTo>
                  <a:cubicBezTo>
                    <a:pt x="2088" y="3386"/>
                    <a:pt x="1650" y="1699"/>
                    <a:pt x="1300" y="0"/>
                  </a:cubicBezTo>
                  <a:lnTo>
                    <a:pt x="1" y="375"/>
                  </a:lnTo>
                  <a:cubicBezTo>
                    <a:pt x="226" y="2437"/>
                    <a:pt x="676" y="4473"/>
                    <a:pt x="1325" y="6447"/>
                  </a:cubicBezTo>
                  <a:cubicBezTo>
                    <a:pt x="2562" y="10208"/>
                    <a:pt x="4512" y="13682"/>
                    <a:pt x="6423" y="17155"/>
                  </a:cubicBezTo>
                  <a:cubicBezTo>
                    <a:pt x="8360" y="20667"/>
                    <a:pt x="10272" y="24190"/>
                    <a:pt x="12146" y="27726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2980625" y="2155425"/>
              <a:ext cx="437675" cy="704425"/>
            </a:xfrm>
            <a:custGeom>
              <a:avLst/>
              <a:gdLst/>
              <a:ahLst/>
              <a:cxnLst/>
              <a:rect l="l" t="t" r="r" b="b"/>
              <a:pathLst>
                <a:path w="17507" h="28177" extrusionOk="0">
                  <a:moveTo>
                    <a:pt x="17506" y="27402"/>
                  </a:moveTo>
                  <a:cubicBezTo>
                    <a:pt x="16731" y="26203"/>
                    <a:pt x="15969" y="24991"/>
                    <a:pt x="15245" y="23766"/>
                  </a:cubicBezTo>
                  <a:cubicBezTo>
                    <a:pt x="14195" y="22029"/>
                    <a:pt x="13208" y="20268"/>
                    <a:pt x="12333" y="18443"/>
                  </a:cubicBezTo>
                  <a:cubicBezTo>
                    <a:pt x="10834" y="15270"/>
                    <a:pt x="9709" y="11921"/>
                    <a:pt x="8997" y="8472"/>
                  </a:cubicBezTo>
                  <a:lnTo>
                    <a:pt x="826" y="1"/>
                  </a:lnTo>
                  <a:lnTo>
                    <a:pt x="1" y="1188"/>
                  </a:lnTo>
                  <a:cubicBezTo>
                    <a:pt x="1100" y="3500"/>
                    <a:pt x="2362" y="5736"/>
                    <a:pt x="3787" y="7873"/>
                  </a:cubicBezTo>
                  <a:cubicBezTo>
                    <a:pt x="5511" y="10472"/>
                    <a:pt x="7448" y="12908"/>
                    <a:pt x="9235" y="15445"/>
                  </a:cubicBezTo>
                  <a:cubicBezTo>
                    <a:pt x="12033" y="19443"/>
                    <a:pt x="14457" y="23716"/>
                    <a:pt x="16444" y="28177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980625" y="2155425"/>
              <a:ext cx="437675" cy="704425"/>
            </a:xfrm>
            <a:custGeom>
              <a:avLst/>
              <a:gdLst/>
              <a:ahLst/>
              <a:cxnLst/>
              <a:rect l="l" t="t" r="r" b="b"/>
              <a:pathLst>
                <a:path w="17507" h="28177" fill="none" extrusionOk="0">
                  <a:moveTo>
                    <a:pt x="17506" y="27402"/>
                  </a:moveTo>
                  <a:cubicBezTo>
                    <a:pt x="16731" y="26203"/>
                    <a:pt x="15969" y="24991"/>
                    <a:pt x="15245" y="23766"/>
                  </a:cubicBezTo>
                  <a:cubicBezTo>
                    <a:pt x="14195" y="22029"/>
                    <a:pt x="13208" y="20268"/>
                    <a:pt x="12333" y="18443"/>
                  </a:cubicBezTo>
                  <a:cubicBezTo>
                    <a:pt x="10834" y="15270"/>
                    <a:pt x="9709" y="11921"/>
                    <a:pt x="8997" y="8472"/>
                  </a:cubicBezTo>
                  <a:lnTo>
                    <a:pt x="826" y="1"/>
                  </a:lnTo>
                  <a:lnTo>
                    <a:pt x="1" y="1188"/>
                  </a:lnTo>
                  <a:cubicBezTo>
                    <a:pt x="1100" y="3500"/>
                    <a:pt x="2362" y="5736"/>
                    <a:pt x="3787" y="7873"/>
                  </a:cubicBezTo>
                  <a:cubicBezTo>
                    <a:pt x="5511" y="10472"/>
                    <a:pt x="7448" y="12908"/>
                    <a:pt x="9235" y="15445"/>
                  </a:cubicBezTo>
                  <a:cubicBezTo>
                    <a:pt x="12033" y="19443"/>
                    <a:pt x="14457" y="23716"/>
                    <a:pt x="16444" y="28177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381825" y="1191150"/>
              <a:ext cx="678800" cy="553850"/>
            </a:xfrm>
            <a:custGeom>
              <a:avLst/>
              <a:gdLst/>
              <a:ahLst/>
              <a:cxnLst/>
              <a:rect l="l" t="t" r="r" b="b"/>
              <a:pathLst>
                <a:path w="27152" h="22154" extrusionOk="0">
                  <a:moveTo>
                    <a:pt x="18643" y="1"/>
                  </a:moveTo>
                  <a:cubicBezTo>
                    <a:pt x="18080" y="238"/>
                    <a:pt x="17506" y="413"/>
                    <a:pt x="16906" y="513"/>
                  </a:cubicBezTo>
                  <a:cubicBezTo>
                    <a:pt x="16389" y="593"/>
                    <a:pt x="15868" y="617"/>
                    <a:pt x="15345" y="617"/>
                  </a:cubicBezTo>
                  <a:cubicBezTo>
                    <a:pt x="14598" y="617"/>
                    <a:pt x="13848" y="569"/>
                    <a:pt x="13100" y="569"/>
                  </a:cubicBezTo>
                  <a:cubicBezTo>
                    <a:pt x="12739" y="569"/>
                    <a:pt x="12379" y="580"/>
                    <a:pt x="12020" y="613"/>
                  </a:cubicBezTo>
                  <a:cubicBezTo>
                    <a:pt x="10196" y="800"/>
                    <a:pt x="8484" y="1550"/>
                    <a:pt x="6823" y="2350"/>
                  </a:cubicBezTo>
                  <a:cubicBezTo>
                    <a:pt x="4998" y="3224"/>
                    <a:pt x="3212" y="4161"/>
                    <a:pt x="1512" y="5261"/>
                  </a:cubicBezTo>
                  <a:cubicBezTo>
                    <a:pt x="1000" y="5598"/>
                    <a:pt x="500" y="5948"/>
                    <a:pt x="1" y="6310"/>
                  </a:cubicBezTo>
                  <a:lnTo>
                    <a:pt x="1025" y="14644"/>
                  </a:lnTo>
                  <a:lnTo>
                    <a:pt x="25552" y="22154"/>
                  </a:lnTo>
                  <a:cubicBezTo>
                    <a:pt x="26027" y="20754"/>
                    <a:pt x="26377" y="19305"/>
                    <a:pt x="26627" y="17856"/>
                  </a:cubicBezTo>
                  <a:cubicBezTo>
                    <a:pt x="27102" y="15107"/>
                    <a:pt x="27152" y="12233"/>
                    <a:pt x="26352" y="9559"/>
                  </a:cubicBezTo>
                  <a:cubicBezTo>
                    <a:pt x="25652" y="7185"/>
                    <a:pt x="24290" y="5036"/>
                    <a:pt x="22591" y="3237"/>
                  </a:cubicBezTo>
                  <a:cubicBezTo>
                    <a:pt x="21429" y="2000"/>
                    <a:pt x="20092" y="900"/>
                    <a:pt x="18643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953150" y="2031125"/>
              <a:ext cx="75000" cy="154000"/>
            </a:xfrm>
            <a:custGeom>
              <a:avLst/>
              <a:gdLst/>
              <a:ahLst/>
              <a:cxnLst/>
              <a:rect l="l" t="t" r="r" b="b"/>
              <a:pathLst>
                <a:path w="3000" h="6160" extrusionOk="0">
                  <a:moveTo>
                    <a:pt x="688" y="0"/>
                  </a:moveTo>
                  <a:lnTo>
                    <a:pt x="0" y="3299"/>
                  </a:lnTo>
                  <a:cubicBezTo>
                    <a:pt x="50" y="3649"/>
                    <a:pt x="113" y="3998"/>
                    <a:pt x="200" y="4336"/>
                  </a:cubicBezTo>
                  <a:cubicBezTo>
                    <a:pt x="300" y="4686"/>
                    <a:pt x="400" y="5035"/>
                    <a:pt x="563" y="5373"/>
                  </a:cubicBezTo>
                  <a:cubicBezTo>
                    <a:pt x="713" y="5648"/>
                    <a:pt x="888" y="5923"/>
                    <a:pt x="1100" y="6160"/>
                  </a:cubicBezTo>
                  <a:cubicBezTo>
                    <a:pt x="1137" y="6135"/>
                    <a:pt x="1187" y="6122"/>
                    <a:pt x="1237" y="6098"/>
                  </a:cubicBezTo>
                  <a:cubicBezTo>
                    <a:pt x="1325" y="6060"/>
                    <a:pt x="1412" y="6023"/>
                    <a:pt x="1500" y="5985"/>
                  </a:cubicBezTo>
                  <a:lnTo>
                    <a:pt x="2999" y="2437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746050" y="1575375"/>
              <a:ext cx="246475" cy="538225"/>
            </a:xfrm>
            <a:custGeom>
              <a:avLst/>
              <a:gdLst/>
              <a:ahLst/>
              <a:cxnLst/>
              <a:rect l="l" t="t" r="r" b="b"/>
              <a:pathLst>
                <a:path w="9859" h="21529" extrusionOk="0">
                  <a:moveTo>
                    <a:pt x="0" y="0"/>
                  </a:moveTo>
                  <a:lnTo>
                    <a:pt x="0" y="0"/>
                  </a:lnTo>
                  <a:cubicBezTo>
                    <a:pt x="1562" y="650"/>
                    <a:pt x="2849" y="1962"/>
                    <a:pt x="3461" y="3549"/>
                  </a:cubicBezTo>
                  <a:cubicBezTo>
                    <a:pt x="3886" y="4648"/>
                    <a:pt x="3999" y="5848"/>
                    <a:pt x="4136" y="7022"/>
                  </a:cubicBezTo>
                  <a:cubicBezTo>
                    <a:pt x="4299" y="8372"/>
                    <a:pt x="4523" y="9771"/>
                    <a:pt x="5236" y="10921"/>
                  </a:cubicBezTo>
                  <a:cubicBezTo>
                    <a:pt x="5448" y="11245"/>
                    <a:pt x="5673" y="11545"/>
                    <a:pt x="5885" y="11858"/>
                  </a:cubicBezTo>
                  <a:cubicBezTo>
                    <a:pt x="6098" y="12183"/>
                    <a:pt x="6273" y="12520"/>
                    <a:pt x="6348" y="12895"/>
                  </a:cubicBezTo>
                  <a:cubicBezTo>
                    <a:pt x="6448" y="13432"/>
                    <a:pt x="6323" y="13969"/>
                    <a:pt x="6348" y="14519"/>
                  </a:cubicBezTo>
                  <a:cubicBezTo>
                    <a:pt x="6373" y="15106"/>
                    <a:pt x="6585" y="15681"/>
                    <a:pt x="6785" y="16243"/>
                  </a:cubicBezTo>
                  <a:cubicBezTo>
                    <a:pt x="7385" y="17980"/>
                    <a:pt x="7885" y="19742"/>
                    <a:pt x="8284" y="21529"/>
                  </a:cubicBezTo>
                  <a:cubicBezTo>
                    <a:pt x="8509" y="20991"/>
                    <a:pt x="8722" y="20442"/>
                    <a:pt x="8909" y="19879"/>
                  </a:cubicBezTo>
                  <a:cubicBezTo>
                    <a:pt x="9346" y="18592"/>
                    <a:pt x="9659" y="17268"/>
                    <a:pt x="9859" y="15931"/>
                  </a:cubicBezTo>
                  <a:lnTo>
                    <a:pt x="6897" y="1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345900" y="1348900"/>
              <a:ext cx="529800" cy="557925"/>
            </a:xfrm>
            <a:custGeom>
              <a:avLst/>
              <a:gdLst/>
              <a:ahLst/>
              <a:cxnLst/>
              <a:rect l="l" t="t" r="r" b="b"/>
              <a:pathLst>
                <a:path w="21192" h="22317" extrusionOk="0">
                  <a:moveTo>
                    <a:pt x="1438" y="0"/>
                  </a:moveTo>
                  <a:cubicBezTo>
                    <a:pt x="1088" y="775"/>
                    <a:pt x="788" y="1575"/>
                    <a:pt x="550" y="2399"/>
                  </a:cubicBezTo>
                  <a:cubicBezTo>
                    <a:pt x="213" y="3586"/>
                    <a:pt x="1" y="4836"/>
                    <a:pt x="101" y="6073"/>
                  </a:cubicBezTo>
                  <a:cubicBezTo>
                    <a:pt x="188" y="7122"/>
                    <a:pt x="500" y="8160"/>
                    <a:pt x="438" y="9197"/>
                  </a:cubicBezTo>
                  <a:cubicBezTo>
                    <a:pt x="388" y="10021"/>
                    <a:pt x="126" y="10833"/>
                    <a:pt x="213" y="11658"/>
                  </a:cubicBezTo>
                  <a:cubicBezTo>
                    <a:pt x="313" y="12483"/>
                    <a:pt x="750" y="13232"/>
                    <a:pt x="825" y="14057"/>
                  </a:cubicBezTo>
                  <a:cubicBezTo>
                    <a:pt x="875" y="14519"/>
                    <a:pt x="800" y="14982"/>
                    <a:pt x="700" y="15432"/>
                  </a:cubicBezTo>
                  <a:cubicBezTo>
                    <a:pt x="600" y="15881"/>
                    <a:pt x="488" y="16331"/>
                    <a:pt x="438" y="16793"/>
                  </a:cubicBezTo>
                  <a:cubicBezTo>
                    <a:pt x="325" y="17843"/>
                    <a:pt x="613" y="18905"/>
                    <a:pt x="713" y="19967"/>
                  </a:cubicBezTo>
                  <a:cubicBezTo>
                    <a:pt x="750" y="20292"/>
                    <a:pt x="763" y="20617"/>
                    <a:pt x="838" y="20942"/>
                  </a:cubicBezTo>
                  <a:cubicBezTo>
                    <a:pt x="913" y="21267"/>
                    <a:pt x="1050" y="21579"/>
                    <a:pt x="1275" y="21804"/>
                  </a:cubicBezTo>
                  <a:cubicBezTo>
                    <a:pt x="1512" y="22041"/>
                    <a:pt x="1825" y="22179"/>
                    <a:pt x="2137" y="22241"/>
                  </a:cubicBezTo>
                  <a:cubicBezTo>
                    <a:pt x="2462" y="22304"/>
                    <a:pt x="2787" y="22304"/>
                    <a:pt x="3112" y="22316"/>
                  </a:cubicBezTo>
                  <a:cubicBezTo>
                    <a:pt x="5148" y="22316"/>
                    <a:pt x="7185" y="22279"/>
                    <a:pt x="9197" y="21979"/>
                  </a:cubicBezTo>
                  <a:cubicBezTo>
                    <a:pt x="11396" y="21641"/>
                    <a:pt x="13645" y="20929"/>
                    <a:pt x="15219" y="19355"/>
                  </a:cubicBezTo>
                  <a:cubicBezTo>
                    <a:pt x="16044" y="18543"/>
                    <a:pt x="16644" y="17531"/>
                    <a:pt x="17143" y="16494"/>
                  </a:cubicBezTo>
                  <a:cubicBezTo>
                    <a:pt x="17656" y="15456"/>
                    <a:pt x="18068" y="14369"/>
                    <a:pt x="18568" y="13332"/>
                  </a:cubicBezTo>
                  <a:cubicBezTo>
                    <a:pt x="19280" y="11858"/>
                    <a:pt x="20155" y="10471"/>
                    <a:pt x="21192" y="9197"/>
                  </a:cubicBezTo>
                  <a:lnTo>
                    <a:pt x="1438" y="0"/>
                  </a:lnTo>
                  <a:close/>
                </a:path>
              </a:pathLst>
            </a:custGeom>
            <a:solidFill>
              <a:srgbClr val="F39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345900" y="1348900"/>
              <a:ext cx="529800" cy="557925"/>
            </a:xfrm>
            <a:custGeom>
              <a:avLst/>
              <a:gdLst/>
              <a:ahLst/>
              <a:cxnLst/>
              <a:rect l="l" t="t" r="r" b="b"/>
              <a:pathLst>
                <a:path w="21192" h="22317" fill="none" extrusionOk="0">
                  <a:moveTo>
                    <a:pt x="1438" y="0"/>
                  </a:moveTo>
                  <a:cubicBezTo>
                    <a:pt x="1088" y="775"/>
                    <a:pt x="788" y="1575"/>
                    <a:pt x="550" y="2399"/>
                  </a:cubicBezTo>
                  <a:cubicBezTo>
                    <a:pt x="213" y="3586"/>
                    <a:pt x="1" y="4836"/>
                    <a:pt x="101" y="6073"/>
                  </a:cubicBezTo>
                  <a:cubicBezTo>
                    <a:pt x="188" y="7122"/>
                    <a:pt x="500" y="8160"/>
                    <a:pt x="438" y="9197"/>
                  </a:cubicBezTo>
                  <a:cubicBezTo>
                    <a:pt x="388" y="10021"/>
                    <a:pt x="126" y="10833"/>
                    <a:pt x="213" y="11658"/>
                  </a:cubicBezTo>
                  <a:cubicBezTo>
                    <a:pt x="313" y="12483"/>
                    <a:pt x="750" y="13232"/>
                    <a:pt x="825" y="14057"/>
                  </a:cubicBezTo>
                  <a:cubicBezTo>
                    <a:pt x="875" y="14519"/>
                    <a:pt x="800" y="14982"/>
                    <a:pt x="700" y="15432"/>
                  </a:cubicBezTo>
                  <a:cubicBezTo>
                    <a:pt x="600" y="15881"/>
                    <a:pt x="488" y="16331"/>
                    <a:pt x="438" y="16793"/>
                  </a:cubicBezTo>
                  <a:cubicBezTo>
                    <a:pt x="325" y="17843"/>
                    <a:pt x="613" y="18905"/>
                    <a:pt x="713" y="19967"/>
                  </a:cubicBezTo>
                  <a:cubicBezTo>
                    <a:pt x="750" y="20292"/>
                    <a:pt x="763" y="20617"/>
                    <a:pt x="838" y="20942"/>
                  </a:cubicBezTo>
                  <a:cubicBezTo>
                    <a:pt x="913" y="21267"/>
                    <a:pt x="1050" y="21579"/>
                    <a:pt x="1275" y="21804"/>
                  </a:cubicBezTo>
                  <a:cubicBezTo>
                    <a:pt x="1512" y="22041"/>
                    <a:pt x="1825" y="22179"/>
                    <a:pt x="2137" y="22241"/>
                  </a:cubicBezTo>
                  <a:cubicBezTo>
                    <a:pt x="2462" y="22304"/>
                    <a:pt x="2787" y="22304"/>
                    <a:pt x="3112" y="22316"/>
                  </a:cubicBezTo>
                  <a:cubicBezTo>
                    <a:pt x="5148" y="22316"/>
                    <a:pt x="7185" y="22279"/>
                    <a:pt x="9197" y="21979"/>
                  </a:cubicBezTo>
                  <a:cubicBezTo>
                    <a:pt x="11396" y="21641"/>
                    <a:pt x="13645" y="20929"/>
                    <a:pt x="15219" y="19355"/>
                  </a:cubicBezTo>
                  <a:cubicBezTo>
                    <a:pt x="16044" y="18543"/>
                    <a:pt x="16644" y="17531"/>
                    <a:pt x="17143" y="16494"/>
                  </a:cubicBezTo>
                  <a:cubicBezTo>
                    <a:pt x="17656" y="15456"/>
                    <a:pt x="18068" y="14369"/>
                    <a:pt x="18568" y="13332"/>
                  </a:cubicBezTo>
                  <a:cubicBezTo>
                    <a:pt x="19280" y="11858"/>
                    <a:pt x="20155" y="10471"/>
                    <a:pt x="21192" y="9197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2989375" y="2091400"/>
              <a:ext cx="270550" cy="346450"/>
            </a:xfrm>
            <a:custGeom>
              <a:avLst/>
              <a:gdLst/>
              <a:ahLst/>
              <a:cxnLst/>
              <a:rect l="l" t="t" r="r" b="b"/>
              <a:pathLst>
                <a:path w="10822" h="13858" extrusionOk="0">
                  <a:moveTo>
                    <a:pt x="476" y="1"/>
                  </a:moveTo>
                  <a:cubicBezTo>
                    <a:pt x="263" y="388"/>
                    <a:pt x="113" y="813"/>
                    <a:pt x="51" y="1250"/>
                  </a:cubicBezTo>
                  <a:cubicBezTo>
                    <a:pt x="1" y="1575"/>
                    <a:pt x="1" y="1887"/>
                    <a:pt x="1" y="2200"/>
                  </a:cubicBezTo>
                  <a:cubicBezTo>
                    <a:pt x="1" y="2662"/>
                    <a:pt x="13" y="3112"/>
                    <a:pt x="51" y="3574"/>
                  </a:cubicBezTo>
                  <a:cubicBezTo>
                    <a:pt x="676" y="4361"/>
                    <a:pt x="1338" y="5136"/>
                    <a:pt x="2037" y="5861"/>
                  </a:cubicBezTo>
                  <a:cubicBezTo>
                    <a:pt x="2700" y="6560"/>
                    <a:pt x="3412" y="7223"/>
                    <a:pt x="4074" y="7922"/>
                  </a:cubicBezTo>
                  <a:cubicBezTo>
                    <a:pt x="4924" y="8822"/>
                    <a:pt x="5698" y="9796"/>
                    <a:pt x="6573" y="10684"/>
                  </a:cubicBezTo>
                  <a:cubicBezTo>
                    <a:pt x="7823" y="11946"/>
                    <a:pt x="9259" y="13020"/>
                    <a:pt x="10821" y="13857"/>
                  </a:cubicBezTo>
                  <a:lnTo>
                    <a:pt x="8610" y="7198"/>
                  </a:lnTo>
                  <a:lnTo>
                    <a:pt x="8497" y="7173"/>
                  </a:lnTo>
                  <a:cubicBezTo>
                    <a:pt x="7223" y="6373"/>
                    <a:pt x="5998" y="5486"/>
                    <a:pt x="4849" y="4524"/>
                  </a:cubicBezTo>
                  <a:cubicBezTo>
                    <a:pt x="3237" y="3162"/>
                    <a:pt x="1775" y="1650"/>
                    <a:pt x="476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958775" y="1958950"/>
              <a:ext cx="207750" cy="278975"/>
            </a:xfrm>
            <a:custGeom>
              <a:avLst/>
              <a:gdLst/>
              <a:ahLst/>
              <a:cxnLst/>
              <a:rect l="l" t="t" r="r" b="b"/>
              <a:pathLst>
                <a:path w="8310" h="11159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563"/>
                    <a:pt x="38" y="1138"/>
                    <a:pt x="150" y="1700"/>
                  </a:cubicBezTo>
                  <a:cubicBezTo>
                    <a:pt x="463" y="3449"/>
                    <a:pt x="1400" y="5036"/>
                    <a:pt x="2524" y="6423"/>
                  </a:cubicBezTo>
                  <a:cubicBezTo>
                    <a:pt x="4111" y="8372"/>
                    <a:pt x="6085" y="9997"/>
                    <a:pt x="8309" y="11159"/>
                  </a:cubicBezTo>
                  <a:lnTo>
                    <a:pt x="7110" y="5211"/>
                  </a:lnTo>
                  <a:lnTo>
                    <a:pt x="1350" y="588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077150" y="1855250"/>
              <a:ext cx="352075" cy="947750"/>
            </a:xfrm>
            <a:custGeom>
              <a:avLst/>
              <a:gdLst/>
              <a:ahLst/>
              <a:cxnLst/>
              <a:rect l="l" t="t" r="r" b="b"/>
              <a:pathLst>
                <a:path w="14083" h="37910" extrusionOk="0">
                  <a:moveTo>
                    <a:pt x="13220" y="37910"/>
                  </a:moveTo>
                  <a:cubicBezTo>
                    <a:pt x="12346" y="36060"/>
                    <a:pt x="11484" y="34199"/>
                    <a:pt x="10609" y="32349"/>
                  </a:cubicBezTo>
                  <a:cubicBezTo>
                    <a:pt x="8960" y="28801"/>
                    <a:pt x="7310" y="25265"/>
                    <a:pt x="5686" y="21704"/>
                  </a:cubicBezTo>
                  <a:cubicBezTo>
                    <a:pt x="4349" y="18768"/>
                    <a:pt x="3037" y="15819"/>
                    <a:pt x="2050" y="12745"/>
                  </a:cubicBezTo>
                  <a:cubicBezTo>
                    <a:pt x="751" y="8634"/>
                    <a:pt x="51" y="4324"/>
                    <a:pt x="1" y="0"/>
                  </a:cubicBezTo>
                  <a:lnTo>
                    <a:pt x="1" y="0"/>
                  </a:lnTo>
                  <a:cubicBezTo>
                    <a:pt x="713" y="838"/>
                    <a:pt x="1375" y="1687"/>
                    <a:pt x="2012" y="2574"/>
                  </a:cubicBezTo>
                  <a:cubicBezTo>
                    <a:pt x="5961" y="8035"/>
                    <a:pt x="8510" y="14432"/>
                    <a:pt x="9947" y="21029"/>
                  </a:cubicBezTo>
                  <a:cubicBezTo>
                    <a:pt x="10759" y="24765"/>
                    <a:pt x="11221" y="28576"/>
                    <a:pt x="12196" y="32275"/>
                  </a:cubicBezTo>
                  <a:cubicBezTo>
                    <a:pt x="12695" y="34174"/>
                    <a:pt x="13320" y="36048"/>
                    <a:pt x="14082" y="37872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077150" y="1855250"/>
              <a:ext cx="352075" cy="947750"/>
            </a:xfrm>
            <a:custGeom>
              <a:avLst/>
              <a:gdLst/>
              <a:ahLst/>
              <a:cxnLst/>
              <a:rect l="l" t="t" r="r" b="b"/>
              <a:pathLst>
                <a:path w="14083" h="37910" fill="none" extrusionOk="0">
                  <a:moveTo>
                    <a:pt x="13220" y="37910"/>
                  </a:moveTo>
                  <a:cubicBezTo>
                    <a:pt x="12346" y="36060"/>
                    <a:pt x="11484" y="34199"/>
                    <a:pt x="10609" y="32349"/>
                  </a:cubicBezTo>
                  <a:cubicBezTo>
                    <a:pt x="8960" y="28801"/>
                    <a:pt x="7310" y="25265"/>
                    <a:pt x="5686" y="21704"/>
                  </a:cubicBezTo>
                  <a:cubicBezTo>
                    <a:pt x="4349" y="18768"/>
                    <a:pt x="3037" y="15819"/>
                    <a:pt x="2050" y="12745"/>
                  </a:cubicBezTo>
                  <a:cubicBezTo>
                    <a:pt x="751" y="8634"/>
                    <a:pt x="51" y="4324"/>
                    <a:pt x="1" y="0"/>
                  </a:cubicBezTo>
                  <a:lnTo>
                    <a:pt x="1" y="0"/>
                  </a:lnTo>
                  <a:cubicBezTo>
                    <a:pt x="713" y="838"/>
                    <a:pt x="1375" y="1687"/>
                    <a:pt x="2012" y="2574"/>
                  </a:cubicBezTo>
                  <a:cubicBezTo>
                    <a:pt x="5961" y="8035"/>
                    <a:pt x="8510" y="14432"/>
                    <a:pt x="9947" y="21029"/>
                  </a:cubicBezTo>
                  <a:cubicBezTo>
                    <a:pt x="10759" y="24765"/>
                    <a:pt x="11221" y="28576"/>
                    <a:pt x="12196" y="32275"/>
                  </a:cubicBezTo>
                  <a:cubicBezTo>
                    <a:pt x="12695" y="34174"/>
                    <a:pt x="13320" y="36048"/>
                    <a:pt x="14082" y="37872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853500" y="1568800"/>
              <a:ext cx="306775" cy="690675"/>
            </a:xfrm>
            <a:custGeom>
              <a:avLst/>
              <a:gdLst/>
              <a:ahLst/>
              <a:cxnLst/>
              <a:rect l="l" t="t" r="r" b="b"/>
              <a:pathLst>
                <a:path w="12271" h="27627" extrusionOk="0">
                  <a:moveTo>
                    <a:pt x="2774" y="151"/>
                  </a:moveTo>
                  <a:cubicBezTo>
                    <a:pt x="2137" y="1"/>
                    <a:pt x="1450" y="88"/>
                    <a:pt x="888" y="401"/>
                  </a:cubicBezTo>
                  <a:cubicBezTo>
                    <a:pt x="388" y="1400"/>
                    <a:pt x="113" y="2500"/>
                    <a:pt x="76" y="3612"/>
                  </a:cubicBezTo>
                  <a:cubicBezTo>
                    <a:pt x="1" y="6136"/>
                    <a:pt x="1138" y="8510"/>
                    <a:pt x="1862" y="10921"/>
                  </a:cubicBezTo>
                  <a:cubicBezTo>
                    <a:pt x="2362" y="12571"/>
                    <a:pt x="2687" y="14307"/>
                    <a:pt x="3624" y="15744"/>
                  </a:cubicBezTo>
                  <a:cubicBezTo>
                    <a:pt x="4224" y="16669"/>
                    <a:pt x="5048" y="17431"/>
                    <a:pt x="5786" y="18256"/>
                  </a:cubicBezTo>
                  <a:cubicBezTo>
                    <a:pt x="6410" y="18955"/>
                    <a:pt x="6985" y="19730"/>
                    <a:pt x="7397" y="20580"/>
                  </a:cubicBezTo>
                  <a:cubicBezTo>
                    <a:pt x="7872" y="21529"/>
                    <a:pt x="8147" y="22579"/>
                    <a:pt x="8197" y="23628"/>
                  </a:cubicBezTo>
                  <a:lnTo>
                    <a:pt x="12270" y="27627"/>
                  </a:lnTo>
                  <a:cubicBezTo>
                    <a:pt x="11808" y="26690"/>
                    <a:pt x="11433" y="25690"/>
                    <a:pt x="11171" y="24665"/>
                  </a:cubicBezTo>
                  <a:cubicBezTo>
                    <a:pt x="10846" y="23391"/>
                    <a:pt x="10696" y="22079"/>
                    <a:pt x="10596" y="20767"/>
                  </a:cubicBezTo>
                  <a:cubicBezTo>
                    <a:pt x="10396" y="18356"/>
                    <a:pt x="10359" y="15944"/>
                    <a:pt x="10121" y="13545"/>
                  </a:cubicBezTo>
                  <a:cubicBezTo>
                    <a:pt x="9934" y="11683"/>
                    <a:pt x="9609" y="9809"/>
                    <a:pt x="8922" y="8072"/>
                  </a:cubicBezTo>
                  <a:cubicBezTo>
                    <a:pt x="8110" y="6061"/>
                    <a:pt x="6823" y="4286"/>
                    <a:pt x="5548" y="2525"/>
                  </a:cubicBezTo>
                  <a:cubicBezTo>
                    <a:pt x="5173" y="2025"/>
                    <a:pt x="4811" y="1513"/>
                    <a:pt x="4361" y="1088"/>
                  </a:cubicBezTo>
                  <a:cubicBezTo>
                    <a:pt x="3911" y="651"/>
                    <a:pt x="3374" y="301"/>
                    <a:pt x="2774" y="151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2922850" y="1572550"/>
              <a:ext cx="119350" cy="318025"/>
            </a:xfrm>
            <a:custGeom>
              <a:avLst/>
              <a:gdLst/>
              <a:ahLst/>
              <a:cxnLst/>
              <a:rect l="l" t="t" r="r" b="b"/>
              <a:pathLst>
                <a:path w="4774" h="12721" fill="none" extrusionOk="0">
                  <a:moveTo>
                    <a:pt x="4773" y="12720"/>
                  </a:moveTo>
                  <a:cubicBezTo>
                    <a:pt x="4486" y="11546"/>
                    <a:pt x="4161" y="10384"/>
                    <a:pt x="3799" y="9234"/>
                  </a:cubicBezTo>
                  <a:cubicBezTo>
                    <a:pt x="2799" y="6061"/>
                    <a:pt x="1525" y="2962"/>
                    <a:pt x="0" y="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515200" y="1268300"/>
              <a:ext cx="427050" cy="312100"/>
            </a:xfrm>
            <a:custGeom>
              <a:avLst/>
              <a:gdLst/>
              <a:ahLst/>
              <a:cxnLst/>
              <a:rect l="l" t="t" r="r" b="b"/>
              <a:pathLst>
                <a:path w="17082" h="12484" fill="none" extrusionOk="0">
                  <a:moveTo>
                    <a:pt x="17081" y="12483"/>
                  </a:moveTo>
                  <a:cubicBezTo>
                    <a:pt x="16781" y="10909"/>
                    <a:pt x="16131" y="9397"/>
                    <a:pt x="15194" y="8097"/>
                  </a:cubicBezTo>
                  <a:cubicBezTo>
                    <a:pt x="13633" y="5911"/>
                    <a:pt x="11321" y="4361"/>
                    <a:pt x="8922" y="3137"/>
                  </a:cubicBezTo>
                  <a:cubicBezTo>
                    <a:pt x="6111" y="1688"/>
                    <a:pt x="3099" y="638"/>
                    <a:pt x="1" y="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900975" y="1571000"/>
              <a:ext cx="47825" cy="54375"/>
            </a:xfrm>
            <a:custGeom>
              <a:avLst/>
              <a:gdLst/>
              <a:ahLst/>
              <a:cxnLst/>
              <a:rect l="l" t="t" r="r" b="b"/>
              <a:pathLst>
                <a:path w="1913" h="2175" fill="none" extrusionOk="0">
                  <a:moveTo>
                    <a:pt x="1912" y="2174"/>
                  </a:moveTo>
                  <a:cubicBezTo>
                    <a:pt x="1463" y="1824"/>
                    <a:pt x="1050" y="1425"/>
                    <a:pt x="688" y="987"/>
                  </a:cubicBezTo>
                  <a:cubicBezTo>
                    <a:pt x="438" y="675"/>
                    <a:pt x="201" y="350"/>
                    <a:pt x="1" y="0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2348400" y="919700"/>
              <a:ext cx="179025" cy="417975"/>
            </a:xfrm>
            <a:custGeom>
              <a:avLst/>
              <a:gdLst/>
              <a:ahLst/>
              <a:cxnLst/>
              <a:rect l="l" t="t" r="r" b="b"/>
              <a:pathLst>
                <a:path w="7161" h="16719" extrusionOk="0">
                  <a:moveTo>
                    <a:pt x="3712" y="1"/>
                  </a:moveTo>
                  <a:cubicBezTo>
                    <a:pt x="2737" y="2425"/>
                    <a:pt x="2050" y="4974"/>
                    <a:pt x="1700" y="7572"/>
                  </a:cubicBezTo>
                  <a:cubicBezTo>
                    <a:pt x="1450" y="9459"/>
                    <a:pt x="1363" y="11371"/>
                    <a:pt x="988" y="13245"/>
                  </a:cubicBezTo>
                  <a:cubicBezTo>
                    <a:pt x="763" y="14395"/>
                    <a:pt x="438" y="15532"/>
                    <a:pt x="1" y="16619"/>
                  </a:cubicBezTo>
                  <a:cubicBezTo>
                    <a:pt x="138" y="16681"/>
                    <a:pt x="300" y="16719"/>
                    <a:pt x="450" y="16706"/>
                  </a:cubicBezTo>
                  <a:cubicBezTo>
                    <a:pt x="613" y="16694"/>
                    <a:pt x="763" y="16644"/>
                    <a:pt x="900" y="16556"/>
                  </a:cubicBezTo>
                  <a:cubicBezTo>
                    <a:pt x="1038" y="16481"/>
                    <a:pt x="1150" y="16356"/>
                    <a:pt x="1238" y="16219"/>
                  </a:cubicBezTo>
                  <a:lnTo>
                    <a:pt x="2762" y="11908"/>
                  </a:lnTo>
                  <a:lnTo>
                    <a:pt x="2612" y="14807"/>
                  </a:lnTo>
                  <a:cubicBezTo>
                    <a:pt x="3024" y="14782"/>
                    <a:pt x="3424" y="14694"/>
                    <a:pt x="3811" y="14545"/>
                  </a:cubicBezTo>
                  <a:cubicBezTo>
                    <a:pt x="4399" y="14332"/>
                    <a:pt x="4924" y="13982"/>
                    <a:pt x="5473" y="13682"/>
                  </a:cubicBezTo>
                  <a:cubicBezTo>
                    <a:pt x="6011" y="13383"/>
                    <a:pt x="6585" y="13133"/>
                    <a:pt x="7160" y="12933"/>
                  </a:cubicBezTo>
                  <a:cubicBezTo>
                    <a:pt x="6560" y="12058"/>
                    <a:pt x="6073" y="11121"/>
                    <a:pt x="5686" y="10134"/>
                  </a:cubicBezTo>
                  <a:cubicBezTo>
                    <a:pt x="5311" y="9159"/>
                    <a:pt x="5048" y="8147"/>
                    <a:pt x="4874" y="7110"/>
                  </a:cubicBezTo>
                  <a:cubicBezTo>
                    <a:pt x="4586" y="5311"/>
                    <a:pt x="4599" y="3449"/>
                    <a:pt x="4911" y="1650"/>
                  </a:cubicBezTo>
                  <a:lnTo>
                    <a:pt x="3712" y="1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2331700" y="1914150"/>
              <a:ext cx="223200" cy="140550"/>
            </a:xfrm>
            <a:custGeom>
              <a:avLst/>
              <a:gdLst/>
              <a:ahLst/>
              <a:cxnLst/>
              <a:rect l="l" t="t" r="r" b="b"/>
              <a:pathLst>
                <a:path w="8928" h="5622" extrusionOk="0">
                  <a:moveTo>
                    <a:pt x="2013" y="1"/>
                  </a:moveTo>
                  <a:cubicBezTo>
                    <a:pt x="1506" y="1"/>
                    <a:pt x="833" y="62"/>
                    <a:pt x="406" y="168"/>
                  </a:cubicBezTo>
                  <a:cubicBezTo>
                    <a:pt x="169" y="231"/>
                    <a:pt x="44" y="706"/>
                    <a:pt x="81" y="1218"/>
                  </a:cubicBezTo>
                  <a:cubicBezTo>
                    <a:pt x="94" y="1330"/>
                    <a:pt x="94" y="1443"/>
                    <a:pt x="106" y="1543"/>
                  </a:cubicBezTo>
                  <a:cubicBezTo>
                    <a:pt x="144" y="2055"/>
                    <a:pt x="144" y="2905"/>
                    <a:pt x="131" y="3417"/>
                  </a:cubicBezTo>
                  <a:cubicBezTo>
                    <a:pt x="119" y="3842"/>
                    <a:pt x="81" y="4267"/>
                    <a:pt x="44" y="4692"/>
                  </a:cubicBezTo>
                  <a:cubicBezTo>
                    <a:pt x="1" y="5133"/>
                    <a:pt x="246" y="5427"/>
                    <a:pt x="635" y="5427"/>
                  </a:cubicBezTo>
                  <a:cubicBezTo>
                    <a:pt x="697" y="5427"/>
                    <a:pt x="762" y="5419"/>
                    <a:pt x="831" y="5404"/>
                  </a:cubicBezTo>
                  <a:cubicBezTo>
                    <a:pt x="1231" y="5304"/>
                    <a:pt x="1968" y="5154"/>
                    <a:pt x="2480" y="5079"/>
                  </a:cubicBezTo>
                  <a:cubicBezTo>
                    <a:pt x="2643" y="5054"/>
                    <a:pt x="3180" y="4979"/>
                    <a:pt x="3705" y="4979"/>
                  </a:cubicBezTo>
                  <a:cubicBezTo>
                    <a:pt x="3867" y="4979"/>
                    <a:pt x="4017" y="4979"/>
                    <a:pt x="4180" y="4991"/>
                  </a:cubicBezTo>
                  <a:cubicBezTo>
                    <a:pt x="4704" y="5029"/>
                    <a:pt x="5517" y="5229"/>
                    <a:pt x="6016" y="5366"/>
                  </a:cubicBezTo>
                  <a:cubicBezTo>
                    <a:pt x="6452" y="5489"/>
                    <a:pt x="7157" y="5622"/>
                    <a:pt x="7668" y="5622"/>
                  </a:cubicBezTo>
                  <a:cubicBezTo>
                    <a:pt x="7728" y="5622"/>
                    <a:pt x="7786" y="5620"/>
                    <a:pt x="7841" y="5616"/>
                  </a:cubicBezTo>
                  <a:cubicBezTo>
                    <a:pt x="8190" y="5604"/>
                    <a:pt x="8578" y="5129"/>
                    <a:pt x="8690" y="4629"/>
                  </a:cubicBezTo>
                  <a:cubicBezTo>
                    <a:pt x="8753" y="4267"/>
                    <a:pt x="8865" y="3542"/>
                    <a:pt x="8890" y="3030"/>
                  </a:cubicBezTo>
                  <a:cubicBezTo>
                    <a:pt x="8915" y="2605"/>
                    <a:pt x="8928" y="2180"/>
                    <a:pt x="8903" y="1755"/>
                  </a:cubicBezTo>
                  <a:cubicBezTo>
                    <a:pt x="8878" y="1230"/>
                    <a:pt x="8415" y="718"/>
                    <a:pt x="7903" y="618"/>
                  </a:cubicBezTo>
                  <a:cubicBezTo>
                    <a:pt x="7716" y="581"/>
                    <a:pt x="7516" y="556"/>
                    <a:pt x="7316" y="518"/>
                  </a:cubicBezTo>
                  <a:cubicBezTo>
                    <a:pt x="6816" y="443"/>
                    <a:pt x="5979" y="343"/>
                    <a:pt x="5467" y="293"/>
                  </a:cubicBezTo>
                  <a:cubicBezTo>
                    <a:pt x="5304" y="281"/>
                    <a:pt x="5154" y="268"/>
                    <a:pt x="5004" y="256"/>
                  </a:cubicBezTo>
                  <a:cubicBezTo>
                    <a:pt x="4479" y="206"/>
                    <a:pt x="3655" y="118"/>
                    <a:pt x="3130" y="68"/>
                  </a:cubicBezTo>
                  <a:cubicBezTo>
                    <a:pt x="2843" y="43"/>
                    <a:pt x="2555" y="19"/>
                    <a:pt x="2255" y="6"/>
                  </a:cubicBezTo>
                  <a:cubicBezTo>
                    <a:pt x="2181" y="2"/>
                    <a:pt x="2099" y="1"/>
                    <a:pt x="2013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327475" y="2055200"/>
              <a:ext cx="228050" cy="154200"/>
            </a:xfrm>
            <a:custGeom>
              <a:avLst/>
              <a:gdLst/>
              <a:ahLst/>
              <a:cxnLst/>
              <a:rect l="l" t="t" r="r" b="b"/>
              <a:pathLst>
                <a:path w="9122" h="6168" extrusionOk="0">
                  <a:moveTo>
                    <a:pt x="4395" y="1"/>
                  </a:moveTo>
                  <a:cubicBezTo>
                    <a:pt x="4097" y="1"/>
                    <a:pt x="3798" y="54"/>
                    <a:pt x="3499" y="124"/>
                  </a:cubicBezTo>
                  <a:cubicBezTo>
                    <a:pt x="3124" y="199"/>
                    <a:pt x="2762" y="299"/>
                    <a:pt x="2387" y="324"/>
                  </a:cubicBezTo>
                  <a:cubicBezTo>
                    <a:pt x="1987" y="362"/>
                    <a:pt x="1587" y="324"/>
                    <a:pt x="1200" y="411"/>
                  </a:cubicBezTo>
                  <a:cubicBezTo>
                    <a:pt x="788" y="499"/>
                    <a:pt x="413" y="749"/>
                    <a:pt x="213" y="1124"/>
                  </a:cubicBezTo>
                  <a:cubicBezTo>
                    <a:pt x="25" y="1461"/>
                    <a:pt x="0" y="1861"/>
                    <a:pt x="25" y="2248"/>
                  </a:cubicBezTo>
                  <a:cubicBezTo>
                    <a:pt x="50" y="2636"/>
                    <a:pt x="125" y="3023"/>
                    <a:pt x="138" y="3410"/>
                  </a:cubicBezTo>
                  <a:cubicBezTo>
                    <a:pt x="138" y="3698"/>
                    <a:pt x="100" y="3985"/>
                    <a:pt x="138" y="4272"/>
                  </a:cubicBezTo>
                  <a:cubicBezTo>
                    <a:pt x="163" y="4497"/>
                    <a:pt x="225" y="4722"/>
                    <a:pt x="338" y="4922"/>
                  </a:cubicBezTo>
                  <a:cubicBezTo>
                    <a:pt x="450" y="5122"/>
                    <a:pt x="625" y="5297"/>
                    <a:pt x="825" y="5397"/>
                  </a:cubicBezTo>
                  <a:cubicBezTo>
                    <a:pt x="1025" y="5497"/>
                    <a:pt x="1250" y="5547"/>
                    <a:pt x="1475" y="5559"/>
                  </a:cubicBezTo>
                  <a:cubicBezTo>
                    <a:pt x="1700" y="5584"/>
                    <a:pt x="1925" y="5572"/>
                    <a:pt x="2150" y="5597"/>
                  </a:cubicBezTo>
                  <a:cubicBezTo>
                    <a:pt x="2712" y="5647"/>
                    <a:pt x="3249" y="5859"/>
                    <a:pt x="3799" y="5972"/>
                  </a:cubicBezTo>
                  <a:cubicBezTo>
                    <a:pt x="4361" y="6084"/>
                    <a:pt x="4936" y="6084"/>
                    <a:pt x="5498" y="6122"/>
                  </a:cubicBezTo>
                  <a:cubicBezTo>
                    <a:pt x="5712" y="6145"/>
                    <a:pt x="5931" y="6168"/>
                    <a:pt x="6149" y="6168"/>
                  </a:cubicBezTo>
                  <a:cubicBezTo>
                    <a:pt x="6287" y="6168"/>
                    <a:pt x="6425" y="6158"/>
                    <a:pt x="6560" y="6134"/>
                  </a:cubicBezTo>
                  <a:cubicBezTo>
                    <a:pt x="6860" y="6084"/>
                    <a:pt x="7135" y="5959"/>
                    <a:pt x="7435" y="5897"/>
                  </a:cubicBezTo>
                  <a:cubicBezTo>
                    <a:pt x="7635" y="5847"/>
                    <a:pt x="7847" y="5834"/>
                    <a:pt x="8060" y="5834"/>
                  </a:cubicBezTo>
                  <a:cubicBezTo>
                    <a:pt x="8247" y="5834"/>
                    <a:pt x="8422" y="5834"/>
                    <a:pt x="8597" y="5772"/>
                  </a:cubicBezTo>
                  <a:cubicBezTo>
                    <a:pt x="8734" y="5709"/>
                    <a:pt x="8859" y="5597"/>
                    <a:pt x="8934" y="5472"/>
                  </a:cubicBezTo>
                  <a:cubicBezTo>
                    <a:pt x="9022" y="5334"/>
                    <a:pt x="9059" y="5184"/>
                    <a:pt x="9084" y="5022"/>
                  </a:cubicBezTo>
                  <a:cubicBezTo>
                    <a:pt x="9122" y="4722"/>
                    <a:pt x="9059" y="4410"/>
                    <a:pt x="9047" y="4097"/>
                  </a:cubicBezTo>
                  <a:cubicBezTo>
                    <a:pt x="9022" y="3610"/>
                    <a:pt x="9097" y="3135"/>
                    <a:pt x="9084" y="2661"/>
                  </a:cubicBezTo>
                  <a:cubicBezTo>
                    <a:pt x="9072" y="2336"/>
                    <a:pt x="9022" y="2011"/>
                    <a:pt x="8934" y="1711"/>
                  </a:cubicBezTo>
                  <a:cubicBezTo>
                    <a:pt x="8684" y="1336"/>
                    <a:pt x="8334" y="1049"/>
                    <a:pt x="7922" y="861"/>
                  </a:cubicBezTo>
                  <a:cubicBezTo>
                    <a:pt x="7322" y="599"/>
                    <a:pt x="6648" y="586"/>
                    <a:pt x="6010" y="411"/>
                  </a:cubicBezTo>
                  <a:cubicBezTo>
                    <a:pt x="5548" y="287"/>
                    <a:pt x="5111" y="62"/>
                    <a:pt x="4623" y="12"/>
                  </a:cubicBezTo>
                  <a:cubicBezTo>
                    <a:pt x="4547" y="4"/>
                    <a:pt x="4471" y="1"/>
                    <a:pt x="4395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335600" y="2204875"/>
              <a:ext cx="218675" cy="152725"/>
            </a:xfrm>
            <a:custGeom>
              <a:avLst/>
              <a:gdLst/>
              <a:ahLst/>
              <a:cxnLst/>
              <a:rect l="l" t="t" r="r" b="b"/>
              <a:pathLst>
                <a:path w="8747" h="6109" extrusionOk="0">
                  <a:moveTo>
                    <a:pt x="812" y="0"/>
                  </a:moveTo>
                  <a:cubicBezTo>
                    <a:pt x="741" y="0"/>
                    <a:pt x="669" y="10"/>
                    <a:pt x="600" y="35"/>
                  </a:cubicBezTo>
                  <a:cubicBezTo>
                    <a:pt x="488" y="72"/>
                    <a:pt x="400" y="147"/>
                    <a:pt x="325" y="235"/>
                  </a:cubicBezTo>
                  <a:cubicBezTo>
                    <a:pt x="263" y="322"/>
                    <a:pt x="200" y="434"/>
                    <a:pt x="163" y="534"/>
                  </a:cubicBezTo>
                  <a:cubicBezTo>
                    <a:pt x="0" y="947"/>
                    <a:pt x="13" y="1409"/>
                    <a:pt x="75" y="1846"/>
                  </a:cubicBezTo>
                  <a:cubicBezTo>
                    <a:pt x="125" y="2284"/>
                    <a:pt x="225" y="2721"/>
                    <a:pt x="225" y="3158"/>
                  </a:cubicBezTo>
                  <a:cubicBezTo>
                    <a:pt x="225" y="3521"/>
                    <a:pt x="163" y="3871"/>
                    <a:pt x="125" y="4220"/>
                  </a:cubicBezTo>
                  <a:cubicBezTo>
                    <a:pt x="88" y="4583"/>
                    <a:pt x="75" y="4945"/>
                    <a:pt x="163" y="5282"/>
                  </a:cubicBezTo>
                  <a:cubicBezTo>
                    <a:pt x="200" y="5420"/>
                    <a:pt x="250" y="5545"/>
                    <a:pt x="313" y="5670"/>
                  </a:cubicBezTo>
                  <a:cubicBezTo>
                    <a:pt x="388" y="5782"/>
                    <a:pt x="488" y="5882"/>
                    <a:pt x="600" y="5957"/>
                  </a:cubicBezTo>
                  <a:cubicBezTo>
                    <a:pt x="712" y="6032"/>
                    <a:pt x="862" y="6082"/>
                    <a:pt x="1000" y="6095"/>
                  </a:cubicBezTo>
                  <a:cubicBezTo>
                    <a:pt x="1052" y="6104"/>
                    <a:pt x="1107" y="6108"/>
                    <a:pt x="1161" y="6108"/>
                  </a:cubicBezTo>
                  <a:cubicBezTo>
                    <a:pt x="1250" y="6108"/>
                    <a:pt x="1340" y="6098"/>
                    <a:pt x="1425" y="6082"/>
                  </a:cubicBezTo>
                  <a:cubicBezTo>
                    <a:pt x="1712" y="6032"/>
                    <a:pt x="1974" y="5932"/>
                    <a:pt x="2249" y="5857"/>
                  </a:cubicBezTo>
                  <a:cubicBezTo>
                    <a:pt x="2619" y="5765"/>
                    <a:pt x="3000" y="5736"/>
                    <a:pt x="3384" y="5736"/>
                  </a:cubicBezTo>
                  <a:cubicBezTo>
                    <a:pt x="3830" y="5736"/>
                    <a:pt x="4280" y="5775"/>
                    <a:pt x="4723" y="5795"/>
                  </a:cubicBezTo>
                  <a:cubicBezTo>
                    <a:pt x="5423" y="5832"/>
                    <a:pt x="6135" y="5820"/>
                    <a:pt x="6835" y="5957"/>
                  </a:cubicBezTo>
                  <a:cubicBezTo>
                    <a:pt x="7040" y="6003"/>
                    <a:pt x="7256" y="6059"/>
                    <a:pt x="7482" y="6059"/>
                  </a:cubicBezTo>
                  <a:cubicBezTo>
                    <a:pt x="7503" y="6059"/>
                    <a:pt x="7525" y="6058"/>
                    <a:pt x="7547" y="6057"/>
                  </a:cubicBezTo>
                  <a:cubicBezTo>
                    <a:pt x="7660" y="6057"/>
                    <a:pt x="7785" y="6032"/>
                    <a:pt x="7897" y="5995"/>
                  </a:cubicBezTo>
                  <a:cubicBezTo>
                    <a:pt x="8009" y="5945"/>
                    <a:pt x="8109" y="5857"/>
                    <a:pt x="8172" y="5757"/>
                  </a:cubicBezTo>
                  <a:cubicBezTo>
                    <a:pt x="8247" y="5632"/>
                    <a:pt x="8272" y="5482"/>
                    <a:pt x="8284" y="5332"/>
                  </a:cubicBezTo>
                  <a:cubicBezTo>
                    <a:pt x="8297" y="5170"/>
                    <a:pt x="8284" y="5020"/>
                    <a:pt x="8309" y="4870"/>
                  </a:cubicBezTo>
                  <a:cubicBezTo>
                    <a:pt x="8359" y="4545"/>
                    <a:pt x="8559" y="4258"/>
                    <a:pt x="8647" y="3933"/>
                  </a:cubicBezTo>
                  <a:cubicBezTo>
                    <a:pt x="8747" y="3508"/>
                    <a:pt x="8647" y="3058"/>
                    <a:pt x="8584" y="2621"/>
                  </a:cubicBezTo>
                  <a:cubicBezTo>
                    <a:pt x="8534" y="2209"/>
                    <a:pt x="8534" y="1771"/>
                    <a:pt x="8347" y="1384"/>
                  </a:cubicBezTo>
                  <a:cubicBezTo>
                    <a:pt x="8184" y="1022"/>
                    <a:pt x="7859" y="734"/>
                    <a:pt x="7472" y="609"/>
                  </a:cubicBezTo>
                  <a:cubicBezTo>
                    <a:pt x="6990" y="697"/>
                    <a:pt x="6498" y="737"/>
                    <a:pt x="6005" y="737"/>
                  </a:cubicBezTo>
                  <a:cubicBezTo>
                    <a:pt x="5936" y="737"/>
                    <a:pt x="5867" y="736"/>
                    <a:pt x="5798" y="734"/>
                  </a:cubicBezTo>
                  <a:cubicBezTo>
                    <a:pt x="5061" y="709"/>
                    <a:pt x="4336" y="572"/>
                    <a:pt x="3599" y="497"/>
                  </a:cubicBezTo>
                  <a:cubicBezTo>
                    <a:pt x="2874" y="422"/>
                    <a:pt x="2137" y="397"/>
                    <a:pt x="1450" y="160"/>
                  </a:cubicBezTo>
                  <a:cubicBezTo>
                    <a:pt x="1312" y="110"/>
                    <a:pt x="1175" y="60"/>
                    <a:pt x="1025" y="22"/>
                  </a:cubicBezTo>
                  <a:cubicBezTo>
                    <a:pt x="956" y="10"/>
                    <a:pt x="884" y="0"/>
                    <a:pt x="812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2326525" y="2366175"/>
              <a:ext cx="221825" cy="416725"/>
            </a:xfrm>
            <a:custGeom>
              <a:avLst/>
              <a:gdLst/>
              <a:ahLst/>
              <a:cxnLst/>
              <a:rect l="l" t="t" r="r" b="b"/>
              <a:pathLst>
                <a:path w="8873" h="16669" extrusionOk="0">
                  <a:moveTo>
                    <a:pt x="5846" y="0"/>
                  </a:moveTo>
                  <a:cubicBezTo>
                    <a:pt x="5688" y="0"/>
                    <a:pt x="5539" y="2"/>
                    <a:pt x="5411" y="5"/>
                  </a:cubicBezTo>
                  <a:cubicBezTo>
                    <a:pt x="4936" y="17"/>
                    <a:pt x="4462" y="42"/>
                    <a:pt x="3987" y="67"/>
                  </a:cubicBezTo>
                  <a:cubicBezTo>
                    <a:pt x="3474" y="92"/>
                    <a:pt x="2637" y="130"/>
                    <a:pt x="2113" y="142"/>
                  </a:cubicBezTo>
                  <a:lnTo>
                    <a:pt x="1513" y="142"/>
                  </a:lnTo>
                  <a:cubicBezTo>
                    <a:pt x="988" y="142"/>
                    <a:pt x="513" y="555"/>
                    <a:pt x="438" y="1067"/>
                  </a:cubicBezTo>
                  <a:cubicBezTo>
                    <a:pt x="426" y="1129"/>
                    <a:pt x="413" y="1204"/>
                    <a:pt x="413" y="1267"/>
                  </a:cubicBezTo>
                  <a:cubicBezTo>
                    <a:pt x="338" y="1779"/>
                    <a:pt x="238" y="2616"/>
                    <a:pt x="188" y="3129"/>
                  </a:cubicBezTo>
                  <a:cubicBezTo>
                    <a:pt x="88" y="4228"/>
                    <a:pt x="13" y="5328"/>
                    <a:pt x="1" y="6427"/>
                  </a:cubicBezTo>
                  <a:cubicBezTo>
                    <a:pt x="1" y="6940"/>
                    <a:pt x="26" y="7777"/>
                    <a:pt x="51" y="8301"/>
                  </a:cubicBezTo>
                  <a:cubicBezTo>
                    <a:pt x="76" y="8739"/>
                    <a:pt x="113" y="9189"/>
                    <a:pt x="138" y="9638"/>
                  </a:cubicBezTo>
                  <a:cubicBezTo>
                    <a:pt x="176" y="10151"/>
                    <a:pt x="238" y="10988"/>
                    <a:pt x="276" y="11500"/>
                  </a:cubicBezTo>
                  <a:cubicBezTo>
                    <a:pt x="301" y="12062"/>
                    <a:pt x="326" y="12612"/>
                    <a:pt x="338" y="13174"/>
                  </a:cubicBezTo>
                  <a:cubicBezTo>
                    <a:pt x="351" y="13687"/>
                    <a:pt x="351" y="14536"/>
                    <a:pt x="326" y="15049"/>
                  </a:cubicBezTo>
                  <a:cubicBezTo>
                    <a:pt x="313" y="15399"/>
                    <a:pt x="288" y="15748"/>
                    <a:pt x="263" y="16111"/>
                  </a:cubicBezTo>
                  <a:cubicBezTo>
                    <a:pt x="236" y="16481"/>
                    <a:pt x="385" y="16669"/>
                    <a:pt x="649" y="16669"/>
                  </a:cubicBezTo>
                  <a:cubicBezTo>
                    <a:pt x="751" y="16669"/>
                    <a:pt x="869" y="16641"/>
                    <a:pt x="1001" y="16586"/>
                  </a:cubicBezTo>
                  <a:cubicBezTo>
                    <a:pt x="1413" y="16411"/>
                    <a:pt x="2188" y="16273"/>
                    <a:pt x="2700" y="16186"/>
                  </a:cubicBezTo>
                  <a:cubicBezTo>
                    <a:pt x="2800" y="16161"/>
                    <a:pt x="3337" y="16086"/>
                    <a:pt x="3737" y="15773"/>
                  </a:cubicBezTo>
                  <a:cubicBezTo>
                    <a:pt x="3824" y="15711"/>
                    <a:pt x="4174" y="15324"/>
                    <a:pt x="4387" y="14849"/>
                  </a:cubicBezTo>
                  <a:cubicBezTo>
                    <a:pt x="4437" y="14736"/>
                    <a:pt x="4649" y="14262"/>
                    <a:pt x="4886" y="13799"/>
                  </a:cubicBezTo>
                  <a:cubicBezTo>
                    <a:pt x="5074" y="13449"/>
                    <a:pt x="5424" y="12800"/>
                    <a:pt x="5674" y="12337"/>
                  </a:cubicBezTo>
                  <a:cubicBezTo>
                    <a:pt x="6011" y="11725"/>
                    <a:pt x="6336" y="11100"/>
                    <a:pt x="6661" y="10476"/>
                  </a:cubicBezTo>
                  <a:cubicBezTo>
                    <a:pt x="6911" y="10026"/>
                    <a:pt x="7298" y="9276"/>
                    <a:pt x="7523" y="8814"/>
                  </a:cubicBezTo>
                  <a:cubicBezTo>
                    <a:pt x="7723" y="8401"/>
                    <a:pt x="7923" y="7989"/>
                    <a:pt x="8098" y="7577"/>
                  </a:cubicBezTo>
                  <a:cubicBezTo>
                    <a:pt x="8285" y="7089"/>
                    <a:pt x="8535" y="6290"/>
                    <a:pt x="8647" y="5790"/>
                  </a:cubicBezTo>
                  <a:cubicBezTo>
                    <a:pt x="8797" y="5040"/>
                    <a:pt x="8872" y="4291"/>
                    <a:pt x="8872" y="3528"/>
                  </a:cubicBezTo>
                  <a:cubicBezTo>
                    <a:pt x="8872" y="3016"/>
                    <a:pt x="8797" y="2179"/>
                    <a:pt x="8710" y="1667"/>
                  </a:cubicBezTo>
                  <a:cubicBezTo>
                    <a:pt x="8672" y="1467"/>
                    <a:pt x="8635" y="1267"/>
                    <a:pt x="8597" y="1067"/>
                  </a:cubicBezTo>
                  <a:cubicBezTo>
                    <a:pt x="8485" y="567"/>
                    <a:pt x="7935" y="105"/>
                    <a:pt x="7423" y="55"/>
                  </a:cubicBezTo>
                  <a:cubicBezTo>
                    <a:pt x="7373" y="55"/>
                    <a:pt x="7323" y="55"/>
                    <a:pt x="7285" y="42"/>
                  </a:cubicBezTo>
                  <a:cubicBezTo>
                    <a:pt x="6892" y="14"/>
                    <a:pt x="6323" y="0"/>
                    <a:pt x="5846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2320300" y="639825"/>
              <a:ext cx="194625" cy="179625"/>
            </a:xfrm>
            <a:custGeom>
              <a:avLst/>
              <a:gdLst/>
              <a:ahLst/>
              <a:cxnLst/>
              <a:rect l="l" t="t" r="r" b="b"/>
              <a:pathLst>
                <a:path w="7785" h="7185" extrusionOk="0">
                  <a:moveTo>
                    <a:pt x="13" y="3486"/>
                  </a:moveTo>
                  <a:cubicBezTo>
                    <a:pt x="25" y="3111"/>
                    <a:pt x="125" y="2749"/>
                    <a:pt x="275" y="2424"/>
                  </a:cubicBezTo>
                  <a:cubicBezTo>
                    <a:pt x="437" y="2087"/>
                    <a:pt x="650" y="1787"/>
                    <a:pt x="887" y="1512"/>
                  </a:cubicBezTo>
                  <a:cubicBezTo>
                    <a:pt x="1187" y="1150"/>
                    <a:pt x="1537" y="812"/>
                    <a:pt x="1937" y="563"/>
                  </a:cubicBezTo>
                  <a:cubicBezTo>
                    <a:pt x="2324" y="313"/>
                    <a:pt x="2774" y="125"/>
                    <a:pt x="3249" y="63"/>
                  </a:cubicBezTo>
                  <a:cubicBezTo>
                    <a:pt x="3836" y="0"/>
                    <a:pt x="4448" y="113"/>
                    <a:pt x="4985" y="363"/>
                  </a:cubicBezTo>
                  <a:cubicBezTo>
                    <a:pt x="5535" y="600"/>
                    <a:pt x="6023" y="950"/>
                    <a:pt x="6485" y="1325"/>
                  </a:cubicBezTo>
                  <a:cubicBezTo>
                    <a:pt x="6797" y="1600"/>
                    <a:pt x="7110" y="1899"/>
                    <a:pt x="7347" y="2237"/>
                  </a:cubicBezTo>
                  <a:cubicBezTo>
                    <a:pt x="7584" y="2587"/>
                    <a:pt x="7747" y="2987"/>
                    <a:pt x="7759" y="3399"/>
                  </a:cubicBezTo>
                  <a:cubicBezTo>
                    <a:pt x="7784" y="3786"/>
                    <a:pt x="7672" y="4186"/>
                    <a:pt x="7497" y="4536"/>
                  </a:cubicBezTo>
                  <a:cubicBezTo>
                    <a:pt x="7322" y="4886"/>
                    <a:pt x="7097" y="5198"/>
                    <a:pt x="6860" y="5510"/>
                  </a:cubicBezTo>
                  <a:cubicBezTo>
                    <a:pt x="6622" y="5823"/>
                    <a:pt x="6385" y="6123"/>
                    <a:pt x="6097" y="6385"/>
                  </a:cubicBezTo>
                  <a:cubicBezTo>
                    <a:pt x="5810" y="6660"/>
                    <a:pt x="5485" y="6885"/>
                    <a:pt x="5123" y="7010"/>
                  </a:cubicBezTo>
                  <a:cubicBezTo>
                    <a:pt x="4623" y="7185"/>
                    <a:pt x="4073" y="7172"/>
                    <a:pt x="3549" y="7047"/>
                  </a:cubicBezTo>
                  <a:cubicBezTo>
                    <a:pt x="3036" y="6910"/>
                    <a:pt x="2561" y="6673"/>
                    <a:pt x="2099" y="6398"/>
                  </a:cubicBezTo>
                  <a:cubicBezTo>
                    <a:pt x="1562" y="6073"/>
                    <a:pt x="1050" y="5698"/>
                    <a:pt x="662" y="5211"/>
                  </a:cubicBezTo>
                  <a:cubicBezTo>
                    <a:pt x="262" y="4723"/>
                    <a:pt x="0" y="4111"/>
                    <a:pt x="13" y="3486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2341850" y="688550"/>
              <a:ext cx="141200" cy="45625"/>
            </a:xfrm>
            <a:custGeom>
              <a:avLst/>
              <a:gdLst/>
              <a:ahLst/>
              <a:cxnLst/>
              <a:rect l="l" t="t" r="r" b="b"/>
              <a:pathLst>
                <a:path w="5648" h="1825" extrusionOk="0">
                  <a:moveTo>
                    <a:pt x="0" y="1825"/>
                  </a:moveTo>
                  <a:cubicBezTo>
                    <a:pt x="100" y="1550"/>
                    <a:pt x="238" y="1300"/>
                    <a:pt x="425" y="1075"/>
                  </a:cubicBezTo>
                  <a:cubicBezTo>
                    <a:pt x="975" y="400"/>
                    <a:pt x="1849" y="50"/>
                    <a:pt x="2712" y="25"/>
                  </a:cubicBezTo>
                  <a:cubicBezTo>
                    <a:pt x="3836" y="0"/>
                    <a:pt x="4948" y="525"/>
                    <a:pt x="5648" y="1412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2341850" y="688550"/>
              <a:ext cx="141200" cy="45625"/>
            </a:xfrm>
            <a:custGeom>
              <a:avLst/>
              <a:gdLst/>
              <a:ahLst/>
              <a:cxnLst/>
              <a:rect l="l" t="t" r="r" b="b"/>
              <a:pathLst>
                <a:path w="5648" h="1825" fill="none" extrusionOk="0">
                  <a:moveTo>
                    <a:pt x="0" y="1825"/>
                  </a:moveTo>
                  <a:cubicBezTo>
                    <a:pt x="100" y="1550"/>
                    <a:pt x="238" y="1300"/>
                    <a:pt x="425" y="1075"/>
                  </a:cubicBezTo>
                  <a:cubicBezTo>
                    <a:pt x="975" y="400"/>
                    <a:pt x="1849" y="50"/>
                    <a:pt x="2712" y="25"/>
                  </a:cubicBezTo>
                  <a:cubicBezTo>
                    <a:pt x="3836" y="0"/>
                    <a:pt x="4948" y="525"/>
                    <a:pt x="5648" y="1412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341850" y="723850"/>
              <a:ext cx="141200" cy="45700"/>
            </a:xfrm>
            <a:custGeom>
              <a:avLst/>
              <a:gdLst/>
              <a:ahLst/>
              <a:cxnLst/>
              <a:rect l="l" t="t" r="r" b="b"/>
              <a:pathLst>
                <a:path w="5648" h="1828" extrusionOk="0">
                  <a:moveTo>
                    <a:pt x="5648" y="0"/>
                  </a:moveTo>
                  <a:lnTo>
                    <a:pt x="5648" y="0"/>
                  </a:lnTo>
                  <a:cubicBezTo>
                    <a:pt x="4673" y="563"/>
                    <a:pt x="3561" y="863"/>
                    <a:pt x="2449" y="875"/>
                  </a:cubicBezTo>
                  <a:cubicBezTo>
                    <a:pt x="2419" y="875"/>
                    <a:pt x="2389" y="876"/>
                    <a:pt x="2359" y="876"/>
                  </a:cubicBezTo>
                  <a:cubicBezTo>
                    <a:pt x="1552" y="876"/>
                    <a:pt x="747" y="714"/>
                    <a:pt x="0" y="413"/>
                  </a:cubicBezTo>
                  <a:lnTo>
                    <a:pt x="0" y="413"/>
                  </a:lnTo>
                  <a:cubicBezTo>
                    <a:pt x="113" y="638"/>
                    <a:pt x="275" y="838"/>
                    <a:pt x="462" y="1012"/>
                  </a:cubicBezTo>
                  <a:cubicBezTo>
                    <a:pt x="812" y="1350"/>
                    <a:pt x="1262" y="1575"/>
                    <a:pt x="1737" y="1700"/>
                  </a:cubicBezTo>
                  <a:cubicBezTo>
                    <a:pt x="2150" y="1795"/>
                    <a:pt x="2564" y="1828"/>
                    <a:pt x="2978" y="1828"/>
                  </a:cubicBezTo>
                  <a:cubicBezTo>
                    <a:pt x="3051" y="1828"/>
                    <a:pt x="3125" y="1827"/>
                    <a:pt x="3199" y="1825"/>
                  </a:cubicBezTo>
                  <a:cubicBezTo>
                    <a:pt x="3611" y="1812"/>
                    <a:pt x="4036" y="1762"/>
                    <a:pt x="4423" y="1612"/>
                  </a:cubicBezTo>
                  <a:cubicBezTo>
                    <a:pt x="4811" y="1462"/>
                    <a:pt x="5173" y="1225"/>
                    <a:pt x="5398" y="875"/>
                  </a:cubicBezTo>
                  <a:cubicBezTo>
                    <a:pt x="5560" y="613"/>
                    <a:pt x="5648" y="300"/>
                    <a:pt x="5648" y="0"/>
                  </a:cubicBezTo>
                  <a:close/>
                </a:path>
              </a:pathLst>
            </a:custGeom>
            <a:solidFill>
              <a:srgbClr val="FDE8CC"/>
            </a:solidFill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341525" y="830050"/>
              <a:ext cx="192750" cy="272100"/>
            </a:xfrm>
            <a:custGeom>
              <a:avLst/>
              <a:gdLst/>
              <a:ahLst/>
              <a:cxnLst/>
              <a:rect l="l" t="t" r="r" b="b"/>
              <a:pathLst>
                <a:path w="7710" h="10884" extrusionOk="0">
                  <a:moveTo>
                    <a:pt x="7697" y="313"/>
                  </a:moveTo>
                  <a:cubicBezTo>
                    <a:pt x="7710" y="1138"/>
                    <a:pt x="7622" y="1975"/>
                    <a:pt x="7448" y="2787"/>
                  </a:cubicBezTo>
                  <a:cubicBezTo>
                    <a:pt x="7123" y="4299"/>
                    <a:pt x="6485" y="5748"/>
                    <a:pt x="5573" y="6998"/>
                  </a:cubicBezTo>
                  <a:cubicBezTo>
                    <a:pt x="4611" y="8335"/>
                    <a:pt x="3324" y="9447"/>
                    <a:pt x="1837" y="10184"/>
                  </a:cubicBezTo>
                  <a:cubicBezTo>
                    <a:pt x="1250" y="10471"/>
                    <a:pt x="638" y="10709"/>
                    <a:pt x="1" y="10884"/>
                  </a:cubicBezTo>
                  <a:cubicBezTo>
                    <a:pt x="326" y="10359"/>
                    <a:pt x="600" y="9797"/>
                    <a:pt x="813" y="9209"/>
                  </a:cubicBezTo>
                  <a:cubicBezTo>
                    <a:pt x="1088" y="8422"/>
                    <a:pt x="1250" y="7585"/>
                    <a:pt x="1288" y="6748"/>
                  </a:cubicBezTo>
                  <a:cubicBezTo>
                    <a:pt x="1563" y="5711"/>
                    <a:pt x="1787" y="4661"/>
                    <a:pt x="1975" y="3599"/>
                  </a:cubicBezTo>
                  <a:cubicBezTo>
                    <a:pt x="2037" y="3262"/>
                    <a:pt x="2100" y="2912"/>
                    <a:pt x="2200" y="2575"/>
                  </a:cubicBezTo>
                  <a:cubicBezTo>
                    <a:pt x="2300" y="2250"/>
                    <a:pt x="2437" y="1925"/>
                    <a:pt x="2650" y="1650"/>
                  </a:cubicBezTo>
                  <a:cubicBezTo>
                    <a:pt x="2937" y="1288"/>
                    <a:pt x="3349" y="1025"/>
                    <a:pt x="3799" y="925"/>
                  </a:cubicBezTo>
                  <a:cubicBezTo>
                    <a:pt x="3912" y="1288"/>
                    <a:pt x="4074" y="1625"/>
                    <a:pt x="4274" y="1950"/>
                  </a:cubicBezTo>
                  <a:cubicBezTo>
                    <a:pt x="4499" y="2337"/>
                    <a:pt x="4786" y="2699"/>
                    <a:pt x="5099" y="3012"/>
                  </a:cubicBezTo>
                  <a:cubicBezTo>
                    <a:pt x="5348" y="2674"/>
                    <a:pt x="5511" y="2275"/>
                    <a:pt x="5611" y="1875"/>
                  </a:cubicBezTo>
                  <a:cubicBezTo>
                    <a:pt x="5661" y="1650"/>
                    <a:pt x="5686" y="1425"/>
                    <a:pt x="5723" y="1200"/>
                  </a:cubicBezTo>
                  <a:cubicBezTo>
                    <a:pt x="5773" y="975"/>
                    <a:pt x="5848" y="750"/>
                    <a:pt x="5973" y="563"/>
                  </a:cubicBezTo>
                  <a:cubicBezTo>
                    <a:pt x="6148" y="288"/>
                    <a:pt x="6448" y="101"/>
                    <a:pt x="6773" y="51"/>
                  </a:cubicBezTo>
                  <a:cubicBezTo>
                    <a:pt x="7098" y="1"/>
                    <a:pt x="7448" y="101"/>
                    <a:pt x="7697" y="313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2390875" y="866900"/>
              <a:ext cx="74375" cy="157775"/>
            </a:xfrm>
            <a:custGeom>
              <a:avLst/>
              <a:gdLst/>
              <a:ahLst/>
              <a:cxnLst/>
              <a:rect l="l" t="t" r="r" b="b"/>
              <a:pathLst>
                <a:path w="2975" h="6311" fill="none" extrusionOk="0">
                  <a:moveTo>
                    <a:pt x="2038" y="1"/>
                  </a:moveTo>
                  <a:cubicBezTo>
                    <a:pt x="2025" y="838"/>
                    <a:pt x="2063" y="1663"/>
                    <a:pt x="2150" y="2487"/>
                  </a:cubicBezTo>
                  <a:cubicBezTo>
                    <a:pt x="2300" y="3787"/>
                    <a:pt x="2575" y="5074"/>
                    <a:pt x="2975" y="6311"/>
                  </a:cubicBezTo>
                  <a:cubicBezTo>
                    <a:pt x="2300" y="5774"/>
                    <a:pt x="1700" y="5136"/>
                    <a:pt x="1200" y="4437"/>
                  </a:cubicBezTo>
                  <a:cubicBezTo>
                    <a:pt x="701" y="3724"/>
                    <a:pt x="301" y="2950"/>
                    <a:pt x="1" y="212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3539150" y="3011650"/>
              <a:ext cx="101850" cy="69050"/>
            </a:xfrm>
            <a:custGeom>
              <a:avLst/>
              <a:gdLst/>
              <a:ahLst/>
              <a:cxnLst/>
              <a:rect l="l" t="t" r="r" b="b"/>
              <a:pathLst>
                <a:path w="4074" h="2762" extrusionOk="0">
                  <a:moveTo>
                    <a:pt x="375" y="0"/>
                  </a:moveTo>
                  <a:lnTo>
                    <a:pt x="1" y="63"/>
                  </a:lnTo>
                  <a:cubicBezTo>
                    <a:pt x="438" y="725"/>
                    <a:pt x="1000" y="1300"/>
                    <a:pt x="1637" y="1749"/>
                  </a:cubicBezTo>
                  <a:cubicBezTo>
                    <a:pt x="2362" y="2249"/>
                    <a:pt x="3199" y="2599"/>
                    <a:pt x="4074" y="2762"/>
                  </a:cubicBezTo>
                  <a:cubicBezTo>
                    <a:pt x="3736" y="2487"/>
                    <a:pt x="3399" y="2224"/>
                    <a:pt x="3062" y="1962"/>
                  </a:cubicBezTo>
                  <a:cubicBezTo>
                    <a:pt x="2637" y="1625"/>
                    <a:pt x="2212" y="1312"/>
                    <a:pt x="1787" y="1000"/>
                  </a:cubicBezTo>
                  <a:cubicBezTo>
                    <a:pt x="1313" y="662"/>
                    <a:pt x="850" y="325"/>
                    <a:pt x="375" y="0"/>
                  </a:cubicBez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752600" y="1754675"/>
              <a:ext cx="88125" cy="68125"/>
            </a:xfrm>
            <a:custGeom>
              <a:avLst/>
              <a:gdLst/>
              <a:ahLst/>
              <a:cxnLst/>
              <a:rect l="l" t="t" r="r" b="b"/>
              <a:pathLst>
                <a:path w="3525" h="2725" fill="none" extrusionOk="0">
                  <a:moveTo>
                    <a:pt x="3524" y="0"/>
                  </a:moveTo>
                  <a:cubicBezTo>
                    <a:pt x="2787" y="812"/>
                    <a:pt x="1925" y="1537"/>
                    <a:pt x="1000" y="2137"/>
                  </a:cubicBezTo>
                  <a:cubicBezTo>
                    <a:pt x="676" y="2349"/>
                    <a:pt x="338" y="2549"/>
                    <a:pt x="1" y="272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729500" y="1819950"/>
              <a:ext cx="94675" cy="33450"/>
            </a:xfrm>
            <a:custGeom>
              <a:avLst/>
              <a:gdLst/>
              <a:ahLst/>
              <a:cxnLst/>
              <a:rect l="l" t="t" r="r" b="b"/>
              <a:pathLst>
                <a:path w="3787" h="1338" fill="none" extrusionOk="0">
                  <a:moveTo>
                    <a:pt x="3786" y="1"/>
                  </a:moveTo>
                  <a:cubicBezTo>
                    <a:pt x="3124" y="388"/>
                    <a:pt x="2424" y="713"/>
                    <a:pt x="1687" y="938"/>
                  </a:cubicBezTo>
                  <a:cubicBezTo>
                    <a:pt x="1137" y="1125"/>
                    <a:pt x="575" y="1250"/>
                    <a:pt x="0" y="1338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678900" y="1869300"/>
              <a:ext cx="134325" cy="26900"/>
            </a:xfrm>
            <a:custGeom>
              <a:avLst/>
              <a:gdLst/>
              <a:ahLst/>
              <a:cxnLst/>
              <a:rect l="l" t="t" r="r" b="b"/>
              <a:pathLst>
                <a:path w="5373" h="1076" fill="none" extrusionOk="0">
                  <a:moveTo>
                    <a:pt x="5373" y="1"/>
                  </a:moveTo>
                  <a:cubicBezTo>
                    <a:pt x="4298" y="263"/>
                    <a:pt x="3211" y="513"/>
                    <a:pt x="2124" y="713"/>
                  </a:cubicBezTo>
                  <a:cubicBezTo>
                    <a:pt x="1424" y="850"/>
                    <a:pt x="712" y="975"/>
                    <a:pt x="0" y="107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719500" y="1895850"/>
              <a:ext cx="80925" cy="30950"/>
            </a:xfrm>
            <a:custGeom>
              <a:avLst/>
              <a:gdLst/>
              <a:ahLst/>
              <a:cxnLst/>
              <a:rect l="l" t="t" r="r" b="b"/>
              <a:pathLst>
                <a:path w="3237" h="1238" fill="none" extrusionOk="0">
                  <a:moveTo>
                    <a:pt x="3236" y="1"/>
                  </a:moveTo>
                  <a:cubicBezTo>
                    <a:pt x="2699" y="226"/>
                    <a:pt x="2162" y="438"/>
                    <a:pt x="1625" y="651"/>
                  </a:cubicBezTo>
                  <a:cubicBezTo>
                    <a:pt x="1087" y="850"/>
                    <a:pt x="550" y="1050"/>
                    <a:pt x="0" y="1238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238875" y="2911375"/>
              <a:ext cx="91550" cy="131850"/>
            </a:xfrm>
            <a:custGeom>
              <a:avLst/>
              <a:gdLst/>
              <a:ahLst/>
              <a:cxnLst/>
              <a:rect l="l" t="t" r="r" b="b"/>
              <a:pathLst>
                <a:path w="3662" h="5274" extrusionOk="0">
                  <a:moveTo>
                    <a:pt x="3299" y="363"/>
                  </a:moveTo>
                  <a:cubicBezTo>
                    <a:pt x="3361" y="850"/>
                    <a:pt x="3299" y="1337"/>
                    <a:pt x="3299" y="1825"/>
                  </a:cubicBezTo>
                  <a:cubicBezTo>
                    <a:pt x="3311" y="2374"/>
                    <a:pt x="3399" y="2912"/>
                    <a:pt x="3486" y="3461"/>
                  </a:cubicBezTo>
                  <a:cubicBezTo>
                    <a:pt x="3561" y="4061"/>
                    <a:pt x="3624" y="4661"/>
                    <a:pt x="3661" y="5273"/>
                  </a:cubicBezTo>
                  <a:lnTo>
                    <a:pt x="0" y="5273"/>
                  </a:lnTo>
                  <a:lnTo>
                    <a:pt x="250" y="325"/>
                  </a:lnTo>
                  <a:lnTo>
                    <a:pt x="3236" y="0"/>
                  </a:lnTo>
                  <a:cubicBezTo>
                    <a:pt x="3261" y="125"/>
                    <a:pt x="3286" y="238"/>
                    <a:pt x="3299" y="363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239800" y="2973525"/>
              <a:ext cx="59075" cy="204950"/>
            </a:xfrm>
            <a:custGeom>
              <a:avLst/>
              <a:gdLst/>
              <a:ahLst/>
              <a:cxnLst/>
              <a:rect l="l" t="t" r="r" b="b"/>
              <a:pathLst>
                <a:path w="2363" h="8198" extrusionOk="0">
                  <a:moveTo>
                    <a:pt x="600" y="6186"/>
                  </a:moveTo>
                  <a:cubicBezTo>
                    <a:pt x="600" y="6648"/>
                    <a:pt x="750" y="7110"/>
                    <a:pt x="1038" y="7473"/>
                  </a:cubicBezTo>
                  <a:cubicBezTo>
                    <a:pt x="1300" y="7823"/>
                    <a:pt x="1688" y="8085"/>
                    <a:pt x="2125" y="8197"/>
                  </a:cubicBezTo>
                  <a:cubicBezTo>
                    <a:pt x="2175" y="7648"/>
                    <a:pt x="2212" y="7110"/>
                    <a:pt x="2250" y="6561"/>
                  </a:cubicBezTo>
                  <a:cubicBezTo>
                    <a:pt x="2362" y="4386"/>
                    <a:pt x="2300" y="2200"/>
                    <a:pt x="2050" y="38"/>
                  </a:cubicBezTo>
                  <a:lnTo>
                    <a:pt x="1" y="1"/>
                  </a:lnTo>
                  <a:lnTo>
                    <a:pt x="226" y="5086"/>
                  </a:lnTo>
                  <a:lnTo>
                    <a:pt x="600" y="6186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248550" y="2930125"/>
              <a:ext cx="86550" cy="249600"/>
            </a:xfrm>
            <a:custGeom>
              <a:avLst/>
              <a:gdLst/>
              <a:ahLst/>
              <a:cxnLst/>
              <a:rect l="l" t="t" r="r" b="b"/>
              <a:pathLst>
                <a:path w="3462" h="9984" extrusionOk="0">
                  <a:moveTo>
                    <a:pt x="450" y="100"/>
                  </a:moveTo>
                  <a:cubicBezTo>
                    <a:pt x="1050" y="425"/>
                    <a:pt x="1600" y="850"/>
                    <a:pt x="2075" y="1362"/>
                  </a:cubicBezTo>
                  <a:cubicBezTo>
                    <a:pt x="2662" y="1974"/>
                    <a:pt x="3112" y="2724"/>
                    <a:pt x="3287" y="3561"/>
                  </a:cubicBezTo>
                  <a:cubicBezTo>
                    <a:pt x="3462" y="4386"/>
                    <a:pt x="3349" y="5248"/>
                    <a:pt x="3174" y="6073"/>
                  </a:cubicBezTo>
                  <a:cubicBezTo>
                    <a:pt x="3012" y="6847"/>
                    <a:pt x="2799" y="7622"/>
                    <a:pt x="2712" y="8409"/>
                  </a:cubicBezTo>
                  <a:cubicBezTo>
                    <a:pt x="2662" y="8934"/>
                    <a:pt x="2662" y="9471"/>
                    <a:pt x="2712" y="9983"/>
                  </a:cubicBezTo>
                  <a:cubicBezTo>
                    <a:pt x="2462" y="9733"/>
                    <a:pt x="2250" y="9434"/>
                    <a:pt x="2112" y="9096"/>
                  </a:cubicBezTo>
                  <a:cubicBezTo>
                    <a:pt x="1850" y="8397"/>
                    <a:pt x="1900" y="7622"/>
                    <a:pt x="1862" y="6860"/>
                  </a:cubicBezTo>
                  <a:cubicBezTo>
                    <a:pt x="1837" y="6235"/>
                    <a:pt x="1737" y="5623"/>
                    <a:pt x="1675" y="4998"/>
                  </a:cubicBezTo>
                  <a:cubicBezTo>
                    <a:pt x="1600" y="4298"/>
                    <a:pt x="1562" y="3561"/>
                    <a:pt x="1213" y="2961"/>
                  </a:cubicBezTo>
                  <a:cubicBezTo>
                    <a:pt x="950" y="2511"/>
                    <a:pt x="525" y="2162"/>
                    <a:pt x="38" y="19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115475" y="3120025"/>
              <a:ext cx="95300" cy="298525"/>
            </a:xfrm>
            <a:custGeom>
              <a:avLst/>
              <a:gdLst/>
              <a:ahLst/>
              <a:cxnLst/>
              <a:rect l="l" t="t" r="r" b="b"/>
              <a:pathLst>
                <a:path w="3812" h="11941" extrusionOk="0">
                  <a:moveTo>
                    <a:pt x="3812" y="1"/>
                  </a:moveTo>
                  <a:lnTo>
                    <a:pt x="1563" y="251"/>
                  </a:lnTo>
                  <a:cubicBezTo>
                    <a:pt x="1350" y="1213"/>
                    <a:pt x="1325" y="2212"/>
                    <a:pt x="1488" y="3175"/>
                  </a:cubicBezTo>
                  <a:cubicBezTo>
                    <a:pt x="1525" y="3399"/>
                    <a:pt x="1575" y="3624"/>
                    <a:pt x="1563" y="3862"/>
                  </a:cubicBezTo>
                  <a:cubicBezTo>
                    <a:pt x="1563" y="4087"/>
                    <a:pt x="1500" y="4324"/>
                    <a:pt x="1350" y="4499"/>
                  </a:cubicBezTo>
                  <a:cubicBezTo>
                    <a:pt x="1250" y="4611"/>
                    <a:pt x="1113" y="4686"/>
                    <a:pt x="1038" y="4811"/>
                  </a:cubicBezTo>
                  <a:cubicBezTo>
                    <a:pt x="975" y="4899"/>
                    <a:pt x="950" y="5024"/>
                    <a:pt x="963" y="5136"/>
                  </a:cubicBezTo>
                  <a:cubicBezTo>
                    <a:pt x="975" y="5236"/>
                    <a:pt x="1025" y="5349"/>
                    <a:pt x="1113" y="5424"/>
                  </a:cubicBezTo>
                  <a:cubicBezTo>
                    <a:pt x="913" y="5511"/>
                    <a:pt x="750" y="5674"/>
                    <a:pt x="676" y="5873"/>
                  </a:cubicBezTo>
                  <a:cubicBezTo>
                    <a:pt x="626" y="6023"/>
                    <a:pt x="601" y="6173"/>
                    <a:pt x="601" y="6323"/>
                  </a:cubicBezTo>
                  <a:cubicBezTo>
                    <a:pt x="601" y="6473"/>
                    <a:pt x="626" y="6636"/>
                    <a:pt x="638" y="6786"/>
                  </a:cubicBezTo>
                  <a:cubicBezTo>
                    <a:pt x="676" y="7273"/>
                    <a:pt x="651" y="7773"/>
                    <a:pt x="513" y="8247"/>
                  </a:cubicBezTo>
                  <a:cubicBezTo>
                    <a:pt x="413" y="8597"/>
                    <a:pt x="251" y="8935"/>
                    <a:pt x="151" y="9284"/>
                  </a:cubicBezTo>
                  <a:cubicBezTo>
                    <a:pt x="63" y="9559"/>
                    <a:pt x="13" y="9847"/>
                    <a:pt x="51" y="10134"/>
                  </a:cubicBezTo>
                  <a:cubicBezTo>
                    <a:pt x="63" y="10309"/>
                    <a:pt x="126" y="10484"/>
                    <a:pt x="126" y="10671"/>
                  </a:cubicBezTo>
                  <a:cubicBezTo>
                    <a:pt x="126" y="10859"/>
                    <a:pt x="51" y="11046"/>
                    <a:pt x="26" y="11234"/>
                  </a:cubicBezTo>
                  <a:cubicBezTo>
                    <a:pt x="1" y="11334"/>
                    <a:pt x="1" y="11434"/>
                    <a:pt x="13" y="11534"/>
                  </a:cubicBezTo>
                  <a:cubicBezTo>
                    <a:pt x="26" y="11621"/>
                    <a:pt x="63" y="11721"/>
                    <a:pt x="126" y="11796"/>
                  </a:cubicBezTo>
                  <a:cubicBezTo>
                    <a:pt x="188" y="11858"/>
                    <a:pt x="263" y="11908"/>
                    <a:pt x="351" y="11933"/>
                  </a:cubicBezTo>
                  <a:cubicBezTo>
                    <a:pt x="383" y="11938"/>
                    <a:pt x="416" y="11941"/>
                    <a:pt x="450" y="11941"/>
                  </a:cubicBezTo>
                  <a:cubicBezTo>
                    <a:pt x="508" y="11941"/>
                    <a:pt x="566" y="11932"/>
                    <a:pt x="613" y="11908"/>
                  </a:cubicBezTo>
                  <a:cubicBezTo>
                    <a:pt x="750" y="11871"/>
                    <a:pt x="850" y="11771"/>
                    <a:pt x="925" y="11659"/>
                  </a:cubicBezTo>
                  <a:cubicBezTo>
                    <a:pt x="1013" y="11546"/>
                    <a:pt x="1075" y="11421"/>
                    <a:pt x="1125" y="11296"/>
                  </a:cubicBezTo>
                  <a:cubicBezTo>
                    <a:pt x="1325" y="10896"/>
                    <a:pt x="1575" y="10509"/>
                    <a:pt x="1663" y="10072"/>
                  </a:cubicBezTo>
                  <a:cubicBezTo>
                    <a:pt x="1750" y="9647"/>
                    <a:pt x="1675" y="9197"/>
                    <a:pt x="1763" y="8772"/>
                  </a:cubicBezTo>
                  <a:cubicBezTo>
                    <a:pt x="1875" y="8172"/>
                    <a:pt x="2275" y="7673"/>
                    <a:pt x="2487" y="7098"/>
                  </a:cubicBezTo>
                  <a:cubicBezTo>
                    <a:pt x="2650" y="6686"/>
                    <a:pt x="2700" y="6236"/>
                    <a:pt x="2650" y="5798"/>
                  </a:cubicBezTo>
                  <a:cubicBezTo>
                    <a:pt x="2787" y="5686"/>
                    <a:pt x="2887" y="5536"/>
                    <a:pt x="2950" y="5361"/>
                  </a:cubicBezTo>
                  <a:cubicBezTo>
                    <a:pt x="3000" y="5186"/>
                    <a:pt x="3012" y="4986"/>
                    <a:pt x="2987" y="4786"/>
                  </a:cubicBezTo>
                  <a:cubicBezTo>
                    <a:pt x="2975" y="4599"/>
                    <a:pt x="2937" y="4412"/>
                    <a:pt x="2925" y="4224"/>
                  </a:cubicBezTo>
                  <a:cubicBezTo>
                    <a:pt x="2875" y="3524"/>
                    <a:pt x="3137" y="2837"/>
                    <a:pt x="3337" y="2162"/>
                  </a:cubicBezTo>
                  <a:cubicBezTo>
                    <a:pt x="3549" y="1463"/>
                    <a:pt x="3712" y="738"/>
                    <a:pt x="3812" y="1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199200" y="3135650"/>
              <a:ext cx="60925" cy="273425"/>
            </a:xfrm>
            <a:custGeom>
              <a:avLst/>
              <a:gdLst/>
              <a:ahLst/>
              <a:cxnLst/>
              <a:rect l="l" t="t" r="r" b="b"/>
              <a:pathLst>
                <a:path w="2437" h="10937" extrusionOk="0">
                  <a:moveTo>
                    <a:pt x="2437" y="1"/>
                  </a:moveTo>
                  <a:lnTo>
                    <a:pt x="463" y="138"/>
                  </a:lnTo>
                  <a:cubicBezTo>
                    <a:pt x="450" y="313"/>
                    <a:pt x="450" y="475"/>
                    <a:pt x="450" y="638"/>
                  </a:cubicBezTo>
                  <a:cubicBezTo>
                    <a:pt x="425" y="1575"/>
                    <a:pt x="550" y="2512"/>
                    <a:pt x="488" y="3462"/>
                  </a:cubicBezTo>
                  <a:cubicBezTo>
                    <a:pt x="438" y="4174"/>
                    <a:pt x="288" y="4874"/>
                    <a:pt x="225" y="5586"/>
                  </a:cubicBezTo>
                  <a:cubicBezTo>
                    <a:pt x="188" y="6123"/>
                    <a:pt x="200" y="6648"/>
                    <a:pt x="163" y="7185"/>
                  </a:cubicBezTo>
                  <a:cubicBezTo>
                    <a:pt x="138" y="7697"/>
                    <a:pt x="63" y="8210"/>
                    <a:pt x="25" y="8722"/>
                  </a:cubicBezTo>
                  <a:cubicBezTo>
                    <a:pt x="0" y="9247"/>
                    <a:pt x="0" y="9759"/>
                    <a:pt x="13" y="10284"/>
                  </a:cubicBezTo>
                  <a:cubicBezTo>
                    <a:pt x="13" y="10409"/>
                    <a:pt x="13" y="10546"/>
                    <a:pt x="63" y="10671"/>
                  </a:cubicBezTo>
                  <a:cubicBezTo>
                    <a:pt x="88" y="10734"/>
                    <a:pt x="125" y="10796"/>
                    <a:pt x="175" y="10846"/>
                  </a:cubicBezTo>
                  <a:cubicBezTo>
                    <a:pt x="213" y="10884"/>
                    <a:pt x="275" y="10921"/>
                    <a:pt x="350" y="10934"/>
                  </a:cubicBezTo>
                  <a:cubicBezTo>
                    <a:pt x="362" y="10936"/>
                    <a:pt x="374" y="10937"/>
                    <a:pt x="386" y="10937"/>
                  </a:cubicBezTo>
                  <a:cubicBezTo>
                    <a:pt x="440" y="10937"/>
                    <a:pt x="499" y="10916"/>
                    <a:pt x="550" y="10896"/>
                  </a:cubicBezTo>
                  <a:cubicBezTo>
                    <a:pt x="600" y="10871"/>
                    <a:pt x="663" y="10821"/>
                    <a:pt x="700" y="10771"/>
                  </a:cubicBezTo>
                  <a:cubicBezTo>
                    <a:pt x="788" y="10659"/>
                    <a:pt x="825" y="10521"/>
                    <a:pt x="875" y="10396"/>
                  </a:cubicBezTo>
                  <a:cubicBezTo>
                    <a:pt x="1012" y="10059"/>
                    <a:pt x="1175" y="9722"/>
                    <a:pt x="1287" y="9372"/>
                  </a:cubicBezTo>
                  <a:cubicBezTo>
                    <a:pt x="1550" y="8647"/>
                    <a:pt x="1612" y="7885"/>
                    <a:pt x="1725" y="7123"/>
                  </a:cubicBezTo>
                  <a:cubicBezTo>
                    <a:pt x="1800" y="6610"/>
                    <a:pt x="1900" y="6098"/>
                    <a:pt x="2025" y="5586"/>
                  </a:cubicBezTo>
                  <a:cubicBezTo>
                    <a:pt x="2125" y="5461"/>
                    <a:pt x="2199" y="5311"/>
                    <a:pt x="2262" y="5148"/>
                  </a:cubicBezTo>
                  <a:cubicBezTo>
                    <a:pt x="2362" y="4861"/>
                    <a:pt x="2374" y="4549"/>
                    <a:pt x="2337" y="4249"/>
                  </a:cubicBezTo>
                  <a:cubicBezTo>
                    <a:pt x="2312" y="3936"/>
                    <a:pt x="2249" y="3637"/>
                    <a:pt x="2199" y="3337"/>
                  </a:cubicBezTo>
                  <a:cubicBezTo>
                    <a:pt x="2025" y="2225"/>
                    <a:pt x="2112" y="1075"/>
                    <a:pt x="2437" y="1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208875" y="3007275"/>
              <a:ext cx="52500" cy="140900"/>
            </a:xfrm>
            <a:custGeom>
              <a:avLst/>
              <a:gdLst/>
              <a:ahLst/>
              <a:cxnLst/>
              <a:rect l="l" t="t" r="r" b="b"/>
              <a:pathLst>
                <a:path w="2100" h="5636" extrusionOk="0">
                  <a:moveTo>
                    <a:pt x="76" y="4511"/>
                  </a:moveTo>
                  <a:cubicBezTo>
                    <a:pt x="51" y="4636"/>
                    <a:pt x="13" y="4761"/>
                    <a:pt x="1" y="4898"/>
                  </a:cubicBezTo>
                  <a:cubicBezTo>
                    <a:pt x="1" y="5023"/>
                    <a:pt x="13" y="5161"/>
                    <a:pt x="76" y="5273"/>
                  </a:cubicBezTo>
                  <a:cubicBezTo>
                    <a:pt x="126" y="5361"/>
                    <a:pt x="188" y="5423"/>
                    <a:pt x="263" y="5485"/>
                  </a:cubicBezTo>
                  <a:cubicBezTo>
                    <a:pt x="351" y="5535"/>
                    <a:pt x="438" y="5560"/>
                    <a:pt x="526" y="5585"/>
                  </a:cubicBezTo>
                  <a:cubicBezTo>
                    <a:pt x="713" y="5635"/>
                    <a:pt x="900" y="5623"/>
                    <a:pt x="1088" y="5610"/>
                  </a:cubicBezTo>
                  <a:cubicBezTo>
                    <a:pt x="1275" y="5585"/>
                    <a:pt x="1463" y="5573"/>
                    <a:pt x="1638" y="5510"/>
                  </a:cubicBezTo>
                  <a:cubicBezTo>
                    <a:pt x="1725" y="5473"/>
                    <a:pt x="1812" y="5423"/>
                    <a:pt x="1875" y="5361"/>
                  </a:cubicBezTo>
                  <a:cubicBezTo>
                    <a:pt x="1950" y="5298"/>
                    <a:pt x="2012" y="5223"/>
                    <a:pt x="2050" y="5136"/>
                  </a:cubicBezTo>
                  <a:cubicBezTo>
                    <a:pt x="2100" y="5011"/>
                    <a:pt x="2100" y="4873"/>
                    <a:pt x="2087" y="4736"/>
                  </a:cubicBezTo>
                  <a:cubicBezTo>
                    <a:pt x="2062" y="4611"/>
                    <a:pt x="2012" y="4473"/>
                    <a:pt x="1975" y="4348"/>
                  </a:cubicBezTo>
                  <a:cubicBezTo>
                    <a:pt x="1538" y="3024"/>
                    <a:pt x="1363" y="1612"/>
                    <a:pt x="1475" y="225"/>
                  </a:cubicBezTo>
                  <a:lnTo>
                    <a:pt x="563" y="0"/>
                  </a:lnTo>
                  <a:cubicBezTo>
                    <a:pt x="600" y="1512"/>
                    <a:pt x="438" y="3036"/>
                    <a:pt x="76" y="4511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023325" y="3085350"/>
              <a:ext cx="137800" cy="267425"/>
            </a:xfrm>
            <a:custGeom>
              <a:avLst/>
              <a:gdLst/>
              <a:ahLst/>
              <a:cxnLst/>
              <a:rect l="l" t="t" r="r" b="b"/>
              <a:pathLst>
                <a:path w="5512" h="10697" extrusionOk="0">
                  <a:moveTo>
                    <a:pt x="3674" y="1"/>
                  </a:moveTo>
                  <a:lnTo>
                    <a:pt x="2525" y="1825"/>
                  </a:lnTo>
                  <a:cubicBezTo>
                    <a:pt x="2525" y="2562"/>
                    <a:pt x="2375" y="3300"/>
                    <a:pt x="2112" y="3987"/>
                  </a:cubicBezTo>
                  <a:cubicBezTo>
                    <a:pt x="1925" y="4474"/>
                    <a:pt x="1688" y="4924"/>
                    <a:pt x="1388" y="5349"/>
                  </a:cubicBezTo>
                  <a:cubicBezTo>
                    <a:pt x="1425" y="5549"/>
                    <a:pt x="1413" y="5761"/>
                    <a:pt x="1325" y="5936"/>
                  </a:cubicBezTo>
                  <a:cubicBezTo>
                    <a:pt x="1225" y="6161"/>
                    <a:pt x="1063" y="6336"/>
                    <a:pt x="975" y="6548"/>
                  </a:cubicBezTo>
                  <a:cubicBezTo>
                    <a:pt x="913" y="6711"/>
                    <a:pt x="888" y="6873"/>
                    <a:pt x="888" y="7036"/>
                  </a:cubicBezTo>
                  <a:cubicBezTo>
                    <a:pt x="888" y="7210"/>
                    <a:pt x="900" y="7373"/>
                    <a:pt x="888" y="7535"/>
                  </a:cubicBezTo>
                  <a:cubicBezTo>
                    <a:pt x="875" y="8023"/>
                    <a:pt x="676" y="8497"/>
                    <a:pt x="438" y="8922"/>
                  </a:cubicBezTo>
                  <a:cubicBezTo>
                    <a:pt x="301" y="9160"/>
                    <a:pt x="151" y="9397"/>
                    <a:pt x="63" y="9659"/>
                  </a:cubicBezTo>
                  <a:cubicBezTo>
                    <a:pt x="26" y="9797"/>
                    <a:pt x="1" y="9934"/>
                    <a:pt x="13" y="10072"/>
                  </a:cubicBezTo>
                  <a:cubicBezTo>
                    <a:pt x="13" y="10209"/>
                    <a:pt x="63" y="10347"/>
                    <a:pt x="138" y="10459"/>
                  </a:cubicBezTo>
                  <a:cubicBezTo>
                    <a:pt x="188" y="10522"/>
                    <a:pt x="251" y="10584"/>
                    <a:pt x="326" y="10622"/>
                  </a:cubicBezTo>
                  <a:cubicBezTo>
                    <a:pt x="388" y="10671"/>
                    <a:pt x="476" y="10696"/>
                    <a:pt x="551" y="10696"/>
                  </a:cubicBezTo>
                  <a:cubicBezTo>
                    <a:pt x="713" y="10696"/>
                    <a:pt x="863" y="10634"/>
                    <a:pt x="988" y="10534"/>
                  </a:cubicBezTo>
                  <a:cubicBezTo>
                    <a:pt x="1100" y="10434"/>
                    <a:pt x="1188" y="10297"/>
                    <a:pt x="1263" y="10159"/>
                  </a:cubicBezTo>
                  <a:cubicBezTo>
                    <a:pt x="1488" y="9784"/>
                    <a:pt x="1650" y="9372"/>
                    <a:pt x="1800" y="8960"/>
                  </a:cubicBezTo>
                  <a:cubicBezTo>
                    <a:pt x="1975" y="8472"/>
                    <a:pt x="2150" y="7973"/>
                    <a:pt x="2475" y="7560"/>
                  </a:cubicBezTo>
                  <a:cubicBezTo>
                    <a:pt x="2550" y="7460"/>
                    <a:pt x="2637" y="7360"/>
                    <a:pt x="2725" y="7260"/>
                  </a:cubicBezTo>
                  <a:cubicBezTo>
                    <a:pt x="2800" y="7148"/>
                    <a:pt x="2875" y="7036"/>
                    <a:pt x="2900" y="6911"/>
                  </a:cubicBezTo>
                  <a:cubicBezTo>
                    <a:pt x="2937" y="6773"/>
                    <a:pt x="2937" y="6623"/>
                    <a:pt x="2887" y="6498"/>
                  </a:cubicBezTo>
                  <a:cubicBezTo>
                    <a:pt x="3112" y="6398"/>
                    <a:pt x="3287" y="6198"/>
                    <a:pt x="3337" y="5961"/>
                  </a:cubicBezTo>
                  <a:cubicBezTo>
                    <a:pt x="3374" y="5799"/>
                    <a:pt x="3349" y="5624"/>
                    <a:pt x="3337" y="5461"/>
                  </a:cubicBezTo>
                  <a:cubicBezTo>
                    <a:pt x="3312" y="5286"/>
                    <a:pt x="3299" y="5124"/>
                    <a:pt x="3337" y="4961"/>
                  </a:cubicBezTo>
                  <a:cubicBezTo>
                    <a:pt x="3399" y="4724"/>
                    <a:pt x="3562" y="4537"/>
                    <a:pt x="3674" y="4324"/>
                  </a:cubicBezTo>
                  <a:cubicBezTo>
                    <a:pt x="3899" y="3899"/>
                    <a:pt x="3924" y="3400"/>
                    <a:pt x="4012" y="2925"/>
                  </a:cubicBezTo>
                  <a:cubicBezTo>
                    <a:pt x="4199" y="1838"/>
                    <a:pt x="4724" y="813"/>
                    <a:pt x="5511" y="26"/>
                  </a:cubicBezTo>
                  <a:lnTo>
                    <a:pt x="3674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152025" y="2997275"/>
              <a:ext cx="65950" cy="146525"/>
            </a:xfrm>
            <a:custGeom>
              <a:avLst/>
              <a:gdLst/>
              <a:ahLst/>
              <a:cxnLst/>
              <a:rect l="l" t="t" r="r" b="b"/>
              <a:pathLst>
                <a:path w="2638" h="5861" extrusionOk="0">
                  <a:moveTo>
                    <a:pt x="538" y="2062"/>
                  </a:moveTo>
                  <a:cubicBezTo>
                    <a:pt x="251" y="2749"/>
                    <a:pt x="76" y="3499"/>
                    <a:pt x="26" y="4249"/>
                  </a:cubicBezTo>
                  <a:cubicBezTo>
                    <a:pt x="13" y="4461"/>
                    <a:pt x="1" y="4686"/>
                    <a:pt x="38" y="4898"/>
                  </a:cubicBezTo>
                  <a:cubicBezTo>
                    <a:pt x="76" y="5111"/>
                    <a:pt x="163" y="5323"/>
                    <a:pt x="301" y="5486"/>
                  </a:cubicBezTo>
                  <a:cubicBezTo>
                    <a:pt x="438" y="5636"/>
                    <a:pt x="613" y="5748"/>
                    <a:pt x="800" y="5798"/>
                  </a:cubicBezTo>
                  <a:cubicBezTo>
                    <a:pt x="988" y="5860"/>
                    <a:pt x="1200" y="5860"/>
                    <a:pt x="1388" y="5810"/>
                  </a:cubicBezTo>
                  <a:cubicBezTo>
                    <a:pt x="1625" y="5761"/>
                    <a:pt x="1837" y="5636"/>
                    <a:pt x="2000" y="5461"/>
                  </a:cubicBezTo>
                  <a:cubicBezTo>
                    <a:pt x="2162" y="5298"/>
                    <a:pt x="2275" y="5073"/>
                    <a:pt x="2325" y="4848"/>
                  </a:cubicBezTo>
                  <a:cubicBezTo>
                    <a:pt x="2450" y="4186"/>
                    <a:pt x="2537" y="3511"/>
                    <a:pt x="2575" y="2837"/>
                  </a:cubicBezTo>
                  <a:cubicBezTo>
                    <a:pt x="2637" y="1912"/>
                    <a:pt x="2625" y="988"/>
                    <a:pt x="2550" y="63"/>
                  </a:cubicBezTo>
                  <a:lnTo>
                    <a:pt x="1875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042075" y="2991350"/>
              <a:ext cx="125900" cy="66550"/>
            </a:xfrm>
            <a:custGeom>
              <a:avLst/>
              <a:gdLst/>
              <a:ahLst/>
              <a:cxnLst/>
              <a:rect l="l" t="t" r="r" b="b"/>
              <a:pathLst>
                <a:path w="5036" h="2662" extrusionOk="0">
                  <a:moveTo>
                    <a:pt x="1" y="1237"/>
                  </a:moveTo>
                  <a:cubicBezTo>
                    <a:pt x="563" y="1399"/>
                    <a:pt x="1125" y="1599"/>
                    <a:pt x="1675" y="1812"/>
                  </a:cubicBezTo>
                  <a:cubicBezTo>
                    <a:pt x="2337" y="2062"/>
                    <a:pt x="2987" y="2349"/>
                    <a:pt x="3612" y="2661"/>
                  </a:cubicBezTo>
                  <a:lnTo>
                    <a:pt x="5036" y="35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084250" y="2990725"/>
              <a:ext cx="117150" cy="137150"/>
            </a:xfrm>
            <a:custGeom>
              <a:avLst/>
              <a:gdLst/>
              <a:ahLst/>
              <a:cxnLst/>
              <a:rect l="l" t="t" r="r" b="b"/>
              <a:pathLst>
                <a:path w="4686" h="5486" extrusionOk="0">
                  <a:moveTo>
                    <a:pt x="0" y="5485"/>
                  </a:moveTo>
                  <a:cubicBezTo>
                    <a:pt x="113" y="4860"/>
                    <a:pt x="313" y="4248"/>
                    <a:pt x="588" y="3673"/>
                  </a:cubicBezTo>
                  <a:cubicBezTo>
                    <a:pt x="937" y="2949"/>
                    <a:pt x="1425" y="2299"/>
                    <a:pt x="1912" y="1662"/>
                  </a:cubicBezTo>
                  <a:cubicBezTo>
                    <a:pt x="2349" y="1100"/>
                    <a:pt x="2812" y="550"/>
                    <a:pt x="3274" y="0"/>
                  </a:cubicBezTo>
                  <a:lnTo>
                    <a:pt x="4686" y="625"/>
                  </a:lnTo>
                  <a:cubicBezTo>
                    <a:pt x="4149" y="1649"/>
                    <a:pt x="3449" y="2599"/>
                    <a:pt x="2637" y="3436"/>
                  </a:cubicBezTo>
                  <a:cubicBezTo>
                    <a:pt x="1862" y="4236"/>
                    <a:pt x="975" y="4923"/>
                    <a:pt x="0" y="5485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066750" y="2907000"/>
              <a:ext cx="164650" cy="102175"/>
            </a:xfrm>
            <a:custGeom>
              <a:avLst/>
              <a:gdLst/>
              <a:ahLst/>
              <a:cxnLst/>
              <a:rect l="l" t="t" r="r" b="b"/>
              <a:pathLst>
                <a:path w="6586" h="4087" extrusionOk="0">
                  <a:moveTo>
                    <a:pt x="1" y="3774"/>
                  </a:moveTo>
                  <a:cubicBezTo>
                    <a:pt x="675" y="3924"/>
                    <a:pt x="1350" y="4011"/>
                    <a:pt x="2025" y="4049"/>
                  </a:cubicBezTo>
                  <a:cubicBezTo>
                    <a:pt x="2724" y="4086"/>
                    <a:pt x="3437" y="4074"/>
                    <a:pt x="4111" y="3899"/>
                  </a:cubicBezTo>
                  <a:cubicBezTo>
                    <a:pt x="4774" y="3711"/>
                    <a:pt x="5423" y="3374"/>
                    <a:pt x="5873" y="2837"/>
                  </a:cubicBezTo>
                  <a:cubicBezTo>
                    <a:pt x="6198" y="2449"/>
                    <a:pt x="6423" y="1975"/>
                    <a:pt x="6510" y="1487"/>
                  </a:cubicBezTo>
                  <a:cubicBezTo>
                    <a:pt x="6585" y="988"/>
                    <a:pt x="6523" y="463"/>
                    <a:pt x="6335" y="0"/>
                  </a:cubicBezTo>
                  <a:lnTo>
                    <a:pt x="3099" y="813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081750" y="2858900"/>
              <a:ext cx="148075" cy="80600"/>
            </a:xfrm>
            <a:custGeom>
              <a:avLst/>
              <a:gdLst/>
              <a:ahLst/>
              <a:cxnLst/>
              <a:rect l="l" t="t" r="r" b="b"/>
              <a:pathLst>
                <a:path w="5923" h="3224" extrusionOk="0">
                  <a:moveTo>
                    <a:pt x="0" y="3224"/>
                  </a:moveTo>
                  <a:cubicBezTo>
                    <a:pt x="338" y="2699"/>
                    <a:pt x="700" y="2187"/>
                    <a:pt x="1125" y="1725"/>
                  </a:cubicBezTo>
                  <a:cubicBezTo>
                    <a:pt x="1700" y="1075"/>
                    <a:pt x="2362" y="488"/>
                    <a:pt x="3087" y="0"/>
                  </a:cubicBezTo>
                  <a:lnTo>
                    <a:pt x="5923" y="213"/>
                  </a:lnTo>
                  <a:lnTo>
                    <a:pt x="5923" y="1150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023950" y="2871400"/>
              <a:ext cx="199625" cy="159325"/>
            </a:xfrm>
            <a:custGeom>
              <a:avLst/>
              <a:gdLst/>
              <a:ahLst/>
              <a:cxnLst/>
              <a:rect l="l" t="t" r="r" b="b"/>
              <a:pathLst>
                <a:path w="7985" h="6373" extrusionOk="0">
                  <a:moveTo>
                    <a:pt x="1" y="6372"/>
                  </a:moveTo>
                  <a:cubicBezTo>
                    <a:pt x="263" y="5798"/>
                    <a:pt x="538" y="5235"/>
                    <a:pt x="826" y="4673"/>
                  </a:cubicBezTo>
                  <a:cubicBezTo>
                    <a:pt x="1113" y="4123"/>
                    <a:pt x="1425" y="3574"/>
                    <a:pt x="1813" y="3074"/>
                  </a:cubicBezTo>
                  <a:cubicBezTo>
                    <a:pt x="2200" y="2586"/>
                    <a:pt x="2687" y="2162"/>
                    <a:pt x="3249" y="1899"/>
                  </a:cubicBezTo>
                  <a:cubicBezTo>
                    <a:pt x="3912" y="1599"/>
                    <a:pt x="4649" y="1537"/>
                    <a:pt x="5349" y="1349"/>
                  </a:cubicBezTo>
                  <a:cubicBezTo>
                    <a:pt x="6211" y="1100"/>
                    <a:pt x="7023" y="637"/>
                    <a:pt x="7673" y="0"/>
                  </a:cubicBezTo>
                  <a:lnTo>
                    <a:pt x="7985" y="1687"/>
                  </a:lnTo>
                  <a:cubicBezTo>
                    <a:pt x="7435" y="2024"/>
                    <a:pt x="6898" y="2399"/>
                    <a:pt x="6386" y="2811"/>
                  </a:cubicBezTo>
                  <a:cubicBezTo>
                    <a:pt x="5773" y="3299"/>
                    <a:pt x="5186" y="3836"/>
                    <a:pt x="4474" y="4161"/>
                  </a:cubicBezTo>
                  <a:cubicBezTo>
                    <a:pt x="4149" y="4311"/>
                    <a:pt x="3812" y="4411"/>
                    <a:pt x="3487" y="4536"/>
                  </a:cubicBezTo>
                  <a:cubicBezTo>
                    <a:pt x="3150" y="4661"/>
                    <a:pt x="2825" y="4798"/>
                    <a:pt x="2537" y="5010"/>
                  </a:cubicBezTo>
                  <a:cubicBezTo>
                    <a:pt x="2350" y="5173"/>
                    <a:pt x="2175" y="5360"/>
                    <a:pt x="1988" y="5523"/>
                  </a:cubicBezTo>
                  <a:cubicBezTo>
                    <a:pt x="1450" y="6023"/>
                    <a:pt x="738" y="6322"/>
                    <a:pt x="1" y="6372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958050" y="3023500"/>
              <a:ext cx="110300" cy="87825"/>
            </a:xfrm>
            <a:custGeom>
              <a:avLst/>
              <a:gdLst/>
              <a:ahLst/>
              <a:cxnLst/>
              <a:rect l="l" t="t" r="r" b="b"/>
              <a:pathLst>
                <a:path w="4412" h="3513" extrusionOk="0">
                  <a:moveTo>
                    <a:pt x="2674" y="1"/>
                  </a:moveTo>
                  <a:cubicBezTo>
                    <a:pt x="2474" y="13"/>
                    <a:pt x="2287" y="88"/>
                    <a:pt x="2125" y="201"/>
                  </a:cubicBezTo>
                  <a:cubicBezTo>
                    <a:pt x="1862" y="388"/>
                    <a:pt x="1700" y="713"/>
                    <a:pt x="1700" y="1038"/>
                  </a:cubicBezTo>
                  <a:cubicBezTo>
                    <a:pt x="1643" y="1018"/>
                    <a:pt x="1583" y="1008"/>
                    <a:pt x="1523" y="1008"/>
                  </a:cubicBezTo>
                  <a:cubicBezTo>
                    <a:pt x="1400" y="1008"/>
                    <a:pt x="1276" y="1050"/>
                    <a:pt x="1175" y="1126"/>
                  </a:cubicBezTo>
                  <a:cubicBezTo>
                    <a:pt x="1075" y="1188"/>
                    <a:pt x="1000" y="1288"/>
                    <a:pt x="950" y="1400"/>
                  </a:cubicBezTo>
                  <a:cubicBezTo>
                    <a:pt x="888" y="1513"/>
                    <a:pt x="850" y="1625"/>
                    <a:pt x="813" y="1738"/>
                  </a:cubicBezTo>
                  <a:cubicBezTo>
                    <a:pt x="713" y="2000"/>
                    <a:pt x="600" y="2275"/>
                    <a:pt x="425" y="2487"/>
                  </a:cubicBezTo>
                  <a:cubicBezTo>
                    <a:pt x="313" y="2612"/>
                    <a:pt x="188" y="2725"/>
                    <a:pt x="88" y="2875"/>
                  </a:cubicBezTo>
                  <a:cubicBezTo>
                    <a:pt x="50" y="2950"/>
                    <a:pt x="13" y="3025"/>
                    <a:pt x="0" y="3112"/>
                  </a:cubicBezTo>
                  <a:cubicBezTo>
                    <a:pt x="0" y="3200"/>
                    <a:pt x="13" y="3287"/>
                    <a:pt x="63" y="3350"/>
                  </a:cubicBezTo>
                  <a:cubicBezTo>
                    <a:pt x="88" y="3412"/>
                    <a:pt x="150" y="3450"/>
                    <a:pt x="200" y="3475"/>
                  </a:cubicBezTo>
                  <a:cubicBezTo>
                    <a:pt x="263" y="3500"/>
                    <a:pt x="325" y="3512"/>
                    <a:pt x="388" y="3512"/>
                  </a:cubicBezTo>
                  <a:cubicBezTo>
                    <a:pt x="513" y="3512"/>
                    <a:pt x="638" y="3475"/>
                    <a:pt x="750" y="3412"/>
                  </a:cubicBezTo>
                  <a:cubicBezTo>
                    <a:pt x="1025" y="3262"/>
                    <a:pt x="1250" y="3025"/>
                    <a:pt x="1512" y="2850"/>
                  </a:cubicBezTo>
                  <a:cubicBezTo>
                    <a:pt x="1812" y="2650"/>
                    <a:pt x="2162" y="2525"/>
                    <a:pt x="2487" y="2350"/>
                  </a:cubicBezTo>
                  <a:cubicBezTo>
                    <a:pt x="2962" y="2088"/>
                    <a:pt x="3349" y="1688"/>
                    <a:pt x="3699" y="1275"/>
                  </a:cubicBezTo>
                  <a:cubicBezTo>
                    <a:pt x="3961" y="963"/>
                    <a:pt x="4199" y="626"/>
                    <a:pt x="4411" y="288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274800" y="3155025"/>
              <a:ext cx="66550" cy="177750"/>
            </a:xfrm>
            <a:custGeom>
              <a:avLst/>
              <a:gdLst/>
              <a:ahLst/>
              <a:cxnLst/>
              <a:rect l="l" t="t" r="r" b="b"/>
              <a:pathLst>
                <a:path w="2662" h="7110" extrusionOk="0">
                  <a:moveTo>
                    <a:pt x="1437" y="0"/>
                  </a:moveTo>
                  <a:lnTo>
                    <a:pt x="0" y="350"/>
                  </a:lnTo>
                  <a:cubicBezTo>
                    <a:pt x="275" y="762"/>
                    <a:pt x="400" y="1262"/>
                    <a:pt x="362" y="1750"/>
                  </a:cubicBezTo>
                  <a:cubicBezTo>
                    <a:pt x="350" y="1862"/>
                    <a:pt x="325" y="1974"/>
                    <a:pt x="325" y="2087"/>
                  </a:cubicBezTo>
                  <a:cubicBezTo>
                    <a:pt x="325" y="2212"/>
                    <a:pt x="337" y="2324"/>
                    <a:pt x="375" y="2424"/>
                  </a:cubicBezTo>
                  <a:cubicBezTo>
                    <a:pt x="425" y="2524"/>
                    <a:pt x="500" y="2612"/>
                    <a:pt x="600" y="2662"/>
                  </a:cubicBezTo>
                  <a:cubicBezTo>
                    <a:pt x="500" y="2924"/>
                    <a:pt x="525" y="3224"/>
                    <a:pt x="637" y="3474"/>
                  </a:cubicBezTo>
                  <a:cubicBezTo>
                    <a:pt x="737" y="3686"/>
                    <a:pt x="900" y="3861"/>
                    <a:pt x="987" y="4086"/>
                  </a:cubicBezTo>
                  <a:cubicBezTo>
                    <a:pt x="1087" y="4311"/>
                    <a:pt x="1087" y="4573"/>
                    <a:pt x="1075" y="4836"/>
                  </a:cubicBezTo>
                  <a:cubicBezTo>
                    <a:pt x="1075" y="5086"/>
                    <a:pt x="1062" y="5348"/>
                    <a:pt x="1150" y="5585"/>
                  </a:cubicBezTo>
                  <a:cubicBezTo>
                    <a:pt x="1212" y="5760"/>
                    <a:pt x="1312" y="5910"/>
                    <a:pt x="1425" y="6073"/>
                  </a:cubicBezTo>
                  <a:cubicBezTo>
                    <a:pt x="1524" y="6223"/>
                    <a:pt x="1624" y="6385"/>
                    <a:pt x="1662" y="6573"/>
                  </a:cubicBezTo>
                  <a:cubicBezTo>
                    <a:pt x="1674" y="6660"/>
                    <a:pt x="1687" y="6747"/>
                    <a:pt x="1699" y="6835"/>
                  </a:cubicBezTo>
                  <a:cubicBezTo>
                    <a:pt x="1712" y="6872"/>
                    <a:pt x="1724" y="6922"/>
                    <a:pt x="1749" y="6960"/>
                  </a:cubicBezTo>
                  <a:cubicBezTo>
                    <a:pt x="1774" y="6997"/>
                    <a:pt x="1799" y="7035"/>
                    <a:pt x="1837" y="7060"/>
                  </a:cubicBezTo>
                  <a:cubicBezTo>
                    <a:pt x="1874" y="7085"/>
                    <a:pt x="1924" y="7110"/>
                    <a:pt x="1974" y="7110"/>
                  </a:cubicBezTo>
                  <a:cubicBezTo>
                    <a:pt x="2024" y="7110"/>
                    <a:pt x="2074" y="7110"/>
                    <a:pt x="2124" y="7085"/>
                  </a:cubicBezTo>
                  <a:cubicBezTo>
                    <a:pt x="2212" y="7060"/>
                    <a:pt x="2299" y="6985"/>
                    <a:pt x="2349" y="6897"/>
                  </a:cubicBezTo>
                  <a:cubicBezTo>
                    <a:pt x="2424" y="6785"/>
                    <a:pt x="2474" y="6660"/>
                    <a:pt x="2499" y="6523"/>
                  </a:cubicBezTo>
                  <a:cubicBezTo>
                    <a:pt x="2524" y="6385"/>
                    <a:pt x="2537" y="6248"/>
                    <a:pt x="2562" y="6110"/>
                  </a:cubicBezTo>
                  <a:cubicBezTo>
                    <a:pt x="2599" y="5973"/>
                    <a:pt x="2637" y="5835"/>
                    <a:pt x="2649" y="5698"/>
                  </a:cubicBezTo>
                  <a:cubicBezTo>
                    <a:pt x="2662" y="5485"/>
                    <a:pt x="2612" y="5286"/>
                    <a:pt x="2549" y="5086"/>
                  </a:cubicBezTo>
                  <a:cubicBezTo>
                    <a:pt x="2487" y="4886"/>
                    <a:pt x="2412" y="4686"/>
                    <a:pt x="2374" y="4473"/>
                  </a:cubicBezTo>
                  <a:cubicBezTo>
                    <a:pt x="2312" y="4174"/>
                    <a:pt x="2349" y="3861"/>
                    <a:pt x="2349" y="3549"/>
                  </a:cubicBezTo>
                  <a:cubicBezTo>
                    <a:pt x="2349" y="3249"/>
                    <a:pt x="2312" y="2924"/>
                    <a:pt x="2149" y="2662"/>
                  </a:cubicBezTo>
                  <a:cubicBezTo>
                    <a:pt x="2112" y="2599"/>
                    <a:pt x="2074" y="2549"/>
                    <a:pt x="2049" y="2487"/>
                  </a:cubicBezTo>
                  <a:cubicBezTo>
                    <a:pt x="2037" y="2437"/>
                    <a:pt x="2037" y="2387"/>
                    <a:pt x="2037" y="2337"/>
                  </a:cubicBezTo>
                  <a:cubicBezTo>
                    <a:pt x="2037" y="2274"/>
                    <a:pt x="2049" y="2224"/>
                    <a:pt x="2062" y="2174"/>
                  </a:cubicBezTo>
                  <a:cubicBezTo>
                    <a:pt x="2087" y="2074"/>
                    <a:pt x="2112" y="1974"/>
                    <a:pt x="2099" y="1875"/>
                  </a:cubicBezTo>
                  <a:cubicBezTo>
                    <a:pt x="2087" y="1800"/>
                    <a:pt x="2049" y="1737"/>
                    <a:pt x="1999" y="1675"/>
                  </a:cubicBezTo>
                  <a:cubicBezTo>
                    <a:pt x="1962" y="1612"/>
                    <a:pt x="1899" y="1550"/>
                    <a:pt x="1862" y="1500"/>
                  </a:cubicBezTo>
                  <a:cubicBezTo>
                    <a:pt x="1512" y="1087"/>
                    <a:pt x="1362" y="525"/>
                    <a:pt x="1437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054875" y="2974775"/>
              <a:ext cx="272100" cy="359575"/>
            </a:xfrm>
            <a:custGeom>
              <a:avLst/>
              <a:gdLst/>
              <a:ahLst/>
              <a:cxnLst/>
              <a:rect l="l" t="t" r="r" b="b"/>
              <a:pathLst>
                <a:path w="10884" h="14383" extrusionOk="0">
                  <a:moveTo>
                    <a:pt x="6048" y="1"/>
                  </a:moveTo>
                  <a:lnTo>
                    <a:pt x="5673" y="501"/>
                  </a:lnTo>
                  <a:cubicBezTo>
                    <a:pt x="3949" y="3162"/>
                    <a:pt x="2412" y="5961"/>
                    <a:pt x="1075" y="8847"/>
                  </a:cubicBezTo>
                  <a:cubicBezTo>
                    <a:pt x="701" y="9659"/>
                    <a:pt x="351" y="10471"/>
                    <a:pt x="1" y="11296"/>
                  </a:cubicBezTo>
                  <a:lnTo>
                    <a:pt x="1250" y="9484"/>
                  </a:lnTo>
                  <a:lnTo>
                    <a:pt x="1250" y="9484"/>
                  </a:lnTo>
                  <a:lnTo>
                    <a:pt x="1200" y="11321"/>
                  </a:lnTo>
                  <a:cubicBezTo>
                    <a:pt x="1825" y="9447"/>
                    <a:pt x="2575" y="7623"/>
                    <a:pt x="3437" y="5848"/>
                  </a:cubicBezTo>
                  <a:cubicBezTo>
                    <a:pt x="3849" y="4999"/>
                    <a:pt x="4287" y="4174"/>
                    <a:pt x="4749" y="3362"/>
                  </a:cubicBezTo>
                  <a:cubicBezTo>
                    <a:pt x="5149" y="2650"/>
                    <a:pt x="5573" y="1962"/>
                    <a:pt x="6011" y="1275"/>
                  </a:cubicBezTo>
                  <a:lnTo>
                    <a:pt x="6011" y="1275"/>
                  </a:lnTo>
                  <a:cubicBezTo>
                    <a:pt x="5636" y="2400"/>
                    <a:pt x="5311" y="3562"/>
                    <a:pt x="5049" y="4736"/>
                  </a:cubicBezTo>
                  <a:cubicBezTo>
                    <a:pt x="4824" y="5786"/>
                    <a:pt x="4649" y="6835"/>
                    <a:pt x="4436" y="7897"/>
                  </a:cubicBezTo>
                  <a:cubicBezTo>
                    <a:pt x="4162" y="9259"/>
                    <a:pt x="3837" y="10621"/>
                    <a:pt x="3574" y="11996"/>
                  </a:cubicBezTo>
                  <a:cubicBezTo>
                    <a:pt x="3462" y="12621"/>
                    <a:pt x="3349" y="13258"/>
                    <a:pt x="3274" y="13895"/>
                  </a:cubicBezTo>
                  <a:cubicBezTo>
                    <a:pt x="3524" y="13408"/>
                    <a:pt x="3762" y="12920"/>
                    <a:pt x="3987" y="12433"/>
                  </a:cubicBezTo>
                  <a:cubicBezTo>
                    <a:pt x="4149" y="12058"/>
                    <a:pt x="4299" y="11683"/>
                    <a:pt x="4436" y="11309"/>
                  </a:cubicBezTo>
                  <a:lnTo>
                    <a:pt x="4436" y="11309"/>
                  </a:lnTo>
                  <a:cubicBezTo>
                    <a:pt x="4337" y="11708"/>
                    <a:pt x="4262" y="12108"/>
                    <a:pt x="4212" y="12508"/>
                  </a:cubicBezTo>
                  <a:cubicBezTo>
                    <a:pt x="4162" y="13033"/>
                    <a:pt x="4162" y="13558"/>
                    <a:pt x="4199" y="14082"/>
                  </a:cubicBezTo>
                  <a:cubicBezTo>
                    <a:pt x="4499" y="13308"/>
                    <a:pt x="4711" y="12508"/>
                    <a:pt x="4849" y="11683"/>
                  </a:cubicBezTo>
                  <a:cubicBezTo>
                    <a:pt x="5024" y="10646"/>
                    <a:pt x="5061" y="9584"/>
                    <a:pt x="5199" y="8535"/>
                  </a:cubicBezTo>
                  <a:cubicBezTo>
                    <a:pt x="5361" y="7160"/>
                    <a:pt x="5686" y="5811"/>
                    <a:pt x="6061" y="4474"/>
                  </a:cubicBezTo>
                  <a:cubicBezTo>
                    <a:pt x="6298" y="3612"/>
                    <a:pt x="6561" y="2750"/>
                    <a:pt x="6848" y="1900"/>
                  </a:cubicBezTo>
                  <a:lnTo>
                    <a:pt x="6848" y="1900"/>
                  </a:lnTo>
                  <a:cubicBezTo>
                    <a:pt x="6798" y="3075"/>
                    <a:pt x="6773" y="4249"/>
                    <a:pt x="6773" y="5424"/>
                  </a:cubicBezTo>
                  <a:cubicBezTo>
                    <a:pt x="6773" y="6511"/>
                    <a:pt x="6785" y="7610"/>
                    <a:pt x="6673" y="8685"/>
                  </a:cubicBezTo>
                  <a:cubicBezTo>
                    <a:pt x="6548" y="9897"/>
                    <a:pt x="6261" y="11071"/>
                    <a:pt x="6161" y="12271"/>
                  </a:cubicBezTo>
                  <a:cubicBezTo>
                    <a:pt x="6098" y="12970"/>
                    <a:pt x="6098" y="13683"/>
                    <a:pt x="6173" y="14382"/>
                  </a:cubicBezTo>
                  <a:cubicBezTo>
                    <a:pt x="6236" y="13695"/>
                    <a:pt x="6386" y="13008"/>
                    <a:pt x="6611" y="12358"/>
                  </a:cubicBezTo>
                  <a:cubicBezTo>
                    <a:pt x="6711" y="12071"/>
                    <a:pt x="6823" y="11796"/>
                    <a:pt x="6948" y="11521"/>
                  </a:cubicBezTo>
                  <a:cubicBezTo>
                    <a:pt x="7010" y="11908"/>
                    <a:pt x="7048" y="12296"/>
                    <a:pt x="7085" y="12683"/>
                  </a:cubicBezTo>
                  <a:cubicBezTo>
                    <a:pt x="7135" y="13095"/>
                    <a:pt x="7160" y="13520"/>
                    <a:pt x="7185" y="13945"/>
                  </a:cubicBezTo>
                  <a:cubicBezTo>
                    <a:pt x="7373" y="13458"/>
                    <a:pt x="7498" y="12945"/>
                    <a:pt x="7560" y="12433"/>
                  </a:cubicBezTo>
                  <a:cubicBezTo>
                    <a:pt x="7698" y="11396"/>
                    <a:pt x="7623" y="10359"/>
                    <a:pt x="7610" y="9322"/>
                  </a:cubicBezTo>
                  <a:cubicBezTo>
                    <a:pt x="7585" y="8097"/>
                    <a:pt x="7660" y="6885"/>
                    <a:pt x="7685" y="5661"/>
                  </a:cubicBezTo>
                  <a:cubicBezTo>
                    <a:pt x="7710" y="4411"/>
                    <a:pt x="7685" y="3149"/>
                    <a:pt x="7598" y="1900"/>
                  </a:cubicBezTo>
                  <a:lnTo>
                    <a:pt x="7598" y="1900"/>
                  </a:lnTo>
                  <a:cubicBezTo>
                    <a:pt x="7723" y="2575"/>
                    <a:pt x="7860" y="3249"/>
                    <a:pt x="8022" y="3924"/>
                  </a:cubicBezTo>
                  <a:cubicBezTo>
                    <a:pt x="8297" y="5074"/>
                    <a:pt x="8622" y="6223"/>
                    <a:pt x="8947" y="7360"/>
                  </a:cubicBezTo>
                  <a:cubicBezTo>
                    <a:pt x="9134" y="8047"/>
                    <a:pt x="9334" y="8735"/>
                    <a:pt x="9522" y="9434"/>
                  </a:cubicBezTo>
                  <a:cubicBezTo>
                    <a:pt x="9672" y="10034"/>
                    <a:pt x="9822" y="10646"/>
                    <a:pt x="9959" y="11259"/>
                  </a:cubicBezTo>
                  <a:cubicBezTo>
                    <a:pt x="10047" y="11633"/>
                    <a:pt x="10134" y="12021"/>
                    <a:pt x="10209" y="12396"/>
                  </a:cubicBezTo>
                  <a:cubicBezTo>
                    <a:pt x="10309" y="11896"/>
                    <a:pt x="10334" y="11384"/>
                    <a:pt x="10297" y="10884"/>
                  </a:cubicBezTo>
                  <a:cubicBezTo>
                    <a:pt x="10283" y="10722"/>
                    <a:pt x="10262" y="10560"/>
                    <a:pt x="10236" y="10400"/>
                  </a:cubicBezTo>
                  <a:lnTo>
                    <a:pt x="10236" y="10400"/>
                  </a:lnTo>
                  <a:cubicBezTo>
                    <a:pt x="10290" y="10619"/>
                    <a:pt x="10361" y="10831"/>
                    <a:pt x="10446" y="11034"/>
                  </a:cubicBezTo>
                  <a:cubicBezTo>
                    <a:pt x="10571" y="11296"/>
                    <a:pt x="10709" y="11546"/>
                    <a:pt x="10884" y="11771"/>
                  </a:cubicBezTo>
                  <a:cubicBezTo>
                    <a:pt x="10871" y="11234"/>
                    <a:pt x="10809" y="10684"/>
                    <a:pt x="10696" y="10159"/>
                  </a:cubicBezTo>
                  <a:cubicBezTo>
                    <a:pt x="10571" y="9484"/>
                    <a:pt x="10359" y="8847"/>
                    <a:pt x="10134" y="8197"/>
                  </a:cubicBezTo>
                  <a:cubicBezTo>
                    <a:pt x="9984" y="7773"/>
                    <a:pt x="9822" y="7348"/>
                    <a:pt x="9672" y="6923"/>
                  </a:cubicBezTo>
                  <a:cubicBezTo>
                    <a:pt x="9422" y="6211"/>
                    <a:pt x="9184" y="5498"/>
                    <a:pt x="8922" y="4799"/>
                  </a:cubicBezTo>
                  <a:cubicBezTo>
                    <a:pt x="8710" y="4249"/>
                    <a:pt x="8472" y="3712"/>
                    <a:pt x="8322" y="3137"/>
                  </a:cubicBezTo>
                  <a:cubicBezTo>
                    <a:pt x="8097" y="2362"/>
                    <a:pt x="8022" y="1538"/>
                    <a:pt x="8110" y="725"/>
                  </a:cubicBezTo>
                  <a:lnTo>
                    <a:pt x="6048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195125" y="2915750"/>
              <a:ext cx="66575" cy="87800"/>
            </a:xfrm>
            <a:custGeom>
              <a:avLst/>
              <a:gdLst/>
              <a:ahLst/>
              <a:cxnLst/>
              <a:rect l="l" t="t" r="r" b="b"/>
              <a:pathLst>
                <a:path w="2663" h="3512" extrusionOk="0">
                  <a:moveTo>
                    <a:pt x="813" y="0"/>
                  </a:moveTo>
                  <a:cubicBezTo>
                    <a:pt x="538" y="375"/>
                    <a:pt x="338" y="800"/>
                    <a:pt x="201" y="1250"/>
                  </a:cubicBezTo>
                  <a:cubicBezTo>
                    <a:pt x="51" y="1762"/>
                    <a:pt x="1" y="2312"/>
                    <a:pt x="63" y="2862"/>
                  </a:cubicBezTo>
                  <a:cubicBezTo>
                    <a:pt x="275" y="2811"/>
                    <a:pt x="490" y="2785"/>
                    <a:pt x="705" y="2785"/>
                  </a:cubicBezTo>
                  <a:cubicBezTo>
                    <a:pt x="859" y="2785"/>
                    <a:pt x="1012" y="2798"/>
                    <a:pt x="1163" y="2824"/>
                  </a:cubicBezTo>
                  <a:cubicBezTo>
                    <a:pt x="1663" y="2924"/>
                    <a:pt x="2138" y="3161"/>
                    <a:pt x="2500" y="3511"/>
                  </a:cubicBezTo>
                  <a:cubicBezTo>
                    <a:pt x="2487" y="2974"/>
                    <a:pt x="2500" y="2449"/>
                    <a:pt x="2537" y="1924"/>
                  </a:cubicBezTo>
                  <a:cubicBezTo>
                    <a:pt x="2562" y="1562"/>
                    <a:pt x="2612" y="1200"/>
                    <a:pt x="2662" y="850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195125" y="2915750"/>
              <a:ext cx="66575" cy="87800"/>
            </a:xfrm>
            <a:custGeom>
              <a:avLst/>
              <a:gdLst/>
              <a:ahLst/>
              <a:cxnLst/>
              <a:rect l="l" t="t" r="r" b="b"/>
              <a:pathLst>
                <a:path w="2663" h="3512" fill="none" extrusionOk="0">
                  <a:moveTo>
                    <a:pt x="813" y="0"/>
                  </a:moveTo>
                  <a:cubicBezTo>
                    <a:pt x="538" y="375"/>
                    <a:pt x="338" y="800"/>
                    <a:pt x="201" y="1250"/>
                  </a:cubicBezTo>
                  <a:cubicBezTo>
                    <a:pt x="51" y="1762"/>
                    <a:pt x="1" y="2312"/>
                    <a:pt x="63" y="2862"/>
                  </a:cubicBezTo>
                  <a:cubicBezTo>
                    <a:pt x="426" y="2774"/>
                    <a:pt x="801" y="2762"/>
                    <a:pt x="1163" y="2824"/>
                  </a:cubicBezTo>
                  <a:cubicBezTo>
                    <a:pt x="1663" y="2924"/>
                    <a:pt x="2138" y="3161"/>
                    <a:pt x="2500" y="3511"/>
                  </a:cubicBezTo>
                  <a:cubicBezTo>
                    <a:pt x="2487" y="2974"/>
                    <a:pt x="2500" y="2449"/>
                    <a:pt x="2537" y="1924"/>
                  </a:cubicBezTo>
                  <a:cubicBezTo>
                    <a:pt x="2562" y="1562"/>
                    <a:pt x="2612" y="1200"/>
                    <a:pt x="2662" y="850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245325" y="1060900"/>
              <a:ext cx="57800" cy="265525"/>
            </a:xfrm>
            <a:custGeom>
              <a:avLst/>
              <a:gdLst/>
              <a:ahLst/>
              <a:cxnLst/>
              <a:rect l="l" t="t" r="r" b="b"/>
              <a:pathLst>
                <a:path w="2312" h="10621" extrusionOk="0">
                  <a:moveTo>
                    <a:pt x="0" y="0"/>
                  </a:moveTo>
                  <a:lnTo>
                    <a:pt x="2299" y="88"/>
                  </a:lnTo>
                  <a:cubicBezTo>
                    <a:pt x="2312" y="1250"/>
                    <a:pt x="2299" y="2399"/>
                    <a:pt x="2262" y="3561"/>
                  </a:cubicBezTo>
                  <a:cubicBezTo>
                    <a:pt x="2199" y="5211"/>
                    <a:pt x="2087" y="6860"/>
                    <a:pt x="1775" y="8484"/>
                  </a:cubicBezTo>
                  <a:cubicBezTo>
                    <a:pt x="1625" y="9209"/>
                    <a:pt x="1450" y="9921"/>
                    <a:pt x="1237" y="10621"/>
                  </a:cubicBezTo>
                  <a:lnTo>
                    <a:pt x="225" y="10084"/>
                  </a:lnTo>
                  <a:cubicBezTo>
                    <a:pt x="138" y="8972"/>
                    <a:pt x="125" y="7859"/>
                    <a:pt x="213" y="6747"/>
                  </a:cubicBezTo>
                  <a:cubicBezTo>
                    <a:pt x="275" y="5873"/>
                    <a:pt x="388" y="4998"/>
                    <a:pt x="425" y="4111"/>
                  </a:cubicBezTo>
                  <a:cubicBezTo>
                    <a:pt x="488" y="2724"/>
                    <a:pt x="338" y="1337"/>
                    <a:pt x="0" y="0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044475" y="677625"/>
              <a:ext cx="73425" cy="180150"/>
            </a:xfrm>
            <a:custGeom>
              <a:avLst/>
              <a:gdLst/>
              <a:ahLst/>
              <a:cxnLst/>
              <a:rect l="l" t="t" r="r" b="b"/>
              <a:pathLst>
                <a:path w="2937" h="7206" extrusionOk="0">
                  <a:moveTo>
                    <a:pt x="950" y="0"/>
                  </a:moveTo>
                  <a:cubicBezTo>
                    <a:pt x="837" y="0"/>
                    <a:pt x="712" y="38"/>
                    <a:pt x="612" y="100"/>
                  </a:cubicBezTo>
                  <a:cubicBezTo>
                    <a:pt x="512" y="150"/>
                    <a:pt x="438" y="250"/>
                    <a:pt x="375" y="350"/>
                  </a:cubicBezTo>
                  <a:cubicBezTo>
                    <a:pt x="313" y="450"/>
                    <a:pt x="275" y="550"/>
                    <a:pt x="238" y="662"/>
                  </a:cubicBezTo>
                  <a:cubicBezTo>
                    <a:pt x="138" y="1012"/>
                    <a:pt x="113" y="1387"/>
                    <a:pt x="75" y="1749"/>
                  </a:cubicBezTo>
                  <a:cubicBezTo>
                    <a:pt x="38" y="2187"/>
                    <a:pt x="0" y="2637"/>
                    <a:pt x="75" y="3074"/>
                  </a:cubicBezTo>
                  <a:cubicBezTo>
                    <a:pt x="163" y="3524"/>
                    <a:pt x="375" y="3936"/>
                    <a:pt x="587" y="4336"/>
                  </a:cubicBezTo>
                  <a:cubicBezTo>
                    <a:pt x="825" y="4773"/>
                    <a:pt x="1062" y="5235"/>
                    <a:pt x="1100" y="5735"/>
                  </a:cubicBezTo>
                  <a:cubicBezTo>
                    <a:pt x="1125" y="5948"/>
                    <a:pt x="1112" y="6148"/>
                    <a:pt x="1125" y="6360"/>
                  </a:cubicBezTo>
                  <a:cubicBezTo>
                    <a:pt x="1150" y="6572"/>
                    <a:pt x="1200" y="6785"/>
                    <a:pt x="1337" y="6935"/>
                  </a:cubicBezTo>
                  <a:cubicBezTo>
                    <a:pt x="1412" y="7022"/>
                    <a:pt x="1512" y="7072"/>
                    <a:pt x="1600" y="7122"/>
                  </a:cubicBezTo>
                  <a:cubicBezTo>
                    <a:pt x="1699" y="7160"/>
                    <a:pt x="1812" y="7185"/>
                    <a:pt x="1912" y="7197"/>
                  </a:cubicBezTo>
                  <a:cubicBezTo>
                    <a:pt x="1967" y="7203"/>
                    <a:pt x="2022" y="7206"/>
                    <a:pt x="2077" y="7206"/>
                  </a:cubicBezTo>
                  <a:cubicBezTo>
                    <a:pt x="2383" y="7206"/>
                    <a:pt x="2682" y="7119"/>
                    <a:pt x="2936" y="6960"/>
                  </a:cubicBezTo>
                  <a:lnTo>
                    <a:pt x="2861" y="1000"/>
                  </a:lnTo>
                  <a:lnTo>
                    <a:pt x="2137" y="700"/>
                  </a:lnTo>
                  <a:cubicBezTo>
                    <a:pt x="1949" y="400"/>
                    <a:pt x="1649" y="163"/>
                    <a:pt x="1300" y="50"/>
                  </a:cubicBezTo>
                  <a:cubicBezTo>
                    <a:pt x="1187" y="25"/>
                    <a:pt x="1075" y="0"/>
                    <a:pt x="950" y="0"/>
                  </a:cubicBezTo>
                  <a:close/>
                </a:path>
              </a:pathLst>
            </a:custGeom>
            <a:solidFill>
              <a:srgbClr val="FDE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2044475" y="677625"/>
              <a:ext cx="73425" cy="180875"/>
            </a:xfrm>
            <a:custGeom>
              <a:avLst/>
              <a:gdLst/>
              <a:ahLst/>
              <a:cxnLst/>
              <a:rect l="l" t="t" r="r" b="b"/>
              <a:pathLst>
                <a:path w="2937" h="7235" fill="none" extrusionOk="0">
                  <a:moveTo>
                    <a:pt x="2861" y="1000"/>
                  </a:moveTo>
                  <a:lnTo>
                    <a:pt x="2137" y="700"/>
                  </a:lnTo>
                  <a:lnTo>
                    <a:pt x="2137" y="700"/>
                  </a:lnTo>
                  <a:cubicBezTo>
                    <a:pt x="1949" y="400"/>
                    <a:pt x="1649" y="163"/>
                    <a:pt x="1300" y="50"/>
                  </a:cubicBezTo>
                  <a:cubicBezTo>
                    <a:pt x="1187" y="25"/>
                    <a:pt x="1075" y="0"/>
                    <a:pt x="950" y="0"/>
                  </a:cubicBezTo>
                  <a:cubicBezTo>
                    <a:pt x="837" y="0"/>
                    <a:pt x="712" y="38"/>
                    <a:pt x="612" y="100"/>
                  </a:cubicBezTo>
                  <a:cubicBezTo>
                    <a:pt x="512" y="150"/>
                    <a:pt x="438" y="250"/>
                    <a:pt x="375" y="350"/>
                  </a:cubicBezTo>
                  <a:cubicBezTo>
                    <a:pt x="313" y="450"/>
                    <a:pt x="275" y="550"/>
                    <a:pt x="238" y="662"/>
                  </a:cubicBezTo>
                  <a:cubicBezTo>
                    <a:pt x="138" y="1012"/>
                    <a:pt x="113" y="1387"/>
                    <a:pt x="75" y="1749"/>
                  </a:cubicBezTo>
                  <a:cubicBezTo>
                    <a:pt x="38" y="2187"/>
                    <a:pt x="0" y="2637"/>
                    <a:pt x="75" y="3074"/>
                  </a:cubicBezTo>
                  <a:cubicBezTo>
                    <a:pt x="163" y="3524"/>
                    <a:pt x="375" y="3936"/>
                    <a:pt x="587" y="4336"/>
                  </a:cubicBezTo>
                  <a:cubicBezTo>
                    <a:pt x="825" y="4773"/>
                    <a:pt x="1062" y="5235"/>
                    <a:pt x="1100" y="5735"/>
                  </a:cubicBezTo>
                  <a:cubicBezTo>
                    <a:pt x="1125" y="5948"/>
                    <a:pt x="1112" y="6148"/>
                    <a:pt x="1125" y="6360"/>
                  </a:cubicBezTo>
                  <a:cubicBezTo>
                    <a:pt x="1150" y="6572"/>
                    <a:pt x="1200" y="6785"/>
                    <a:pt x="1337" y="6935"/>
                  </a:cubicBezTo>
                  <a:cubicBezTo>
                    <a:pt x="1412" y="7022"/>
                    <a:pt x="1512" y="7072"/>
                    <a:pt x="1600" y="7122"/>
                  </a:cubicBezTo>
                  <a:cubicBezTo>
                    <a:pt x="1699" y="7160"/>
                    <a:pt x="1812" y="7185"/>
                    <a:pt x="1912" y="7197"/>
                  </a:cubicBezTo>
                  <a:cubicBezTo>
                    <a:pt x="2274" y="7235"/>
                    <a:pt x="2637" y="7147"/>
                    <a:pt x="2936" y="6960"/>
                  </a:cubicBezTo>
                </a:path>
              </a:pathLst>
            </a:custGeom>
            <a:noFill/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2190350" y="792250"/>
              <a:ext cx="85600" cy="120925"/>
            </a:xfrm>
            <a:custGeom>
              <a:avLst/>
              <a:gdLst/>
              <a:ahLst/>
              <a:cxnLst/>
              <a:rect l="l" t="t" r="r" b="b"/>
              <a:pathLst>
                <a:path w="3424" h="4837" extrusionOk="0">
                  <a:moveTo>
                    <a:pt x="50" y="1000"/>
                  </a:moveTo>
                  <a:lnTo>
                    <a:pt x="1949" y="1"/>
                  </a:lnTo>
                  <a:cubicBezTo>
                    <a:pt x="2337" y="763"/>
                    <a:pt x="2699" y="1538"/>
                    <a:pt x="3049" y="2325"/>
                  </a:cubicBezTo>
                  <a:cubicBezTo>
                    <a:pt x="3174" y="2612"/>
                    <a:pt x="3299" y="2900"/>
                    <a:pt x="3424" y="3187"/>
                  </a:cubicBezTo>
                  <a:lnTo>
                    <a:pt x="2237" y="4836"/>
                  </a:lnTo>
                  <a:cubicBezTo>
                    <a:pt x="1874" y="3962"/>
                    <a:pt x="1437" y="3124"/>
                    <a:pt x="937" y="2325"/>
                  </a:cubicBezTo>
                  <a:cubicBezTo>
                    <a:pt x="650" y="1862"/>
                    <a:pt x="338" y="1425"/>
                    <a:pt x="0" y="1000"/>
                  </a:cubicBezTo>
                  <a:close/>
                </a:path>
              </a:pathLst>
            </a:custGeom>
            <a:solidFill>
              <a:srgbClr val="F0C1B6"/>
            </a:solidFill>
            <a:ln w="7175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2234700" y="723850"/>
              <a:ext cx="83425" cy="224000"/>
            </a:xfrm>
            <a:custGeom>
              <a:avLst/>
              <a:gdLst/>
              <a:ahLst/>
              <a:cxnLst/>
              <a:rect l="l" t="t" r="r" b="b"/>
              <a:pathLst>
                <a:path w="3337" h="8960" extrusionOk="0">
                  <a:moveTo>
                    <a:pt x="2250" y="400"/>
                  </a:moveTo>
                  <a:lnTo>
                    <a:pt x="3312" y="0"/>
                  </a:lnTo>
                  <a:cubicBezTo>
                    <a:pt x="3337" y="663"/>
                    <a:pt x="3312" y="1337"/>
                    <a:pt x="3237" y="2000"/>
                  </a:cubicBezTo>
                  <a:cubicBezTo>
                    <a:pt x="2987" y="4249"/>
                    <a:pt x="2175" y="6435"/>
                    <a:pt x="888" y="8297"/>
                  </a:cubicBezTo>
                  <a:lnTo>
                    <a:pt x="0" y="8959"/>
                  </a:lnTo>
                  <a:cubicBezTo>
                    <a:pt x="63" y="8272"/>
                    <a:pt x="150" y="7572"/>
                    <a:pt x="263" y="6885"/>
                  </a:cubicBezTo>
                  <a:cubicBezTo>
                    <a:pt x="650" y="4648"/>
                    <a:pt x="1312" y="2462"/>
                    <a:pt x="2250" y="400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2090075" y="546725"/>
              <a:ext cx="68750" cy="162150"/>
            </a:xfrm>
            <a:custGeom>
              <a:avLst/>
              <a:gdLst/>
              <a:ahLst/>
              <a:cxnLst/>
              <a:rect l="l" t="t" r="r" b="b"/>
              <a:pathLst>
                <a:path w="2750" h="6486" extrusionOk="0">
                  <a:moveTo>
                    <a:pt x="38" y="4024"/>
                  </a:moveTo>
                  <a:cubicBezTo>
                    <a:pt x="0" y="2762"/>
                    <a:pt x="175" y="1500"/>
                    <a:pt x="550" y="288"/>
                  </a:cubicBezTo>
                  <a:cubicBezTo>
                    <a:pt x="738" y="363"/>
                    <a:pt x="950" y="338"/>
                    <a:pt x="1125" y="238"/>
                  </a:cubicBezTo>
                  <a:cubicBezTo>
                    <a:pt x="1212" y="188"/>
                    <a:pt x="1287" y="126"/>
                    <a:pt x="1362" y="76"/>
                  </a:cubicBezTo>
                  <a:cubicBezTo>
                    <a:pt x="1400" y="51"/>
                    <a:pt x="1450" y="26"/>
                    <a:pt x="1487" y="13"/>
                  </a:cubicBezTo>
                  <a:cubicBezTo>
                    <a:pt x="1537" y="1"/>
                    <a:pt x="1587" y="1"/>
                    <a:pt x="1637" y="13"/>
                  </a:cubicBezTo>
                  <a:cubicBezTo>
                    <a:pt x="1687" y="26"/>
                    <a:pt x="1750" y="63"/>
                    <a:pt x="1787" y="101"/>
                  </a:cubicBezTo>
                  <a:cubicBezTo>
                    <a:pt x="1825" y="151"/>
                    <a:pt x="1862" y="213"/>
                    <a:pt x="1875" y="263"/>
                  </a:cubicBezTo>
                  <a:cubicBezTo>
                    <a:pt x="1925" y="376"/>
                    <a:pt x="1937" y="501"/>
                    <a:pt x="1962" y="626"/>
                  </a:cubicBezTo>
                  <a:cubicBezTo>
                    <a:pt x="2012" y="788"/>
                    <a:pt x="2125" y="950"/>
                    <a:pt x="2262" y="1050"/>
                  </a:cubicBezTo>
                  <a:cubicBezTo>
                    <a:pt x="2399" y="1163"/>
                    <a:pt x="2574" y="1225"/>
                    <a:pt x="2749" y="1238"/>
                  </a:cubicBezTo>
                  <a:lnTo>
                    <a:pt x="2050" y="6486"/>
                  </a:lnTo>
                  <a:cubicBezTo>
                    <a:pt x="1637" y="6486"/>
                    <a:pt x="1225" y="6436"/>
                    <a:pt x="825" y="6323"/>
                  </a:cubicBezTo>
                  <a:cubicBezTo>
                    <a:pt x="650" y="6273"/>
                    <a:pt x="475" y="6223"/>
                    <a:pt x="313" y="6148"/>
                  </a:cubicBezTo>
                  <a:cubicBezTo>
                    <a:pt x="150" y="5449"/>
                    <a:pt x="63" y="4736"/>
                    <a:pt x="38" y="4024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2133800" y="459275"/>
              <a:ext cx="177150" cy="265525"/>
            </a:xfrm>
            <a:custGeom>
              <a:avLst/>
              <a:gdLst/>
              <a:ahLst/>
              <a:cxnLst/>
              <a:rect l="l" t="t" r="r" b="b"/>
              <a:pathLst>
                <a:path w="7086" h="10621" extrusionOk="0">
                  <a:moveTo>
                    <a:pt x="1" y="9284"/>
                  </a:moveTo>
                  <a:cubicBezTo>
                    <a:pt x="126" y="8197"/>
                    <a:pt x="263" y="7110"/>
                    <a:pt x="388" y="6023"/>
                  </a:cubicBezTo>
                  <a:cubicBezTo>
                    <a:pt x="575" y="4411"/>
                    <a:pt x="788" y="2724"/>
                    <a:pt x="1700" y="1387"/>
                  </a:cubicBezTo>
                  <a:cubicBezTo>
                    <a:pt x="2012" y="925"/>
                    <a:pt x="2412" y="513"/>
                    <a:pt x="2899" y="263"/>
                  </a:cubicBezTo>
                  <a:cubicBezTo>
                    <a:pt x="3149" y="138"/>
                    <a:pt x="3424" y="50"/>
                    <a:pt x="3699" y="25"/>
                  </a:cubicBezTo>
                  <a:cubicBezTo>
                    <a:pt x="3974" y="0"/>
                    <a:pt x="4249" y="38"/>
                    <a:pt x="4511" y="138"/>
                  </a:cubicBezTo>
                  <a:cubicBezTo>
                    <a:pt x="5024" y="325"/>
                    <a:pt x="5411" y="775"/>
                    <a:pt x="5661" y="1262"/>
                  </a:cubicBezTo>
                  <a:cubicBezTo>
                    <a:pt x="5911" y="1762"/>
                    <a:pt x="6036" y="2299"/>
                    <a:pt x="6161" y="2837"/>
                  </a:cubicBezTo>
                  <a:cubicBezTo>
                    <a:pt x="6498" y="4274"/>
                    <a:pt x="6873" y="5698"/>
                    <a:pt x="6998" y="7160"/>
                  </a:cubicBezTo>
                  <a:cubicBezTo>
                    <a:pt x="7085" y="8322"/>
                    <a:pt x="7010" y="9484"/>
                    <a:pt x="6773" y="10621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2133800" y="459275"/>
              <a:ext cx="177150" cy="265525"/>
            </a:xfrm>
            <a:custGeom>
              <a:avLst/>
              <a:gdLst/>
              <a:ahLst/>
              <a:cxnLst/>
              <a:rect l="l" t="t" r="r" b="b"/>
              <a:pathLst>
                <a:path w="7086" h="10621" fill="none" extrusionOk="0">
                  <a:moveTo>
                    <a:pt x="1" y="9284"/>
                  </a:moveTo>
                  <a:cubicBezTo>
                    <a:pt x="126" y="8197"/>
                    <a:pt x="263" y="7110"/>
                    <a:pt x="388" y="6023"/>
                  </a:cubicBezTo>
                  <a:cubicBezTo>
                    <a:pt x="575" y="4411"/>
                    <a:pt x="788" y="2724"/>
                    <a:pt x="1700" y="1387"/>
                  </a:cubicBezTo>
                  <a:cubicBezTo>
                    <a:pt x="2012" y="925"/>
                    <a:pt x="2412" y="513"/>
                    <a:pt x="2899" y="263"/>
                  </a:cubicBezTo>
                  <a:cubicBezTo>
                    <a:pt x="3149" y="138"/>
                    <a:pt x="3424" y="50"/>
                    <a:pt x="3699" y="25"/>
                  </a:cubicBezTo>
                  <a:cubicBezTo>
                    <a:pt x="3974" y="0"/>
                    <a:pt x="4249" y="38"/>
                    <a:pt x="4511" y="138"/>
                  </a:cubicBezTo>
                  <a:cubicBezTo>
                    <a:pt x="5024" y="325"/>
                    <a:pt x="5411" y="775"/>
                    <a:pt x="5661" y="1262"/>
                  </a:cubicBezTo>
                  <a:cubicBezTo>
                    <a:pt x="5911" y="1762"/>
                    <a:pt x="6036" y="2299"/>
                    <a:pt x="6161" y="2837"/>
                  </a:cubicBezTo>
                  <a:cubicBezTo>
                    <a:pt x="6498" y="4274"/>
                    <a:pt x="6873" y="5698"/>
                    <a:pt x="6998" y="7160"/>
                  </a:cubicBezTo>
                  <a:cubicBezTo>
                    <a:pt x="7085" y="8322"/>
                    <a:pt x="7010" y="9484"/>
                    <a:pt x="6773" y="1062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749600" y="1608800"/>
              <a:ext cx="318950" cy="975900"/>
            </a:xfrm>
            <a:custGeom>
              <a:avLst/>
              <a:gdLst/>
              <a:ahLst/>
              <a:cxnLst/>
              <a:rect l="l" t="t" r="r" b="b"/>
              <a:pathLst>
                <a:path w="12758" h="39036" extrusionOk="0">
                  <a:moveTo>
                    <a:pt x="7809" y="0"/>
                  </a:moveTo>
                  <a:lnTo>
                    <a:pt x="0" y="1574"/>
                  </a:lnTo>
                  <a:lnTo>
                    <a:pt x="712" y="4973"/>
                  </a:lnTo>
                  <a:cubicBezTo>
                    <a:pt x="1200" y="6835"/>
                    <a:pt x="1699" y="8684"/>
                    <a:pt x="2212" y="10533"/>
                  </a:cubicBezTo>
                  <a:cubicBezTo>
                    <a:pt x="2612" y="11983"/>
                    <a:pt x="3024" y="13432"/>
                    <a:pt x="3436" y="14869"/>
                  </a:cubicBezTo>
                  <a:cubicBezTo>
                    <a:pt x="4073" y="17118"/>
                    <a:pt x="4736" y="19380"/>
                    <a:pt x="5048" y="21691"/>
                  </a:cubicBezTo>
                  <a:cubicBezTo>
                    <a:pt x="5210" y="22866"/>
                    <a:pt x="5285" y="24065"/>
                    <a:pt x="5011" y="25202"/>
                  </a:cubicBezTo>
                  <a:cubicBezTo>
                    <a:pt x="4798" y="26114"/>
                    <a:pt x="4373" y="26951"/>
                    <a:pt x="3961" y="27789"/>
                  </a:cubicBezTo>
                  <a:cubicBezTo>
                    <a:pt x="3549" y="28638"/>
                    <a:pt x="3149" y="29488"/>
                    <a:pt x="2999" y="30412"/>
                  </a:cubicBezTo>
                  <a:cubicBezTo>
                    <a:pt x="2861" y="31237"/>
                    <a:pt x="2936" y="32099"/>
                    <a:pt x="3199" y="32899"/>
                  </a:cubicBezTo>
                  <a:cubicBezTo>
                    <a:pt x="4098" y="34073"/>
                    <a:pt x="5086" y="35185"/>
                    <a:pt x="6160" y="36210"/>
                  </a:cubicBezTo>
                  <a:cubicBezTo>
                    <a:pt x="7022" y="37047"/>
                    <a:pt x="7934" y="37822"/>
                    <a:pt x="8996" y="38384"/>
                  </a:cubicBezTo>
                  <a:cubicBezTo>
                    <a:pt x="9726" y="38767"/>
                    <a:pt x="10537" y="39035"/>
                    <a:pt x="11361" y="39035"/>
                  </a:cubicBezTo>
                  <a:cubicBezTo>
                    <a:pt x="11398" y="39035"/>
                    <a:pt x="11434" y="39035"/>
                    <a:pt x="11470" y="39034"/>
                  </a:cubicBezTo>
                  <a:cubicBezTo>
                    <a:pt x="11908" y="39021"/>
                    <a:pt x="12357" y="38934"/>
                    <a:pt x="12757" y="38759"/>
                  </a:cubicBezTo>
                  <a:cubicBezTo>
                    <a:pt x="12670" y="38184"/>
                    <a:pt x="12582" y="37609"/>
                    <a:pt x="12470" y="37035"/>
                  </a:cubicBezTo>
                  <a:cubicBezTo>
                    <a:pt x="12270" y="36023"/>
                    <a:pt x="12045" y="35023"/>
                    <a:pt x="11920" y="33998"/>
                  </a:cubicBezTo>
                  <a:cubicBezTo>
                    <a:pt x="11620" y="31687"/>
                    <a:pt x="11870" y="29350"/>
                    <a:pt x="12070" y="27026"/>
                  </a:cubicBezTo>
                  <a:cubicBezTo>
                    <a:pt x="12270" y="24802"/>
                    <a:pt x="12432" y="22578"/>
                    <a:pt x="12270" y="20354"/>
                  </a:cubicBezTo>
                  <a:cubicBezTo>
                    <a:pt x="12158" y="18867"/>
                    <a:pt x="11908" y="17393"/>
                    <a:pt x="11795" y="15893"/>
                  </a:cubicBezTo>
                  <a:cubicBezTo>
                    <a:pt x="11708" y="14731"/>
                    <a:pt x="11708" y="13557"/>
                    <a:pt x="11633" y="12382"/>
                  </a:cubicBezTo>
                  <a:cubicBezTo>
                    <a:pt x="11370" y="8034"/>
                    <a:pt x="10046" y="3749"/>
                    <a:pt x="7809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781450" y="1033100"/>
              <a:ext cx="429525" cy="289575"/>
            </a:xfrm>
            <a:custGeom>
              <a:avLst/>
              <a:gdLst/>
              <a:ahLst/>
              <a:cxnLst/>
              <a:rect l="l" t="t" r="r" b="b"/>
              <a:pathLst>
                <a:path w="17181" h="11583" extrusionOk="0">
                  <a:moveTo>
                    <a:pt x="16094" y="0"/>
                  </a:moveTo>
                  <a:cubicBezTo>
                    <a:pt x="15232" y="1375"/>
                    <a:pt x="14007" y="2537"/>
                    <a:pt x="12583" y="3311"/>
                  </a:cubicBezTo>
                  <a:cubicBezTo>
                    <a:pt x="11096" y="4136"/>
                    <a:pt x="9409" y="4536"/>
                    <a:pt x="7735" y="4798"/>
                  </a:cubicBezTo>
                  <a:cubicBezTo>
                    <a:pt x="5686" y="5111"/>
                    <a:pt x="3612" y="5236"/>
                    <a:pt x="1600" y="5710"/>
                  </a:cubicBezTo>
                  <a:cubicBezTo>
                    <a:pt x="1350" y="5773"/>
                    <a:pt x="1113" y="5835"/>
                    <a:pt x="875" y="5898"/>
                  </a:cubicBezTo>
                  <a:lnTo>
                    <a:pt x="1" y="8147"/>
                  </a:lnTo>
                  <a:lnTo>
                    <a:pt x="17181" y="11583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783025" y="1179975"/>
              <a:ext cx="469200" cy="175500"/>
            </a:xfrm>
            <a:custGeom>
              <a:avLst/>
              <a:gdLst/>
              <a:ahLst/>
              <a:cxnLst/>
              <a:rect l="l" t="t" r="r" b="b"/>
              <a:pathLst>
                <a:path w="18768" h="7020" extrusionOk="0">
                  <a:moveTo>
                    <a:pt x="782" y="0"/>
                  </a:moveTo>
                  <a:cubicBezTo>
                    <a:pt x="709" y="0"/>
                    <a:pt x="636" y="7"/>
                    <a:pt x="562" y="23"/>
                  </a:cubicBezTo>
                  <a:cubicBezTo>
                    <a:pt x="325" y="73"/>
                    <a:pt x="113" y="235"/>
                    <a:pt x="0" y="448"/>
                  </a:cubicBezTo>
                  <a:lnTo>
                    <a:pt x="250" y="1972"/>
                  </a:lnTo>
                  <a:lnTo>
                    <a:pt x="18680" y="7020"/>
                  </a:lnTo>
                  <a:cubicBezTo>
                    <a:pt x="18742" y="6620"/>
                    <a:pt x="18767" y="6220"/>
                    <a:pt x="18767" y="5820"/>
                  </a:cubicBezTo>
                  <a:cubicBezTo>
                    <a:pt x="18755" y="5645"/>
                    <a:pt x="18755" y="5483"/>
                    <a:pt x="18717" y="5321"/>
                  </a:cubicBezTo>
                  <a:cubicBezTo>
                    <a:pt x="18680" y="5146"/>
                    <a:pt x="18617" y="4996"/>
                    <a:pt x="18505" y="4858"/>
                  </a:cubicBezTo>
                  <a:cubicBezTo>
                    <a:pt x="18355" y="4671"/>
                    <a:pt x="18130" y="4558"/>
                    <a:pt x="17905" y="4471"/>
                  </a:cubicBezTo>
                  <a:cubicBezTo>
                    <a:pt x="17355" y="4283"/>
                    <a:pt x="16743" y="4296"/>
                    <a:pt x="16193" y="4134"/>
                  </a:cubicBezTo>
                  <a:cubicBezTo>
                    <a:pt x="15856" y="4034"/>
                    <a:pt x="15556" y="3871"/>
                    <a:pt x="15244" y="3709"/>
                  </a:cubicBezTo>
                  <a:cubicBezTo>
                    <a:pt x="14032" y="3084"/>
                    <a:pt x="12795" y="2509"/>
                    <a:pt x="11545" y="1947"/>
                  </a:cubicBezTo>
                  <a:cubicBezTo>
                    <a:pt x="9971" y="1247"/>
                    <a:pt x="8359" y="560"/>
                    <a:pt x="6647" y="298"/>
                  </a:cubicBezTo>
                  <a:cubicBezTo>
                    <a:pt x="5997" y="197"/>
                    <a:pt x="5335" y="158"/>
                    <a:pt x="4672" y="158"/>
                  </a:cubicBezTo>
                  <a:cubicBezTo>
                    <a:pt x="4188" y="158"/>
                    <a:pt x="3704" y="179"/>
                    <a:pt x="3224" y="210"/>
                  </a:cubicBezTo>
                  <a:cubicBezTo>
                    <a:pt x="2945" y="230"/>
                    <a:pt x="2663" y="252"/>
                    <a:pt x="2381" y="252"/>
                  </a:cubicBezTo>
                  <a:cubicBezTo>
                    <a:pt x="2119" y="252"/>
                    <a:pt x="1858" y="233"/>
                    <a:pt x="1599" y="173"/>
                  </a:cubicBezTo>
                  <a:cubicBezTo>
                    <a:pt x="1437" y="135"/>
                    <a:pt x="1262" y="73"/>
                    <a:pt x="1087" y="35"/>
                  </a:cubicBezTo>
                  <a:cubicBezTo>
                    <a:pt x="985" y="13"/>
                    <a:pt x="884" y="0"/>
                    <a:pt x="782" y="0"/>
                  </a:cubicBez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191075" y="2396900"/>
              <a:ext cx="368925" cy="501375"/>
            </a:xfrm>
            <a:custGeom>
              <a:avLst/>
              <a:gdLst/>
              <a:ahLst/>
              <a:cxnLst/>
              <a:rect l="l" t="t" r="r" b="b"/>
              <a:pathLst>
                <a:path w="14757" h="20055" extrusionOk="0">
                  <a:moveTo>
                    <a:pt x="1" y="15944"/>
                  </a:moveTo>
                  <a:cubicBezTo>
                    <a:pt x="788" y="13870"/>
                    <a:pt x="1462" y="11746"/>
                    <a:pt x="2037" y="9596"/>
                  </a:cubicBezTo>
                  <a:cubicBezTo>
                    <a:pt x="2362" y="8322"/>
                    <a:pt x="2662" y="7035"/>
                    <a:pt x="3037" y="5773"/>
                  </a:cubicBezTo>
                  <a:cubicBezTo>
                    <a:pt x="3624" y="3774"/>
                    <a:pt x="4399" y="1837"/>
                    <a:pt x="5348" y="0"/>
                  </a:cubicBezTo>
                  <a:lnTo>
                    <a:pt x="14757" y="1950"/>
                  </a:lnTo>
                  <a:lnTo>
                    <a:pt x="6110" y="18655"/>
                  </a:lnTo>
                  <a:lnTo>
                    <a:pt x="3399" y="20055"/>
                  </a:lnTo>
                  <a:lnTo>
                    <a:pt x="325" y="18405"/>
                  </a:lnTo>
                  <a:close/>
                </a:path>
              </a:pathLst>
            </a:custGeom>
            <a:solidFill>
              <a:srgbClr val="AD918A"/>
            </a:solidFill>
            <a:ln w="5925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140775" y="2795475"/>
              <a:ext cx="209325" cy="141525"/>
            </a:xfrm>
            <a:custGeom>
              <a:avLst/>
              <a:gdLst/>
              <a:ahLst/>
              <a:cxnLst/>
              <a:rect l="l" t="t" r="r" b="b"/>
              <a:pathLst>
                <a:path w="8373" h="5661" extrusionOk="0">
                  <a:moveTo>
                    <a:pt x="2013" y="1"/>
                  </a:moveTo>
                  <a:cubicBezTo>
                    <a:pt x="1913" y="326"/>
                    <a:pt x="1800" y="626"/>
                    <a:pt x="1663" y="925"/>
                  </a:cubicBezTo>
                  <a:cubicBezTo>
                    <a:pt x="1275" y="1738"/>
                    <a:pt x="701" y="2450"/>
                    <a:pt x="1" y="3000"/>
                  </a:cubicBezTo>
                  <a:cubicBezTo>
                    <a:pt x="163" y="3018"/>
                    <a:pt x="329" y="3028"/>
                    <a:pt x="494" y="3028"/>
                  </a:cubicBezTo>
                  <a:cubicBezTo>
                    <a:pt x="660" y="3028"/>
                    <a:pt x="826" y="3018"/>
                    <a:pt x="988" y="3000"/>
                  </a:cubicBezTo>
                  <a:cubicBezTo>
                    <a:pt x="1257" y="2978"/>
                    <a:pt x="1525" y="2920"/>
                    <a:pt x="1794" y="2920"/>
                  </a:cubicBezTo>
                  <a:cubicBezTo>
                    <a:pt x="1838" y="2920"/>
                    <a:pt x="1881" y="2921"/>
                    <a:pt x="1925" y="2925"/>
                  </a:cubicBezTo>
                  <a:cubicBezTo>
                    <a:pt x="2075" y="2950"/>
                    <a:pt x="2225" y="2987"/>
                    <a:pt x="2362" y="3062"/>
                  </a:cubicBezTo>
                  <a:cubicBezTo>
                    <a:pt x="2500" y="3124"/>
                    <a:pt x="2625" y="3237"/>
                    <a:pt x="2687" y="3387"/>
                  </a:cubicBezTo>
                  <a:cubicBezTo>
                    <a:pt x="2762" y="3524"/>
                    <a:pt x="2775" y="3687"/>
                    <a:pt x="2775" y="3849"/>
                  </a:cubicBezTo>
                  <a:cubicBezTo>
                    <a:pt x="2775" y="3999"/>
                    <a:pt x="2737" y="4162"/>
                    <a:pt x="2737" y="4311"/>
                  </a:cubicBezTo>
                  <a:cubicBezTo>
                    <a:pt x="2712" y="4586"/>
                    <a:pt x="2750" y="4861"/>
                    <a:pt x="2837" y="5124"/>
                  </a:cubicBezTo>
                  <a:cubicBezTo>
                    <a:pt x="3200" y="5136"/>
                    <a:pt x="3549" y="5186"/>
                    <a:pt x="3899" y="5274"/>
                  </a:cubicBezTo>
                  <a:cubicBezTo>
                    <a:pt x="4224" y="5361"/>
                    <a:pt x="4549" y="5498"/>
                    <a:pt x="4836" y="5661"/>
                  </a:cubicBezTo>
                  <a:cubicBezTo>
                    <a:pt x="5099" y="5536"/>
                    <a:pt x="5361" y="5424"/>
                    <a:pt x="5636" y="5336"/>
                  </a:cubicBezTo>
                  <a:cubicBezTo>
                    <a:pt x="6148" y="5161"/>
                    <a:pt x="6686" y="5049"/>
                    <a:pt x="7223" y="4999"/>
                  </a:cubicBezTo>
                  <a:cubicBezTo>
                    <a:pt x="7435" y="4524"/>
                    <a:pt x="7660" y="4049"/>
                    <a:pt x="7898" y="3587"/>
                  </a:cubicBezTo>
                  <a:cubicBezTo>
                    <a:pt x="8048" y="3287"/>
                    <a:pt x="8210" y="3000"/>
                    <a:pt x="8372" y="2700"/>
                  </a:cubicBezTo>
                  <a:lnTo>
                    <a:pt x="8372" y="2700"/>
                  </a:lnTo>
                  <a:cubicBezTo>
                    <a:pt x="8182" y="2726"/>
                    <a:pt x="7988" y="2738"/>
                    <a:pt x="7794" y="2738"/>
                  </a:cubicBezTo>
                  <a:cubicBezTo>
                    <a:pt x="7429" y="2738"/>
                    <a:pt x="7062" y="2694"/>
                    <a:pt x="6711" y="2612"/>
                  </a:cubicBezTo>
                  <a:cubicBezTo>
                    <a:pt x="6273" y="2512"/>
                    <a:pt x="5848" y="2350"/>
                    <a:pt x="5411" y="2337"/>
                  </a:cubicBezTo>
                  <a:cubicBezTo>
                    <a:pt x="5381" y="2336"/>
                    <a:pt x="5351" y="2335"/>
                    <a:pt x="5320" y="2335"/>
                  </a:cubicBezTo>
                  <a:cubicBezTo>
                    <a:pt x="5073" y="2335"/>
                    <a:pt x="4819" y="2376"/>
                    <a:pt x="4574" y="2387"/>
                  </a:cubicBezTo>
                  <a:cubicBezTo>
                    <a:pt x="4287" y="2387"/>
                    <a:pt x="3999" y="2362"/>
                    <a:pt x="3749" y="2225"/>
                  </a:cubicBezTo>
                  <a:cubicBezTo>
                    <a:pt x="3549" y="2112"/>
                    <a:pt x="3399" y="1925"/>
                    <a:pt x="3324" y="1713"/>
                  </a:cubicBezTo>
                  <a:cubicBezTo>
                    <a:pt x="3237" y="1500"/>
                    <a:pt x="3212" y="1263"/>
                    <a:pt x="3237" y="1038"/>
                  </a:cubicBezTo>
                  <a:cubicBezTo>
                    <a:pt x="3275" y="738"/>
                    <a:pt x="3399" y="438"/>
                    <a:pt x="3599" y="201"/>
                  </a:cubicBezTo>
                  <a:lnTo>
                    <a:pt x="2013" y="1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214825" y="2178875"/>
              <a:ext cx="435450" cy="752825"/>
            </a:xfrm>
            <a:custGeom>
              <a:avLst/>
              <a:gdLst/>
              <a:ahLst/>
              <a:cxnLst/>
              <a:rect l="l" t="t" r="r" b="b"/>
              <a:pathLst>
                <a:path w="17418" h="30113" extrusionOk="0">
                  <a:moveTo>
                    <a:pt x="0" y="29125"/>
                  </a:moveTo>
                  <a:cubicBezTo>
                    <a:pt x="475" y="28713"/>
                    <a:pt x="900" y="28226"/>
                    <a:pt x="1262" y="27701"/>
                  </a:cubicBezTo>
                  <a:cubicBezTo>
                    <a:pt x="1749" y="26989"/>
                    <a:pt x="2112" y="26189"/>
                    <a:pt x="2524" y="25414"/>
                  </a:cubicBezTo>
                  <a:cubicBezTo>
                    <a:pt x="3011" y="24490"/>
                    <a:pt x="3561" y="23603"/>
                    <a:pt x="4123" y="22716"/>
                  </a:cubicBezTo>
                  <a:cubicBezTo>
                    <a:pt x="5323" y="20816"/>
                    <a:pt x="6560" y="18942"/>
                    <a:pt x="7672" y="16993"/>
                  </a:cubicBezTo>
                  <a:cubicBezTo>
                    <a:pt x="9321" y="14107"/>
                    <a:pt x="10683" y="11045"/>
                    <a:pt x="11733" y="7884"/>
                  </a:cubicBezTo>
                  <a:lnTo>
                    <a:pt x="15694" y="0"/>
                  </a:lnTo>
                  <a:lnTo>
                    <a:pt x="17418" y="250"/>
                  </a:lnTo>
                  <a:cubicBezTo>
                    <a:pt x="17043" y="1924"/>
                    <a:pt x="16506" y="3574"/>
                    <a:pt x="15818" y="5148"/>
                  </a:cubicBezTo>
                  <a:cubicBezTo>
                    <a:pt x="14744" y="7572"/>
                    <a:pt x="13295" y="9821"/>
                    <a:pt x="11845" y="12045"/>
                  </a:cubicBezTo>
                  <a:cubicBezTo>
                    <a:pt x="9071" y="16343"/>
                    <a:pt x="6248" y="20616"/>
                    <a:pt x="3561" y="24965"/>
                  </a:cubicBezTo>
                  <a:cubicBezTo>
                    <a:pt x="2886" y="26064"/>
                    <a:pt x="2212" y="27176"/>
                    <a:pt x="1874" y="28413"/>
                  </a:cubicBezTo>
                  <a:cubicBezTo>
                    <a:pt x="1712" y="28963"/>
                    <a:pt x="1624" y="29538"/>
                    <a:pt x="1612" y="30113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214825" y="2178875"/>
              <a:ext cx="435450" cy="752825"/>
            </a:xfrm>
            <a:custGeom>
              <a:avLst/>
              <a:gdLst/>
              <a:ahLst/>
              <a:cxnLst/>
              <a:rect l="l" t="t" r="r" b="b"/>
              <a:pathLst>
                <a:path w="17418" h="30113" fill="none" extrusionOk="0">
                  <a:moveTo>
                    <a:pt x="0" y="29125"/>
                  </a:moveTo>
                  <a:cubicBezTo>
                    <a:pt x="475" y="28713"/>
                    <a:pt x="900" y="28226"/>
                    <a:pt x="1262" y="27701"/>
                  </a:cubicBezTo>
                  <a:cubicBezTo>
                    <a:pt x="1749" y="26989"/>
                    <a:pt x="2112" y="26189"/>
                    <a:pt x="2524" y="25414"/>
                  </a:cubicBezTo>
                  <a:cubicBezTo>
                    <a:pt x="3011" y="24490"/>
                    <a:pt x="3561" y="23603"/>
                    <a:pt x="4123" y="22716"/>
                  </a:cubicBezTo>
                  <a:cubicBezTo>
                    <a:pt x="5323" y="20816"/>
                    <a:pt x="6560" y="18942"/>
                    <a:pt x="7672" y="16993"/>
                  </a:cubicBezTo>
                  <a:cubicBezTo>
                    <a:pt x="9321" y="14107"/>
                    <a:pt x="10683" y="11045"/>
                    <a:pt x="11733" y="7884"/>
                  </a:cubicBezTo>
                  <a:lnTo>
                    <a:pt x="15694" y="0"/>
                  </a:lnTo>
                  <a:lnTo>
                    <a:pt x="17418" y="250"/>
                  </a:lnTo>
                  <a:cubicBezTo>
                    <a:pt x="17043" y="1924"/>
                    <a:pt x="16506" y="3574"/>
                    <a:pt x="15818" y="5148"/>
                  </a:cubicBezTo>
                  <a:cubicBezTo>
                    <a:pt x="14744" y="7572"/>
                    <a:pt x="13295" y="9821"/>
                    <a:pt x="11845" y="12045"/>
                  </a:cubicBezTo>
                  <a:cubicBezTo>
                    <a:pt x="9071" y="16343"/>
                    <a:pt x="6248" y="20616"/>
                    <a:pt x="3561" y="24965"/>
                  </a:cubicBezTo>
                  <a:cubicBezTo>
                    <a:pt x="2886" y="26064"/>
                    <a:pt x="2212" y="27176"/>
                    <a:pt x="1874" y="28413"/>
                  </a:cubicBezTo>
                  <a:cubicBezTo>
                    <a:pt x="1712" y="28963"/>
                    <a:pt x="1624" y="29538"/>
                    <a:pt x="1612" y="30113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323200" y="2175750"/>
              <a:ext cx="327075" cy="693175"/>
            </a:xfrm>
            <a:custGeom>
              <a:avLst/>
              <a:gdLst/>
              <a:ahLst/>
              <a:cxnLst/>
              <a:rect l="l" t="t" r="r" b="b"/>
              <a:pathLst>
                <a:path w="13083" h="27727" extrusionOk="0">
                  <a:moveTo>
                    <a:pt x="1" y="27676"/>
                  </a:moveTo>
                  <a:cubicBezTo>
                    <a:pt x="551" y="26602"/>
                    <a:pt x="1100" y="25527"/>
                    <a:pt x="1663" y="24465"/>
                  </a:cubicBezTo>
                  <a:cubicBezTo>
                    <a:pt x="4936" y="18143"/>
                    <a:pt x="8360" y="11845"/>
                    <a:pt x="10471" y="5048"/>
                  </a:cubicBezTo>
                  <a:cubicBezTo>
                    <a:pt x="10984" y="3386"/>
                    <a:pt x="11421" y="1699"/>
                    <a:pt x="11783" y="0"/>
                  </a:cubicBezTo>
                  <a:lnTo>
                    <a:pt x="13083" y="375"/>
                  </a:lnTo>
                  <a:cubicBezTo>
                    <a:pt x="12845" y="2437"/>
                    <a:pt x="12396" y="4473"/>
                    <a:pt x="11758" y="6447"/>
                  </a:cubicBezTo>
                  <a:cubicBezTo>
                    <a:pt x="10521" y="10208"/>
                    <a:pt x="8560" y="13682"/>
                    <a:pt x="6648" y="17155"/>
                  </a:cubicBezTo>
                  <a:cubicBezTo>
                    <a:pt x="4711" y="20667"/>
                    <a:pt x="2812" y="24190"/>
                    <a:pt x="925" y="27726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1323200" y="2175750"/>
              <a:ext cx="327075" cy="693175"/>
            </a:xfrm>
            <a:custGeom>
              <a:avLst/>
              <a:gdLst/>
              <a:ahLst/>
              <a:cxnLst/>
              <a:rect l="l" t="t" r="r" b="b"/>
              <a:pathLst>
                <a:path w="13083" h="27727" fill="none" extrusionOk="0">
                  <a:moveTo>
                    <a:pt x="1" y="27676"/>
                  </a:moveTo>
                  <a:cubicBezTo>
                    <a:pt x="551" y="26602"/>
                    <a:pt x="1100" y="25527"/>
                    <a:pt x="1663" y="24465"/>
                  </a:cubicBezTo>
                  <a:cubicBezTo>
                    <a:pt x="4936" y="18143"/>
                    <a:pt x="8360" y="11845"/>
                    <a:pt x="10471" y="5048"/>
                  </a:cubicBezTo>
                  <a:cubicBezTo>
                    <a:pt x="10984" y="3386"/>
                    <a:pt x="11421" y="1699"/>
                    <a:pt x="11783" y="0"/>
                  </a:cubicBezTo>
                  <a:lnTo>
                    <a:pt x="13083" y="375"/>
                  </a:lnTo>
                  <a:cubicBezTo>
                    <a:pt x="12845" y="2437"/>
                    <a:pt x="12396" y="4473"/>
                    <a:pt x="11758" y="6447"/>
                  </a:cubicBezTo>
                  <a:cubicBezTo>
                    <a:pt x="10521" y="10208"/>
                    <a:pt x="8560" y="13682"/>
                    <a:pt x="6648" y="17155"/>
                  </a:cubicBezTo>
                  <a:cubicBezTo>
                    <a:pt x="4711" y="20667"/>
                    <a:pt x="2812" y="24190"/>
                    <a:pt x="925" y="27726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1212325" y="2155425"/>
              <a:ext cx="437950" cy="704425"/>
            </a:xfrm>
            <a:custGeom>
              <a:avLst/>
              <a:gdLst/>
              <a:ahLst/>
              <a:cxnLst/>
              <a:rect l="l" t="t" r="r" b="b"/>
              <a:pathLst>
                <a:path w="17518" h="28177" extrusionOk="0">
                  <a:moveTo>
                    <a:pt x="0" y="27402"/>
                  </a:moveTo>
                  <a:cubicBezTo>
                    <a:pt x="775" y="26203"/>
                    <a:pt x="1537" y="24991"/>
                    <a:pt x="2274" y="23766"/>
                  </a:cubicBezTo>
                  <a:cubicBezTo>
                    <a:pt x="3311" y="22029"/>
                    <a:pt x="4298" y="20268"/>
                    <a:pt x="5173" y="18443"/>
                  </a:cubicBezTo>
                  <a:cubicBezTo>
                    <a:pt x="6672" y="15270"/>
                    <a:pt x="7809" y="11921"/>
                    <a:pt x="8522" y="8472"/>
                  </a:cubicBezTo>
                  <a:lnTo>
                    <a:pt x="16681" y="1"/>
                  </a:lnTo>
                  <a:lnTo>
                    <a:pt x="17518" y="1188"/>
                  </a:lnTo>
                  <a:cubicBezTo>
                    <a:pt x="16406" y="3500"/>
                    <a:pt x="15144" y="5736"/>
                    <a:pt x="13719" y="7873"/>
                  </a:cubicBezTo>
                  <a:cubicBezTo>
                    <a:pt x="12008" y="10472"/>
                    <a:pt x="10071" y="12908"/>
                    <a:pt x="8284" y="15445"/>
                  </a:cubicBezTo>
                  <a:cubicBezTo>
                    <a:pt x="5473" y="19443"/>
                    <a:pt x="3061" y="23716"/>
                    <a:pt x="1062" y="28177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212325" y="2155425"/>
              <a:ext cx="437950" cy="704425"/>
            </a:xfrm>
            <a:custGeom>
              <a:avLst/>
              <a:gdLst/>
              <a:ahLst/>
              <a:cxnLst/>
              <a:rect l="l" t="t" r="r" b="b"/>
              <a:pathLst>
                <a:path w="17518" h="28177" fill="none" extrusionOk="0">
                  <a:moveTo>
                    <a:pt x="0" y="27402"/>
                  </a:moveTo>
                  <a:cubicBezTo>
                    <a:pt x="775" y="26203"/>
                    <a:pt x="1537" y="24991"/>
                    <a:pt x="2274" y="23766"/>
                  </a:cubicBezTo>
                  <a:cubicBezTo>
                    <a:pt x="3311" y="22029"/>
                    <a:pt x="4298" y="20268"/>
                    <a:pt x="5173" y="18443"/>
                  </a:cubicBezTo>
                  <a:cubicBezTo>
                    <a:pt x="6672" y="15270"/>
                    <a:pt x="7809" y="11921"/>
                    <a:pt x="8522" y="8472"/>
                  </a:cubicBezTo>
                  <a:lnTo>
                    <a:pt x="16681" y="1"/>
                  </a:lnTo>
                  <a:lnTo>
                    <a:pt x="17518" y="1188"/>
                  </a:lnTo>
                  <a:cubicBezTo>
                    <a:pt x="16406" y="3500"/>
                    <a:pt x="15144" y="5736"/>
                    <a:pt x="13719" y="7873"/>
                  </a:cubicBezTo>
                  <a:cubicBezTo>
                    <a:pt x="12008" y="10472"/>
                    <a:pt x="10071" y="12908"/>
                    <a:pt x="8284" y="15445"/>
                  </a:cubicBezTo>
                  <a:cubicBezTo>
                    <a:pt x="5473" y="19443"/>
                    <a:pt x="3061" y="23716"/>
                    <a:pt x="1062" y="28177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569975" y="1191150"/>
              <a:ext cx="678800" cy="553850"/>
            </a:xfrm>
            <a:custGeom>
              <a:avLst/>
              <a:gdLst/>
              <a:ahLst/>
              <a:cxnLst/>
              <a:rect l="l" t="t" r="r" b="b"/>
              <a:pathLst>
                <a:path w="27152" h="22154" extrusionOk="0">
                  <a:moveTo>
                    <a:pt x="8522" y="1"/>
                  </a:moveTo>
                  <a:cubicBezTo>
                    <a:pt x="7060" y="900"/>
                    <a:pt x="5736" y="2000"/>
                    <a:pt x="4561" y="3237"/>
                  </a:cubicBezTo>
                  <a:cubicBezTo>
                    <a:pt x="2862" y="5036"/>
                    <a:pt x="1500" y="7185"/>
                    <a:pt x="800" y="9559"/>
                  </a:cubicBezTo>
                  <a:cubicBezTo>
                    <a:pt x="1" y="12233"/>
                    <a:pt x="63" y="15107"/>
                    <a:pt x="525" y="17856"/>
                  </a:cubicBezTo>
                  <a:cubicBezTo>
                    <a:pt x="775" y="19305"/>
                    <a:pt x="1138" y="20754"/>
                    <a:pt x="1600" y="22154"/>
                  </a:cubicBezTo>
                  <a:lnTo>
                    <a:pt x="26127" y="14644"/>
                  </a:lnTo>
                  <a:lnTo>
                    <a:pt x="27152" y="6310"/>
                  </a:lnTo>
                  <a:cubicBezTo>
                    <a:pt x="26664" y="5948"/>
                    <a:pt x="26152" y="5598"/>
                    <a:pt x="25640" y="5261"/>
                  </a:cubicBezTo>
                  <a:cubicBezTo>
                    <a:pt x="23953" y="4161"/>
                    <a:pt x="22154" y="3224"/>
                    <a:pt x="20330" y="2350"/>
                  </a:cubicBezTo>
                  <a:cubicBezTo>
                    <a:pt x="18680" y="1550"/>
                    <a:pt x="16956" y="800"/>
                    <a:pt x="15132" y="613"/>
                  </a:cubicBezTo>
                  <a:cubicBezTo>
                    <a:pt x="14773" y="580"/>
                    <a:pt x="14413" y="569"/>
                    <a:pt x="14053" y="569"/>
                  </a:cubicBezTo>
                  <a:cubicBezTo>
                    <a:pt x="13305" y="569"/>
                    <a:pt x="12554" y="617"/>
                    <a:pt x="11807" y="617"/>
                  </a:cubicBezTo>
                  <a:cubicBezTo>
                    <a:pt x="11285" y="617"/>
                    <a:pt x="10764" y="593"/>
                    <a:pt x="10246" y="513"/>
                  </a:cubicBezTo>
                  <a:cubicBezTo>
                    <a:pt x="9659" y="413"/>
                    <a:pt x="9072" y="238"/>
                    <a:pt x="8522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602775" y="2031125"/>
              <a:ext cx="75000" cy="154000"/>
            </a:xfrm>
            <a:custGeom>
              <a:avLst/>
              <a:gdLst/>
              <a:ahLst/>
              <a:cxnLst/>
              <a:rect l="l" t="t" r="r" b="b"/>
              <a:pathLst>
                <a:path w="3000" h="6160" extrusionOk="0">
                  <a:moveTo>
                    <a:pt x="2300" y="0"/>
                  </a:moveTo>
                  <a:lnTo>
                    <a:pt x="1" y="2437"/>
                  </a:lnTo>
                  <a:lnTo>
                    <a:pt x="1487" y="5985"/>
                  </a:lnTo>
                  <a:cubicBezTo>
                    <a:pt x="1575" y="6023"/>
                    <a:pt x="1662" y="6060"/>
                    <a:pt x="1750" y="6098"/>
                  </a:cubicBezTo>
                  <a:cubicBezTo>
                    <a:pt x="1800" y="6122"/>
                    <a:pt x="1850" y="6135"/>
                    <a:pt x="1900" y="6160"/>
                  </a:cubicBezTo>
                  <a:cubicBezTo>
                    <a:pt x="2100" y="5923"/>
                    <a:pt x="2287" y="5648"/>
                    <a:pt x="2425" y="5373"/>
                  </a:cubicBezTo>
                  <a:cubicBezTo>
                    <a:pt x="2587" y="5035"/>
                    <a:pt x="2699" y="4686"/>
                    <a:pt x="2787" y="4336"/>
                  </a:cubicBezTo>
                  <a:cubicBezTo>
                    <a:pt x="2874" y="3998"/>
                    <a:pt x="2949" y="3649"/>
                    <a:pt x="2999" y="3299"/>
                  </a:cubicBezTo>
                  <a:lnTo>
                    <a:pt x="2300" y="0"/>
                  </a:lnTo>
                  <a:close/>
                </a:path>
              </a:pathLst>
            </a:custGeom>
            <a:solidFill>
              <a:srgbClr val="DBD5C7"/>
            </a:solidFill>
            <a:ln w="7500" cap="rnd" cmpd="sng">
              <a:solidFill>
                <a:srgbClr val="A6A2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638400" y="1575375"/>
              <a:ext cx="246475" cy="538225"/>
            </a:xfrm>
            <a:custGeom>
              <a:avLst/>
              <a:gdLst/>
              <a:ahLst/>
              <a:cxnLst/>
              <a:rect l="l" t="t" r="r" b="b"/>
              <a:pathLst>
                <a:path w="9859" h="21529" extrusionOk="0">
                  <a:moveTo>
                    <a:pt x="9858" y="0"/>
                  </a:moveTo>
                  <a:lnTo>
                    <a:pt x="2949" y="1225"/>
                  </a:lnTo>
                  <a:lnTo>
                    <a:pt x="0" y="15931"/>
                  </a:lnTo>
                  <a:cubicBezTo>
                    <a:pt x="187" y="17268"/>
                    <a:pt x="512" y="18592"/>
                    <a:pt x="937" y="19879"/>
                  </a:cubicBezTo>
                  <a:cubicBezTo>
                    <a:pt x="1125" y="20442"/>
                    <a:pt x="1337" y="20991"/>
                    <a:pt x="1574" y="21529"/>
                  </a:cubicBezTo>
                  <a:cubicBezTo>
                    <a:pt x="1962" y="19742"/>
                    <a:pt x="2474" y="17980"/>
                    <a:pt x="3074" y="16243"/>
                  </a:cubicBezTo>
                  <a:cubicBezTo>
                    <a:pt x="3274" y="15681"/>
                    <a:pt x="3474" y="15106"/>
                    <a:pt x="3499" y="14519"/>
                  </a:cubicBezTo>
                  <a:cubicBezTo>
                    <a:pt x="3524" y="13969"/>
                    <a:pt x="3399" y="13432"/>
                    <a:pt x="3499" y="12895"/>
                  </a:cubicBezTo>
                  <a:cubicBezTo>
                    <a:pt x="3574" y="12520"/>
                    <a:pt x="3761" y="12183"/>
                    <a:pt x="3961" y="11858"/>
                  </a:cubicBezTo>
                  <a:cubicBezTo>
                    <a:pt x="4173" y="11545"/>
                    <a:pt x="4411" y="11245"/>
                    <a:pt x="4611" y="10921"/>
                  </a:cubicBezTo>
                  <a:cubicBezTo>
                    <a:pt x="5335" y="9771"/>
                    <a:pt x="5548" y="8372"/>
                    <a:pt x="5710" y="7022"/>
                  </a:cubicBezTo>
                  <a:cubicBezTo>
                    <a:pt x="5848" y="5848"/>
                    <a:pt x="5960" y="4648"/>
                    <a:pt x="6385" y="3549"/>
                  </a:cubicBezTo>
                  <a:cubicBezTo>
                    <a:pt x="6997" y="1962"/>
                    <a:pt x="8284" y="650"/>
                    <a:pt x="9858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755225" y="1348900"/>
              <a:ext cx="529475" cy="557925"/>
            </a:xfrm>
            <a:custGeom>
              <a:avLst/>
              <a:gdLst/>
              <a:ahLst/>
              <a:cxnLst/>
              <a:rect l="l" t="t" r="r" b="b"/>
              <a:pathLst>
                <a:path w="21179" h="22317" extrusionOk="0">
                  <a:moveTo>
                    <a:pt x="19742" y="0"/>
                  </a:moveTo>
                  <a:lnTo>
                    <a:pt x="0" y="9197"/>
                  </a:lnTo>
                  <a:cubicBezTo>
                    <a:pt x="1025" y="10471"/>
                    <a:pt x="1912" y="11858"/>
                    <a:pt x="2611" y="13332"/>
                  </a:cubicBezTo>
                  <a:cubicBezTo>
                    <a:pt x="3124" y="14369"/>
                    <a:pt x="3536" y="15456"/>
                    <a:pt x="4036" y="16494"/>
                  </a:cubicBezTo>
                  <a:cubicBezTo>
                    <a:pt x="4548" y="17531"/>
                    <a:pt x="5148" y="18543"/>
                    <a:pt x="5960" y="19355"/>
                  </a:cubicBezTo>
                  <a:cubicBezTo>
                    <a:pt x="7547" y="20929"/>
                    <a:pt x="9783" y="21641"/>
                    <a:pt x="11983" y="21979"/>
                  </a:cubicBezTo>
                  <a:cubicBezTo>
                    <a:pt x="13994" y="22279"/>
                    <a:pt x="16031" y="22316"/>
                    <a:pt x="18067" y="22316"/>
                  </a:cubicBezTo>
                  <a:cubicBezTo>
                    <a:pt x="18392" y="22304"/>
                    <a:pt x="18717" y="22304"/>
                    <a:pt x="19042" y="22241"/>
                  </a:cubicBezTo>
                  <a:cubicBezTo>
                    <a:pt x="19367" y="22179"/>
                    <a:pt x="19679" y="22041"/>
                    <a:pt x="19904" y="21804"/>
                  </a:cubicBezTo>
                  <a:cubicBezTo>
                    <a:pt x="20142" y="21579"/>
                    <a:pt x="20267" y="21267"/>
                    <a:pt x="20342" y="20942"/>
                  </a:cubicBezTo>
                  <a:cubicBezTo>
                    <a:pt x="20416" y="20617"/>
                    <a:pt x="20429" y="20292"/>
                    <a:pt x="20466" y="19967"/>
                  </a:cubicBezTo>
                  <a:cubicBezTo>
                    <a:pt x="20579" y="18905"/>
                    <a:pt x="20854" y="17843"/>
                    <a:pt x="20741" y="16793"/>
                  </a:cubicBezTo>
                  <a:cubicBezTo>
                    <a:pt x="20691" y="16331"/>
                    <a:pt x="20579" y="15881"/>
                    <a:pt x="20479" y="15432"/>
                  </a:cubicBezTo>
                  <a:cubicBezTo>
                    <a:pt x="20391" y="14982"/>
                    <a:pt x="20317" y="14519"/>
                    <a:pt x="20354" y="14057"/>
                  </a:cubicBezTo>
                  <a:cubicBezTo>
                    <a:pt x="20429" y="13232"/>
                    <a:pt x="20879" y="12483"/>
                    <a:pt x="20966" y="11658"/>
                  </a:cubicBezTo>
                  <a:cubicBezTo>
                    <a:pt x="21054" y="10833"/>
                    <a:pt x="20791" y="10021"/>
                    <a:pt x="20741" y="9197"/>
                  </a:cubicBezTo>
                  <a:cubicBezTo>
                    <a:pt x="20691" y="8160"/>
                    <a:pt x="20991" y="7122"/>
                    <a:pt x="21079" y="6073"/>
                  </a:cubicBezTo>
                  <a:cubicBezTo>
                    <a:pt x="21179" y="4836"/>
                    <a:pt x="20979" y="3586"/>
                    <a:pt x="20629" y="2399"/>
                  </a:cubicBezTo>
                  <a:cubicBezTo>
                    <a:pt x="20391" y="1575"/>
                    <a:pt x="20104" y="775"/>
                    <a:pt x="19742" y="0"/>
                  </a:cubicBezTo>
                  <a:close/>
                </a:path>
              </a:pathLst>
            </a:custGeom>
            <a:solidFill>
              <a:srgbClr val="F39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755225" y="1348900"/>
              <a:ext cx="529475" cy="557925"/>
            </a:xfrm>
            <a:custGeom>
              <a:avLst/>
              <a:gdLst/>
              <a:ahLst/>
              <a:cxnLst/>
              <a:rect l="l" t="t" r="r" b="b"/>
              <a:pathLst>
                <a:path w="21179" h="22317" fill="none" extrusionOk="0">
                  <a:moveTo>
                    <a:pt x="19742" y="0"/>
                  </a:moveTo>
                  <a:cubicBezTo>
                    <a:pt x="20104" y="775"/>
                    <a:pt x="20391" y="1575"/>
                    <a:pt x="20629" y="2399"/>
                  </a:cubicBezTo>
                  <a:cubicBezTo>
                    <a:pt x="20979" y="3586"/>
                    <a:pt x="21179" y="4836"/>
                    <a:pt x="21079" y="6073"/>
                  </a:cubicBezTo>
                  <a:cubicBezTo>
                    <a:pt x="20991" y="7122"/>
                    <a:pt x="20691" y="8160"/>
                    <a:pt x="20741" y="9197"/>
                  </a:cubicBezTo>
                  <a:cubicBezTo>
                    <a:pt x="20791" y="10021"/>
                    <a:pt x="21054" y="10833"/>
                    <a:pt x="20966" y="11658"/>
                  </a:cubicBezTo>
                  <a:cubicBezTo>
                    <a:pt x="20879" y="12483"/>
                    <a:pt x="20429" y="13232"/>
                    <a:pt x="20354" y="14057"/>
                  </a:cubicBezTo>
                  <a:cubicBezTo>
                    <a:pt x="20317" y="14519"/>
                    <a:pt x="20391" y="14982"/>
                    <a:pt x="20479" y="15432"/>
                  </a:cubicBezTo>
                  <a:cubicBezTo>
                    <a:pt x="20579" y="15881"/>
                    <a:pt x="20691" y="16331"/>
                    <a:pt x="20741" y="16793"/>
                  </a:cubicBezTo>
                  <a:cubicBezTo>
                    <a:pt x="20854" y="17843"/>
                    <a:pt x="20579" y="18905"/>
                    <a:pt x="20466" y="19967"/>
                  </a:cubicBezTo>
                  <a:cubicBezTo>
                    <a:pt x="20429" y="20292"/>
                    <a:pt x="20416" y="20617"/>
                    <a:pt x="20342" y="20942"/>
                  </a:cubicBezTo>
                  <a:cubicBezTo>
                    <a:pt x="20267" y="21267"/>
                    <a:pt x="20142" y="21579"/>
                    <a:pt x="19904" y="21804"/>
                  </a:cubicBezTo>
                  <a:cubicBezTo>
                    <a:pt x="19679" y="22041"/>
                    <a:pt x="19367" y="22179"/>
                    <a:pt x="19042" y="22241"/>
                  </a:cubicBezTo>
                  <a:cubicBezTo>
                    <a:pt x="18717" y="22304"/>
                    <a:pt x="18392" y="22304"/>
                    <a:pt x="18067" y="22316"/>
                  </a:cubicBezTo>
                  <a:cubicBezTo>
                    <a:pt x="16031" y="22316"/>
                    <a:pt x="13994" y="22279"/>
                    <a:pt x="11983" y="21979"/>
                  </a:cubicBezTo>
                  <a:cubicBezTo>
                    <a:pt x="9783" y="21641"/>
                    <a:pt x="7547" y="20929"/>
                    <a:pt x="5960" y="19355"/>
                  </a:cubicBezTo>
                  <a:cubicBezTo>
                    <a:pt x="5148" y="18543"/>
                    <a:pt x="4548" y="17531"/>
                    <a:pt x="4036" y="16494"/>
                  </a:cubicBezTo>
                  <a:cubicBezTo>
                    <a:pt x="3536" y="15456"/>
                    <a:pt x="3124" y="14369"/>
                    <a:pt x="2611" y="13332"/>
                  </a:cubicBezTo>
                  <a:cubicBezTo>
                    <a:pt x="1912" y="11858"/>
                    <a:pt x="1025" y="10471"/>
                    <a:pt x="0" y="9197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371000" y="2091400"/>
              <a:ext cx="270525" cy="346450"/>
            </a:xfrm>
            <a:custGeom>
              <a:avLst/>
              <a:gdLst/>
              <a:ahLst/>
              <a:cxnLst/>
              <a:rect l="l" t="t" r="r" b="b"/>
              <a:pathLst>
                <a:path w="10821" h="13858" extrusionOk="0">
                  <a:moveTo>
                    <a:pt x="10346" y="1"/>
                  </a:moveTo>
                  <a:cubicBezTo>
                    <a:pt x="9034" y="1650"/>
                    <a:pt x="7572" y="3162"/>
                    <a:pt x="5961" y="4524"/>
                  </a:cubicBezTo>
                  <a:cubicBezTo>
                    <a:pt x="4811" y="5486"/>
                    <a:pt x="3587" y="6373"/>
                    <a:pt x="2312" y="7173"/>
                  </a:cubicBezTo>
                  <a:lnTo>
                    <a:pt x="2200" y="7198"/>
                  </a:lnTo>
                  <a:lnTo>
                    <a:pt x="1" y="13857"/>
                  </a:lnTo>
                  <a:cubicBezTo>
                    <a:pt x="1550" y="13020"/>
                    <a:pt x="2987" y="11946"/>
                    <a:pt x="4236" y="10684"/>
                  </a:cubicBezTo>
                  <a:cubicBezTo>
                    <a:pt x="5111" y="9796"/>
                    <a:pt x="5898" y="8822"/>
                    <a:pt x="6748" y="7922"/>
                  </a:cubicBezTo>
                  <a:cubicBezTo>
                    <a:pt x="7410" y="7223"/>
                    <a:pt x="8110" y="6560"/>
                    <a:pt x="8784" y="5861"/>
                  </a:cubicBezTo>
                  <a:cubicBezTo>
                    <a:pt x="9484" y="5136"/>
                    <a:pt x="10146" y="4361"/>
                    <a:pt x="10758" y="3574"/>
                  </a:cubicBezTo>
                  <a:cubicBezTo>
                    <a:pt x="10796" y="3112"/>
                    <a:pt x="10821" y="2662"/>
                    <a:pt x="10821" y="2200"/>
                  </a:cubicBezTo>
                  <a:cubicBezTo>
                    <a:pt x="10821" y="1887"/>
                    <a:pt x="10808" y="1575"/>
                    <a:pt x="10758" y="1250"/>
                  </a:cubicBezTo>
                  <a:cubicBezTo>
                    <a:pt x="10696" y="813"/>
                    <a:pt x="10559" y="388"/>
                    <a:pt x="10346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1464075" y="1958950"/>
              <a:ext cx="207750" cy="278975"/>
            </a:xfrm>
            <a:custGeom>
              <a:avLst/>
              <a:gdLst/>
              <a:ahLst/>
              <a:cxnLst/>
              <a:rect l="l" t="t" r="r" b="b"/>
              <a:pathLst>
                <a:path w="8310" h="11159" extrusionOk="0">
                  <a:moveTo>
                    <a:pt x="8285" y="1"/>
                  </a:moveTo>
                  <a:lnTo>
                    <a:pt x="6973" y="588"/>
                  </a:lnTo>
                  <a:lnTo>
                    <a:pt x="1213" y="5211"/>
                  </a:lnTo>
                  <a:lnTo>
                    <a:pt x="1" y="11159"/>
                  </a:lnTo>
                  <a:cubicBezTo>
                    <a:pt x="2225" y="9997"/>
                    <a:pt x="4199" y="8372"/>
                    <a:pt x="5786" y="6423"/>
                  </a:cubicBezTo>
                  <a:cubicBezTo>
                    <a:pt x="6911" y="5036"/>
                    <a:pt x="7848" y="3449"/>
                    <a:pt x="8173" y="1700"/>
                  </a:cubicBezTo>
                  <a:cubicBezTo>
                    <a:pt x="8272" y="1138"/>
                    <a:pt x="8310" y="563"/>
                    <a:pt x="8285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201375" y="1855250"/>
              <a:ext cx="352075" cy="947750"/>
            </a:xfrm>
            <a:custGeom>
              <a:avLst/>
              <a:gdLst/>
              <a:ahLst/>
              <a:cxnLst/>
              <a:rect l="l" t="t" r="r" b="b"/>
              <a:pathLst>
                <a:path w="14083" h="37910" extrusionOk="0">
                  <a:moveTo>
                    <a:pt x="876" y="37910"/>
                  </a:moveTo>
                  <a:cubicBezTo>
                    <a:pt x="1738" y="36060"/>
                    <a:pt x="2612" y="34199"/>
                    <a:pt x="3474" y="32349"/>
                  </a:cubicBezTo>
                  <a:cubicBezTo>
                    <a:pt x="5124" y="28801"/>
                    <a:pt x="6786" y="25265"/>
                    <a:pt x="8397" y="21704"/>
                  </a:cubicBezTo>
                  <a:cubicBezTo>
                    <a:pt x="9734" y="18768"/>
                    <a:pt x="11059" y="15819"/>
                    <a:pt x="12033" y="12745"/>
                  </a:cubicBezTo>
                  <a:cubicBezTo>
                    <a:pt x="13345" y="8634"/>
                    <a:pt x="14032" y="4324"/>
                    <a:pt x="14082" y="0"/>
                  </a:cubicBezTo>
                  <a:lnTo>
                    <a:pt x="14082" y="0"/>
                  </a:lnTo>
                  <a:cubicBezTo>
                    <a:pt x="13383" y="838"/>
                    <a:pt x="12708" y="1687"/>
                    <a:pt x="12071" y="2574"/>
                  </a:cubicBezTo>
                  <a:cubicBezTo>
                    <a:pt x="8122" y="8035"/>
                    <a:pt x="5574" y="14432"/>
                    <a:pt x="4149" y="21029"/>
                  </a:cubicBezTo>
                  <a:cubicBezTo>
                    <a:pt x="3337" y="24765"/>
                    <a:pt x="2862" y="28576"/>
                    <a:pt x="1900" y="32275"/>
                  </a:cubicBezTo>
                  <a:cubicBezTo>
                    <a:pt x="1400" y="34174"/>
                    <a:pt x="763" y="36048"/>
                    <a:pt x="1" y="37872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201375" y="1855250"/>
              <a:ext cx="352075" cy="947750"/>
            </a:xfrm>
            <a:custGeom>
              <a:avLst/>
              <a:gdLst/>
              <a:ahLst/>
              <a:cxnLst/>
              <a:rect l="l" t="t" r="r" b="b"/>
              <a:pathLst>
                <a:path w="14083" h="37910" fill="none" extrusionOk="0">
                  <a:moveTo>
                    <a:pt x="876" y="37910"/>
                  </a:moveTo>
                  <a:cubicBezTo>
                    <a:pt x="1738" y="36060"/>
                    <a:pt x="2612" y="34199"/>
                    <a:pt x="3474" y="32349"/>
                  </a:cubicBezTo>
                  <a:cubicBezTo>
                    <a:pt x="5124" y="28801"/>
                    <a:pt x="6786" y="25265"/>
                    <a:pt x="8397" y="21704"/>
                  </a:cubicBezTo>
                  <a:cubicBezTo>
                    <a:pt x="9734" y="18768"/>
                    <a:pt x="11059" y="15819"/>
                    <a:pt x="12033" y="12745"/>
                  </a:cubicBezTo>
                  <a:cubicBezTo>
                    <a:pt x="13345" y="8634"/>
                    <a:pt x="14032" y="4324"/>
                    <a:pt x="14082" y="0"/>
                  </a:cubicBezTo>
                  <a:lnTo>
                    <a:pt x="14082" y="0"/>
                  </a:lnTo>
                  <a:cubicBezTo>
                    <a:pt x="13383" y="838"/>
                    <a:pt x="12708" y="1687"/>
                    <a:pt x="12071" y="2574"/>
                  </a:cubicBezTo>
                  <a:cubicBezTo>
                    <a:pt x="8122" y="8035"/>
                    <a:pt x="5574" y="14432"/>
                    <a:pt x="4149" y="21029"/>
                  </a:cubicBezTo>
                  <a:cubicBezTo>
                    <a:pt x="3337" y="24765"/>
                    <a:pt x="2862" y="28576"/>
                    <a:pt x="1900" y="32275"/>
                  </a:cubicBezTo>
                  <a:cubicBezTo>
                    <a:pt x="1400" y="34174"/>
                    <a:pt x="763" y="36048"/>
                    <a:pt x="1" y="37872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470325" y="1568800"/>
              <a:ext cx="307100" cy="690675"/>
            </a:xfrm>
            <a:custGeom>
              <a:avLst/>
              <a:gdLst/>
              <a:ahLst/>
              <a:cxnLst/>
              <a:rect l="l" t="t" r="r" b="b"/>
              <a:pathLst>
                <a:path w="12284" h="27627" extrusionOk="0">
                  <a:moveTo>
                    <a:pt x="9509" y="151"/>
                  </a:moveTo>
                  <a:cubicBezTo>
                    <a:pt x="10134" y="1"/>
                    <a:pt x="10821" y="88"/>
                    <a:pt x="11396" y="401"/>
                  </a:cubicBezTo>
                  <a:cubicBezTo>
                    <a:pt x="11883" y="1400"/>
                    <a:pt x="12158" y="2500"/>
                    <a:pt x="12196" y="3612"/>
                  </a:cubicBezTo>
                  <a:cubicBezTo>
                    <a:pt x="12283" y="6136"/>
                    <a:pt x="11134" y="8510"/>
                    <a:pt x="10409" y="10921"/>
                  </a:cubicBezTo>
                  <a:cubicBezTo>
                    <a:pt x="9922" y="12571"/>
                    <a:pt x="9597" y="14307"/>
                    <a:pt x="8660" y="15744"/>
                  </a:cubicBezTo>
                  <a:cubicBezTo>
                    <a:pt x="8060" y="16669"/>
                    <a:pt x="7235" y="17431"/>
                    <a:pt x="6498" y="18256"/>
                  </a:cubicBezTo>
                  <a:cubicBezTo>
                    <a:pt x="5861" y="18955"/>
                    <a:pt x="5286" y="19730"/>
                    <a:pt x="4874" y="20580"/>
                  </a:cubicBezTo>
                  <a:cubicBezTo>
                    <a:pt x="4399" y="21529"/>
                    <a:pt x="4137" y="22579"/>
                    <a:pt x="4074" y="23628"/>
                  </a:cubicBezTo>
                  <a:lnTo>
                    <a:pt x="1" y="27627"/>
                  </a:lnTo>
                  <a:cubicBezTo>
                    <a:pt x="476" y="26690"/>
                    <a:pt x="838" y="25690"/>
                    <a:pt x="1100" y="24665"/>
                  </a:cubicBezTo>
                  <a:cubicBezTo>
                    <a:pt x="1425" y="23391"/>
                    <a:pt x="1575" y="22079"/>
                    <a:pt x="1688" y="20767"/>
                  </a:cubicBezTo>
                  <a:cubicBezTo>
                    <a:pt x="1875" y="18356"/>
                    <a:pt x="1913" y="15944"/>
                    <a:pt x="2162" y="13545"/>
                  </a:cubicBezTo>
                  <a:cubicBezTo>
                    <a:pt x="2350" y="11683"/>
                    <a:pt x="2662" y="9809"/>
                    <a:pt x="3362" y="8072"/>
                  </a:cubicBezTo>
                  <a:cubicBezTo>
                    <a:pt x="4162" y="6061"/>
                    <a:pt x="5461" y="4286"/>
                    <a:pt x="6736" y="2525"/>
                  </a:cubicBezTo>
                  <a:cubicBezTo>
                    <a:pt x="7098" y="2025"/>
                    <a:pt x="7460" y="1513"/>
                    <a:pt x="7910" y="1088"/>
                  </a:cubicBezTo>
                  <a:cubicBezTo>
                    <a:pt x="8360" y="651"/>
                    <a:pt x="8897" y="301"/>
                    <a:pt x="9509" y="151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588400" y="1572550"/>
              <a:ext cx="119675" cy="318025"/>
            </a:xfrm>
            <a:custGeom>
              <a:avLst/>
              <a:gdLst/>
              <a:ahLst/>
              <a:cxnLst/>
              <a:rect l="l" t="t" r="r" b="b"/>
              <a:pathLst>
                <a:path w="4787" h="12721" fill="none" extrusionOk="0">
                  <a:moveTo>
                    <a:pt x="1" y="12720"/>
                  </a:moveTo>
                  <a:cubicBezTo>
                    <a:pt x="288" y="11546"/>
                    <a:pt x="613" y="10384"/>
                    <a:pt x="975" y="9234"/>
                  </a:cubicBezTo>
                  <a:cubicBezTo>
                    <a:pt x="1975" y="6061"/>
                    <a:pt x="3249" y="2962"/>
                    <a:pt x="4786" y="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688375" y="1268300"/>
              <a:ext cx="427325" cy="312100"/>
            </a:xfrm>
            <a:custGeom>
              <a:avLst/>
              <a:gdLst/>
              <a:ahLst/>
              <a:cxnLst/>
              <a:rect l="l" t="t" r="r" b="b"/>
              <a:pathLst>
                <a:path w="17093" h="12484" fill="none" extrusionOk="0">
                  <a:moveTo>
                    <a:pt x="0" y="12483"/>
                  </a:moveTo>
                  <a:cubicBezTo>
                    <a:pt x="313" y="10909"/>
                    <a:pt x="950" y="9397"/>
                    <a:pt x="1887" y="8097"/>
                  </a:cubicBezTo>
                  <a:cubicBezTo>
                    <a:pt x="3461" y="5911"/>
                    <a:pt x="5760" y="4361"/>
                    <a:pt x="8159" y="3137"/>
                  </a:cubicBezTo>
                  <a:cubicBezTo>
                    <a:pt x="10983" y="1688"/>
                    <a:pt x="13994" y="638"/>
                    <a:pt x="17093" y="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682125" y="1571000"/>
              <a:ext cx="47800" cy="54375"/>
            </a:xfrm>
            <a:custGeom>
              <a:avLst/>
              <a:gdLst/>
              <a:ahLst/>
              <a:cxnLst/>
              <a:rect l="l" t="t" r="r" b="b"/>
              <a:pathLst>
                <a:path w="1912" h="2175" fill="none" extrusionOk="0">
                  <a:moveTo>
                    <a:pt x="0" y="2174"/>
                  </a:moveTo>
                  <a:cubicBezTo>
                    <a:pt x="450" y="1824"/>
                    <a:pt x="850" y="1425"/>
                    <a:pt x="1212" y="987"/>
                  </a:cubicBezTo>
                  <a:cubicBezTo>
                    <a:pt x="1475" y="675"/>
                    <a:pt x="1700" y="350"/>
                    <a:pt x="1912" y="0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2103200" y="919700"/>
              <a:ext cx="179000" cy="417975"/>
            </a:xfrm>
            <a:custGeom>
              <a:avLst/>
              <a:gdLst/>
              <a:ahLst/>
              <a:cxnLst/>
              <a:rect l="l" t="t" r="r" b="b"/>
              <a:pathLst>
                <a:path w="7160" h="16719" extrusionOk="0">
                  <a:moveTo>
                    <a:pt x="3449" y="1"/>
                  </a:moveTo>
                  <a:cubicBezTo>
                    <a:pt x="4436" y="2425"/>
                    <a:pt x="5111" y="4974"/>
                    <a:pt x="5460" y="7572"/>
                  </a:cubicBezTo>
                  <a:cubicBezTo>
                    <a:pt x="5723" y="9459"/>
                    <a:pt x="5810" y="11371"/>
                    <a:pt x="6173" y="13245"/>
                  </a:cubicBezTo>
                  <a:cubicBezTo>
                    <a:pt x="6398" y="14395"/>
                    <a:pt x="6722" y="15532"/>
                    <a:pt x="7160" y="16619"/>
                  </a:cubicBezTo>
                  <a:cubicBezTo>
                    <a:pt x="7022" y="16681"/>
                    <a:pt x="6860" y="16719"/>
                    <a:pt x="6710" y="16706"/>
                  </a:cubicBezTo>
                  <a:cubicBezTo>
                    <a:pt x="6547" y="16694"/>
                    <a:pt x="6398" y="16644"/>
                    <a:pt x="6260" y="16556"/>
                  </a:cubicBezTo>
                  <a:cubicBezTo>
                    <a:pt x="6123" y="16481"/>
                    <a:pt x="6010" y="16356"/>
                    <a:pt x="5935" y="16219"/>
                  </a:cubicBezTo>
                  <a:lnTo>
                    <a:pt x="4398" y="11908"/>
                  </a:lnTo>
                  <a:lnTo>
                    <a:pt x="4548" y="14807"/>
                  </a:lnTo>
                  <a:cubicBezTo>
                    <a:pt x="4136" y="14782"/>
                    <a:pt x="3736" y="14694"/>
                    <a:pt x="3349" y="14545"/>
                  </a:cubicBezTo>
                  <a:cubicBezTo>
                    <a:pt x="2774" y="14332"/>
                    <a:pt x="2237" y="13982"/>
                    <a:pt x="1699" y="13682"/>
                  </a:cubicBezTo>
                  <a:cubicBezTo>
                    <a:pt x="1150" y="13383"/>
                    <a:pt x="587" y="13133"/>
                    <a:pt x="0" y="12933"/>
                  </a:cubicBezTo>
                  <a:cubicBezTo>
                    <a:pt x="600" y="12058"/>
                    <a:pt x="1100" y="11121"/>
                    <a:pt x="1475" y="10134"/>
                  </a:cubicBezTo>
                  <a:cubicBezTo>
                    <a:pt x="1849" y="9159"/>
                    <a:pt x="2124" y="8147"/>
                    <a:pt x="2287" y="7110"/>
                  </a:cubicBezTo>
                  <a:cubicBezTo>
                    <a:pt x="2574" y="5311"/>
                    <a:pt x="2562" y="3449"/>
                    <a:pt x="2249" y="1650"/>
                  </a:cubicBezTo>
                  <a:lnTo>
                    <a:pt x="3449" y="1"/>
                  </a:ln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2076025" y="1914150"/>
              <a:ext cx="223150" cy="140550"/>
            </a:xfrm>
            <a:custGeom>
              <a:avLst/>
              <a:gdLst/>
              <a:ahLst/>
              <a:cxnLst/>
              <a:rect l="l" t="t" r="r" b="b"/>
              <a:pathLst>
                <a:path w="8926" h="5622" extrusionOk="0">
                  <a:moveTo>
                    <a:pt x="6903" y="1"/>
                  </a:moveTo>
                  <a:cubicBezTo>
                    <a:pt x="6817" y="1"/>
                    <a:pt x="6735" y="2"/>
                    <a:pt x="6660" y="6"/>
                  </a:cubicBezTo>
                  <a:cubicBezTo>
                    <a:pt x="6372" y="19"/>
                    <a:pt x="6073" y="43"/>
                    <a:pt x="5785" y="68"/>
                  </a:cubicBezTo>
                  <a:cubicBezTo>
                    <a:pt x="5273" y="118"/>
                    <a:pt x="4436" y="206"/>
                    <a:pt x="3924" y="256"/>
                  </a:cubicBezTo>
                  <a:cubicBezTo>
                    <a:pt x="3761" y="268"/>
                    <a:pt x="3611" y="281"/>
                    <a:pt x="3461" y="293"/>
                  </a:cubicBezTo>
                  <a:cubicBezTo>
                    <a:pt x="2949" y="343"/>
                    <a:pt x="2112" y="443"/>
                    <a:pt x="1599" y="518"/>
                  </a:cubicBezTo>
                  <a:cubicBezTo>
                    <a:pt x="1400" y="556"/>
                    <a:pt x="1200" y="581"/>
                    <a:pt x="1012" y="618"/>
                  </a:cubicBezTo>
                  <a:cubicBezTo>
                    <a:pt x="500" y="718"/>
                    <a:pt x="38" y="1230"/>
                    <a:pt x="13" y="1755"/>
                  </a:cubicBezTo>
                  <a:cubicBezTo>
                    <a:pt x="0" y="2180"/>
                    <a:pt x="0" y="2605"/>
                    <a:pt x="25" y="3030"/>
                  </a:cubicBezTo>
                  <a:cubicBezTo>
                    <a:pt x="63" y="3542"/>
                    <a:pt x="163" y="4267"/>
                    <a:pt x="238" y="4629"/>
                  </a:cubicBezTo>
                  <a:cubicBezTo>
                    <a:pt x="338" y="5129"/>
                    <a:pt x="737" y="5604"/>
                    <a:pt x="1075" y="5616"/>
                  </a:cubicBezTo>
                  <a:cubicBezTo>
                    <a:pt x="1130" y="5620"/>
                    <a:pt x="1189" y="5622"/>
                    <a:pt x="1251" y="5622"/>
                  </a:cubicBezTo>
                  <a:cubicBezTo>
                    <a:pt x="1768" y="5622"/>
                    <a:pt x="2463" y="5489"/>
                    <a:pt x="2899" y="5366"/>
                  </a:cubicBezTo>
                  <a:cubicBezTo>
                    <a:pt x="3399" y="5229"/>
                    <a:pt x="4223" y="5029"/>
                    <a:pt x="4736" y="4991"/>
                  </a:cubicBezTo>
                  <a:cubicBezTo>
                    <a:pt x="4898" y="4979"/>
                    <a:pt x="5061" y="4979"/>
                    <a:pt x="5223" y="4979"/>
                  </a:cubicBezTo>
                  <a:cubicBezTo>
                    <a:pt x="5735" y="4979"/>
                    <a:pt x="6285" y="5054"/>
                    <a:pt x="6435" y="5079"/>
                  </a:cubicBezTo>
                  <a:cubicBezTo>
                    <a:pt x="6947" y="5154"/>
                    <a:pt x="7684" y="5304"/>
                    <a:pt x="8084" y="5404"/>
                  </a:cubicBezTo>
                  <a:cubicBezTo>
                    <a:pt x="8153" y="5419"/>
                    <a:pt x="8219" y="5427"/>
                    <a:pt x="8281" y="5427"/>
                  </a:cubicBezTo>
                  <a:cubicBezTo>
                    <a:pt x="8672" y="5427"/>
                    <a:pt x="8925" y="5133"/>
                    <a:pt x="8871" y="4692"/>
                  </a:cubicBezTo>
                  <a:cubicBezTo>
                    <a:pt x="8834" y="4267"/>
                    <a:pt x="8809" y="3842"/>
                    <a:pt x="8784" y="3417"/>
                  </a:cubicBezTo>
                  <a:cubicBezTo>
                    <a:pt x="8771" y="2905"/>
                    <a:pt x="8784" y="2055"/>
                    <a:pt x="8809" y="1543"/>
                  </a:cubicBezTo>
                  <a:cubicBezTo>
                    <a:pt x="8821" y="1443"/>
                    <a:pt x="8834" y="1330"/>
                    <a:pt x="8834" y="1218"/>
                  </a:cubicBezTo>
                  <a:cubicBezTo>
                    <a:pt x="8884" y="706"/>
                    <a:pt x="8746" y="231"/>
                    <a:pt x="8522" y="168"/>
                  </a:cubicBezTo>
                  <a:cubicBezTo>
                    <a:pt x="8095" y="62"/>
                    <a:pt x="7413" y="1"/>
                    <a:pt x="6903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2075075" y="2055200"/>
              <a:ext cx="228375" cy="154200"/>
            </a:xfrm>
            <a:custGeom>
              <a:avLst/>
              <a:gdLst/>
              <a:ahLst/>
              <a:cxnLst/>
              <a:rect l="l" t="t" r="r" b="b"/>
              <a:pathLst>
                <a:path w="9135" h="6168" extrusionOk="0">
                  <a:moveTo>
                    <a:pt x="4728" y="1"/>
                  </a:moveTo>
                  <a:cubicBezTo>
                    <a:pt x="4651" y="1"/>
                    <a:pt x="4575" y="4"/>
                    <a:pt x="4499" y="12"/>
                  </a:cubicBezTo>
                  <a:cubicBezTo>
                    <a:pt x="4024" y="62"/>
                    <a:pt x="3574" y="287"/>
                    <a:pt x="3112" y="411"/>
                  </a:cubicBezTo>
                  <a:cubicBezTo>
                    <a:pt x="2487" y="586"/>
                    <a:pt x="1800" y="599"/>
                    <a:pt x="1200" y="861"/>
                  </a:cubicBezTo>
                  <a:cubicBezTo>
                    <a:pt x="800" y="1049"/>
                    <a:pt x="450" y="1336"/>
                    <a:pt x="201" y="1711"/>
                  </a:cubicBezTo>
                  <a:cubicBezTo>
                    <a:pt x="101" y="2011"/>
                    <a:pt x="51" y="2336"/>
                    <a:pt x="38" y="2661"/>
                  </a:cubicBezTo>
                  <a:cubicBezTo>
                    <a:pt x="26" y="3135"/>
                    <a:pt x="101" y="3610"/>
                    <a:pt x="76" y="4097"/>
                  </a:cubicBezTo>
                  <a:cubicBezTo>
                    <a:pt x="63" y="4410"/>
                    <a:pt x="1" y="4722"/>
                    <a:pt x="51" y="5022"/>
                  </a:cubicBezTo>
                  <a:cubicBezTo>
                    <a:pt x="63" y="5184"/>
                    <a:pt x="113" y="5334"/>
                    <a:pt x="188" y="5472"/>
                  </a:cubicBezTo>
                  <a:cubicBezTo>
                    <a:pt x="263" y="5597"/>
                    <a:pt x="388" y="5709"/>
                    <a:pt x="538" y="5772"/>
                  </a:cubicBezTo>
                  <a:cubicBezTo>
                    <a:pt x="700" y="5834"/>
                    <a:pt x="888" y="5834"/>
                    <a:pt x="1063" y="5834"/>
                  </a:cubicBezTo>
                  <a:cubicBezTo>
                    <a:pt x="1275" y="5834"/>
                    <a:pt x="1488" y="5847"/>
                    <a:pt x="1700" y="5897"/>
                  </a:cubicBezTo>
                  <a:cubicBezTo>
                    <a:pt x="1987" y="5959"/>
                    <a:pt x="2262" y="6084"/>
                    <a:pt x="2562" y="6134"/>
                  </a:cubicBezTo>
                  <a:cubicBezTo>
                    <a:pt x="2698" y="6158"/>
                    <a:pt x="2835" y="6168"/>
                    <a:pt x="2973" y="6168"/>
                  </a:cubicBezTo>
                  <a:cubicBezTo>
                    <a:pt x="3191" y="6168"/>
                    <a:pt x="3410" y="6145"/>
                    <a:pt x="3624" y="6122"/>
                  </a:cubicBezTo>
                  <a:cubicBezTo>
                    <a:pt x="4199" y="6084"/>
                    <a:pt x="4761" y="6084"/>
                    <a:pt x="5323" y="5972"/>
                  </a:cubicBezTo>
                  <a:cubicBezTo>
                    <a:pt x="5886" y="5859"/>
                    <a:pt x="6423" y="5647"/>
                    <a:pt x="6985" y="5597"/>
                  </a:cubicBezTo>
                  <a:cubicBezTo>
                    <a:pt x="7210" y="5572"/>
                    <a:pt x="7435" y="5584"/>
                    <a:pt x="7660" y="5559"/>
                  </a:cubicBezTo>
                  <a:cubicBezTo>
                    <a:pt x="7872" y="5547"/>
                    <a:pt x="8110" y="5497"/>
                    <a:pt x="8297" y="5397"/>
                  </a:cubicBezTo>
                  <a:cubicBezTo>
                    <a:pt x="8510" y="5297"/>
                    <a:pt x="8672" y="5122"/>
                    <a:pt x="8784" y="4922"/>
                  </a:cubicBezTo>
                  <a:cubicBezTo>
                    <a:pt x="8909" y="4722"/>
                    <a:pt x="8972" y="4497"/>
                    <a:pt x="8997" y="4272"/>
                  </a:cubicBezTo>
                  <a:cubicBezTo>
                    <a:pt x="9022" y="3985"/>
                    <a:pt x="8984" y="3698"/>
                    <a:pt x="8997" y="3410"/>
                  </a:cubicBezTo>
                  <a:cubicBezTo>
                    <a:pt x="8997" y="3023"/>
                    <a:pt x="9072" y="2636"/>
                    <a:pt x="9109" y="2248"/>
                  </a:cubicBezTo>
                  <a:cubicBezTo>
                    <a:pt x="9134" y="1861"/>
                    <a:pt x="9097" y="1461"/>
                    <a:pt x="8909" y="1124"/>
                  </a:cubicBezTo>
                  <a:cubicBezTo>
                    <a:pt x="8710" y="749"/>
                    <a:pt x="8335" y="499"/>
                    <a:pt x="7922" y="411"/>
                  </a:cubicBezTo>
                  <a:cubicBezTo>
                    <a:pt x="7548" y="324"/>
                    <a:pt x="7135" y="362"/>
                    <a:pt x="6748" y="324"/>
                  </a:cubicBezTo>
                  <a:cubicBezTo>
                    <a:pt x="6361" y="299"/>
                    <a:pt x="5998" y="199"/>
                    <a:pt x="5623" y="124"/>
                  </a:cubicBezTo>
                  <a:cubicBezTo>
                    <a:pt x="5335" y="54"/>
                    <a:pt x="5030" y="1"/>
                    <a:pt x="4728" y="1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2076325" y="2204875"/>
              <a:ext cx="218675" cy="152725"/>
            </a:xfrm>
            <a:custGeom>
              <a:avLst/>
              <a:gdLst/>
              <a:ahLst/>
              <a:cxnLst/>
              <a:rect l="l" t="t" r="r" b="b"/>
              <a:pathLst>
                <a:path w="8747" h="6109" extrusionOk="0">
                  <a:moveTo>
                    <a:pt x="7941" y="0"/>
                  </a:moveTo>
                  <a:cubicBezTo>
                    <a:pt x="7866" y="0"/>
                    <a:pt x="7791" y="10"/>
                    <a:pt x="7722" y="22"/>
                  </a:cubicBezTo>
                  <a:cubicBezTo>
                    <a:pt x="7585" y="60"/>
                    <a:pt x="7448" y="110"/>
                    <a:pt x="7310" y="160"/>
                  </a:cubicBezTo>
                  <a:cubicBezTo>
                    <a:pt x="6623" y="397"/>
                    <a:pt x="5886" y="422"/>
                    <a:pt x="5161" y="497"/>
                  </a:cubicBezTo>
                  <a:cubicBezTo>
                    <a:pt x="4424" y="572"/>
                    <a:pt x="3687" y="709"/>
                    <a:pt x="2949" y="734"/>
                  </a:cubicBezTo>
                  <a:cubicBezTo>
                    <a:pt x="2880" y="736"/>
                    <a:pt x="2811" y="737"/>
                    <a:pt x="2742" y="737"/>
                  </a:cubicBezTo>
                  <a:cubicBezTo>
                    <a:pt x="2249" y="737"/>
                    <a:pt x="1757" y="697"/>
                    <a:pt x="1275" y="609"/>
                  </a:cubicBezTo>
                  <a:cubicBezTo>
                    <a:pt x="900" y="734"/>
                    <a:pt x="575" y="1022"/>
                    <a:pt x="400" y="1384"/>
                  </a:cubicBezTo>
                  <a:cubicBezTo>
                    <a:pt x="226" y="1771"/>
                    <a:pt x="213" y="2209"/>
                    <a:pt x="163" y="2621"/>
                  </a:cubicBezTo>
                  <a:cubicBezTo>
                    <a:pt x="113" y="3058"/>
                    <a:pt x="1" y="3508"/>
                    <a:pt x="113" y="3933"/>
                  </a:cubicBezTo>
                  <a:cubicBezTo>
                    <a:pt x="188" y="4258"/>
                    <a:pt x="388" y="4545"/>
                    <a:pt x="438" y="4870"/>
                  </a:cubicBezTo>
                  <a:cubicBezTo>
                    <a:pt x="463" y="5020"/>
                    <a:pt x="463" y="5170"/>
                    <a:pt x="463" y="5332"/>
                  </a:cubicBezTo>
                  <a:cubicBezTo>
                    <a:pt x="475" y="5482"/>
                    <a:pt x="500" y="5632"/>
                    <a:pt x="575" y="5757"/>
                  </a:cubicBezTo>
                  <a:cubicBezTo>
                    <a:pt x="650" y="5857"/>
                    <a:pt x="750" y="5945"/>
                    <a:pt x="850" y="5995"/>
                  </a:cubicBezTo>
                  <a:cubicBezTo>
                    <a:pt x="963" y="6032"/>
                    <a:pt x="1088" y="6057"/>
                    <a:pt x="1213" y="6057"/>
                  </a:cubicBezTo>
                  <a:cubicBezTo>
                    <a:pt x="1233" y="6058"/>
                    <a:pt x="1254" y="6059"/>
                    <a:pt x="1275" y="6059"/>
                  </a:cubicBezTo>
                  <a:cubicBezTo>
                    <a:pt x="1492" y="6059"/>
                    <a:pt x="1708" y="6003"/>
                    <a:pt x="1925" y="5957"/>
                  </a:cubicBezTo>
                  <a:cubicBezTo>
                    <a:pt x="2612" y="5820"/>
                    <a:pt x="3324" y="5832"/>
                    <a:pt x="4036" y="5795"/>
                  </a:cubicBezTo>
                  <a:cubicBezTo>
                    <a:pt x="4480" y="5775"/>
                    <a:pt x="4926" y="5736"/>
                    <a:pt x="5369" y="5736"/>
                  </a:cubicBezTo>
                  <a:cubicBezTo>
                    <a:pt x="5750" y="5736"/>
                    <a:pt x="6128" y="5765"/>
                    <a:pt x="6498" y="5857"/>
                  </a:cubicBezTo>
                  <a:cubicBezTo>
                    <a:pt x="6773" y="5932"/>
                    <a:pt x="7048" y="6032"/>
                    <a:pt x="7323" y="6082"/>
                  </a:cubicBezTo>
                  <a:cubicBezTo>
                    <a:pt x="7415" y="6098"/>
                    <a:pt x="7503" y="6108"/>
                    <a:pt x="7589" y="6108"/>
                  </a:cubicBezTo>
                  <a:cubicBezTo>
                    <a:pt x="7642" y="6108"/>
                    <a:pt x="7695" y="6104"/>
                    <a:pt x="7747" y="6095"/>
                  </a:cubicBezTo>
                  <a:cubicBezTo>
                    <a:pt x="7897" y="6082"/>
                    <a:pt x="8035" y="6032"/>
                    <a:pt x="8160" y="5957"/>
                  </a:cubicBezTo>
                  <a:cubicBezTo>
                    <a:pt x="8272" y="5882"/>
                    <a:pt x="8360" y="5782"/>
                    <a:pt x="8435" y="5670"/>
                  </a:cubicBezTo>
                  <a:cubicBezTo>
                    <a:pt x="8510" y="5545"/>
                    <a:pt x="8560" y="5420"/>
                    <a:pt x="8585" y="5282"/>
                  </a:cubicBezTo>
                  <a:cubicBezTo>
                    <a:pt x="8672" y="4945"/>
                    <a:pt x="8660" y="4583"/>
                    <a:pt x="8622" y="4220"/>
                  </a:cubicBezTo>
                  <a:cubicBezTo>
                    <a:pt x="8585" y="3871"/>
                    <a:pt x="8522" y="3521"/>
                    <a:pt x="8535" y="3158"/>
                  </a:cubicBezTo>
                  <a:cubicBezTo>
                    <a:pt x="8535" y="2721"/>
                    <a:pt x="8622" y="2284"/>
                    <a:pt x="8685" y="1846"/>
                  </a:cubicBezTo>
                  <a:cubicBezTo>
                    <a:pt x="8734" y="1409"/>
                    <a:pt x="8747" y="947"/>
                    <a:pt x="8585" y="534"/>
                  </a:cubicBezTo>
                  <a:cubicBezTo>
                    <a:pt x="8547" y="434"/>
                    <a:pt x="8497" y="322"/>
                    <a:pt x="8422" y="235"/>
                  </a:cubicBezTo>
                  <a:cubicBezTo>
                    <a:pt x="8347" y="147"/>
                    <a:pt x="8260" y="72"/>
                    <a:pt x="8160" y="35"/>
                  </a:cubicBezTo>
                  <a:cubicBezTo>
                    <a:pt x="8091" y="10"/>
                    <a:pt x="8016" y="0"/>
                    <a:pt x="7941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2082275" y="2366175"/>
              <a:ext cx="221800" cy="416725"/>
            </a:xfrm>
            <a:custGeom>
              <a:avLst/>
              <a:gdLst/>
              <a:ahLst/>
              <a:cxnLst/>
              <a:rect l="l" t="t" r="r" b="b"/>
              <a:pathLst>
                <a:path w="8872" h="16669" extrusionOk="0">
                  <a:moveTo>
                    <a:pt x="3026" y="0"/>
                  </a:moveTo>
                  <a:cubicBezTo>
                    <a:pt x="2551" y="0"/>
                    <a:pt x="1984" y="14"/>
                    <a:pt x="1599" y="42"/>
                  </a:cubicBezTo>
                  <a:cubicBezTo>
                    <a:pt x="1549" y="55"/>
                    <a:pt x="1499" y="55"/>
                    <a:pt x="1449" y="55"/>
                  </a:cubicBezTo>
                  <a:cubicBezTo>
                    <a:pt x="937" y="105"/>
                    <a:pt x="400" y="567"/>
                    <a:pt x="287" y="1067"/>
                  </a:cubicBezTo>
                  <a:cubicBezTo>
                    <a:pt x="237" y="1267"/>
                    <a:pt x="200" y="1467"/>
                    <a:pt x="162" y="1667"/>
                  </a:cubicBezTo>
                  <a:cubicBezTo>
                    <a:pt x="75" y="2179"/>
                    <a:pt x="13" y="3016"/>
                    <a:pt x="0" y="3528"/>
                  </a:cubicBezTo>
                  <a:cubicBezTo>
                    <a:pt x="0" y="4291"/>
                    <a:pt x="75" y="5040"/>
                    <a:pt x="225" y="5790"/>
                  </a:cubicBezTo>
                  <a:cubicBezTo>
                    <a:pt x="337" y="6290"/>
                    <a:pt x="587" y="7089"/>
                    <a:pt x="787" y="7577"/>
                  </a:cubicBezTo>
                  <a:cubicBezTo>
                    <a:pt x="950" y="7989"/>
                    <a:pt x="1150" y="8401"/>
                    <a:pt x="1349" y="8814"/>
                  </a:cubicBezTo>
                  <a:cubicBezTo>
                    <a:pt x="1587" y="9276"/>
                    <a:pt x="1974" y="10026"/>
                    <a:pt x="2212" y="10476"/>
                  </a:cubicBezTo>
                  <a:cubicBezTo>
                    <a:pt x="2536" y="11100"/>
                    <a:pt x="2874" y="11725"/>
                    <a:pt x="3199" y="12337"/>
                  </a:cubicBezTo>
                  <a:cubicBezTo>
                    <a:pt x="3449" y="12800"/>
                    <a:pt x="3798" y="13449"/>
                    <a:pt x="3986" y="13799"/>
                  </a:cubicBezTo>
                  <a:cubicBezTo>
                    <a:pt x="4223" y="14262"/>
                    <a:pt x="4436" y="14736"/>
                    <a:pt x="4498" y="14849"/>
                  </a:cubicBezTo>
                  <a:cubicBezTo>
                    <a:pt x="4698" y="15324"/>
                    <a:pt x="5048" y="15711"/>
                    <a:pt x="5135" y="15773"/>
                  </a:cubicBezTo>
                  <a:cubicBezTo>
                    <a:pt x="5548" y="16086"/>
                    <a:pt x="6073" y="16161"/>
                    <a:pt x="6185" y="16186"/>
                  </a:cubicBezTo>
                  <a:cubicBezTo>
                    <a:pt x="6685" y="16273"/>
                    <a:pt x="7459" y="16411"/>
                    <a:pt x="7872" y="16586"/>
                  </a:cubicBezTo>
                  <a:cubicBezTo>
                    <a:pt x="8003" y="16641"/>
                    <a:pt x="8122" y="16669"/>
                    <a:pt x="8223" y="16669"/>
                  </a:cubicBezTo>
                  <a:cubicBezTo>
                    <a:pt x="8487" y="16669"/>
                    <a:pt x="8636" y="16481"/>
                    <a:pt x="8609" y="16111"/>
                  </a:cubicBezTo>
                  <a:cubicBezTo>
                    <a:pt x="8584" y="15748"/>
                    <a:pt x="8559" y="15399"/>
                    <a:pt x="8546" y="15049"/>
                  </a:cubicBezTo>
                  <a:cubicBezTo>
                    <a:pt x="8534" y="14536"/>
                    <a:pt x="8521" y="13687"/>
                    <a:pt x="8534" y="13174"/>
                  </a:cubicBezTo>
                  <a:cubicBezTo>
                    <a:pt x="8546" y="12612"/>
                    <a:pt x="8571" y="12062"/>
                    <a:pt x="8609" y="11500"/>
                  </a:cubicBezTo>
                  <a:cubicBezTo>
                    <a:pt x="8634" y="10988"/>
                    <a:pt x="8696" y="10151"/>
                    <a:pt x="8734" y="9638"/>
                  </a:cubicBezTo>
                  <a:cubicBezTo>
                    <a:pt x="8771" y="9189"/>
                    <a:pt x="8796" y="8739"/>
                    <a:pt x="8821" y="8301"/>
                  </a:cubicBezTo>
                  <a:cubicBezTo>
                    <a:pt x="8846" y="7777"/>
                    <a:pt x="8871" y="6940"/>
                    <a:pt x="8871" y="6427"/>
                  </a:cubicBezTo>
                  <a:cubicBezTo>
                    <a:pt x="8859" y="5328"/>
                    <a:pt x="8796" y="4228"/>
                    <a:pt x="8684" y="3129"/>
                  </a:cubicBezTo>
                  <a:cubicBezTo>
                    <a:pt x="8634" y="2616"/>
                    <a:pt x="8534" y="1779"/>
                    <a:pt x="8471" y="1267"/>
                  </a:cubicBezTo>
                  <a:cubicBezTo>
                    <a:pt x="8459" y="1204"/>
                    <a:pt x="8447" y="1129"/>
                    <a:pt x="8434" y="1067"/>
                  </a:cubicBezTo>
                  <a:cubicBezTo>
                    <a:pt x="8372" y="555"/>
                    <a:pt x="7884" y="142"/>
                    <a:pt x="7372" y="142"/>
                  </a:cubicBezTo>
                  <a:lnTo>
                    <a:pt x="6760" y="142"/>
                  </a:lnTo>
                  <a:cubicBezTo>
                    <a:pt x="6235" y="130"/>
                    <a:pt x="5398" y="92"/>
                    <a:pt x="4886" y="67"/>
                  </a:cubicBezTo>
                  <a:cubicBezTo>
                    <a:pt x="4411" y="42"/>
                    <a:pt x="3936" y="17"/>
                    <a:pt x="3461" y="5"/>
                  </a:cubicBezTo>
                  <a:cubicBezTo>
                    <a:pt x="3333" y="2"/>
                    <a:pt x="3185" y="0"/>
                    <a:pt x="3026" y="0"/>
                  </a:cubicBezTo>
                  <a:close/>
                </a:path>
              </a:pathLst>
            </a:custGeom>
            <a:solidFill>
              <a:srgbClr val="F39079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115675" y="639825"/>
              <a:ext cx="194650" cy="179625"/>
            </a:xfrm>
            <a:custGeom>
              <a:avLst/>
              <a:gdLst/>
              <a:ahLst/>
              <a:cxnLst/>
              <a:rect l="l" t="t" r="r" b="b"/>
              <a:pathLst>
                <a:path w="7786" h="7185" extrusionOk="0">
                  <a:moveTo>
                    <a:pt x="7773" y="3486"/>
                  </a:moveTo>
                  <a:cubicBezTo>
                    <a:pt x="7773" y="3111"/>
                    <a:pt x="7673" y="2749"/>
                    <a:pt x="7510" y="2424"/>
                  </a:cubicBezTo>
                  <a:cubicBezTo>
                    <a:pt x="7360" y="2087"/>
                    <a:pt x="7148" y="1787"/>
                    <a:pt x="6911" y="1512"/>
                  </a:cubicBezTo>
                  <a:cubicBezTo>
                    <a:pt x="6598" y="1150"/>
                    <a:pt x="6261" y="812"/>
                    <a:pt x="5861" y="563"/>
                  </a:cubicBezTo>
                  <a:cubicBezTo>
                    <a:pt x="5461" y="313"/>
                    <a:pt x="5011" y="125"/>
                    <a:pt x="4537" y="63"/>
                  </a:cubicBezTo>
                  <a:cubicBezTo>
                    <a:pt x="3949" y="0"/>
                    <a:pt x="3350" y="113"/>
                    <a:pt x="2800" y="363"/>
                  </a:cubicBezTo>
                  <a:cubicBezTo>
                    <a:pt x="2250" y="600"/>
                    <a:pt x="1763" y="950"/>
                    <a:pt x="1300" y="1325"/>
                  </a:cubicBezTo>
                  <a:cubicBezTo>
                    <a:pt x="988" y="1600"/>
                    <a:pt x="688" y="1899"/>
                    <a:pt x="451" y="2237"/>
                  </a:cubicBezTo>
                  <a:cubicBezTo>
                    <a:pt x="213" y="2587"/>
                    <a:pt x="38" y="2987"/>
                    <a:pt x="26" y="3399"/>
                  </a:cubicBezTo>
                  <a:cubicBezTo>
                    <a:pt x="1" y="3786"/>
                    <a:pt x="113" y="4186"/>
                    <a:pt x="288" y="4536"/>
                  </a:cubicBezTo>
                  <a:cubicBezTo>
                    <a:pt x="463" y="4886"/>
                    <a:pt x="701" y="5198"/>
                    <a:pt x="938" y="5510"/>
                  </a:cubicBezTo>
                  <a:cubicBezTo>
                    <a:pt x="1163" y="5823"/>
                    <a:pt x="1413" y="6123"/>
                    <a:pt x="1688" y="6385"/>
                  </a:cubicBezTo>
                  <a:cubicBezTo>
                    <a:pt x="1975" y="6660"/>
                    <a:pt x="2300" y="6885"/>
                    <a:pt x="2662" y="7010"/>
                  </a:cubicBezTo>
                  <a:cubicBezTo>
                    <a:pt x="3162" y="7185"/>
                    <a:pt x="3724" y="7172"/>
                    <a:pt x="4237" y="7047"/>
                  </a:cubicBezTo>
                  <a:cubicBezTo>
                    <a:pt x="4749" y="6910"/>
                    <a:pt x="5236" y="6673"/>
                    <a:pt x="5686" y="6398"/>
                  </a:cubicBezTo>
                  <a:cubicBezTo>
                    <a:pt x="6223" y="6073"/>
                    <a:pt x="6736" y="5698"/>
                    <a:pt x="7123" y="5211"/>
                  </a:cubicBezTo>
                  <a:cubicBezTo>
                    <a:pt x="7523" y="4723"/>
                    <a:pt x="7785" y="4111"/>
                    <a:pt x="7773" y="3486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2147850" y="688550"/>
              <a:ext cx="141225" cy="45625"/>
            </a:xfrm>
            <a:custGeom>
              <a:avLst/>
              <a:gdLst/>
              <a:ahLst/>
              <a:cxnLst/>
              <a:rect l="l" t="t" r="r" b="b"/>
              <a:pathLst>
                <a:path w="5649" h="1825" extrusionOk="0">
                  <a:moveTo>
                    <a:pt x="5649" y="1825"/>
                  </a:moveTo>
                  <a:cubicBezTo>
                    <a:pt x="5549" y="1550"/>
                    <a:pt x="5399" y="1300"/>
                    <a:pt x="5211" y="1075"/>
                  </a:cubicBezTo>
                  <a:cubicBezTo>
                    <a:pt x="4661" y="400"/>
                    <a:pt x="3787" y="50"/>
                    <a:pt x="2925" y="25"/>
                  </a:cubicBezTo>
                  <a:cubicBezTo>
                    <a:pt x="1800" y="0"/>
                    <a:pt x="688" y="525"/>
                    <a:pt x="1" y="1412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2147850" y="688550"/>
              <a:ext cx="141225" cy="45625"/>
            </a:xfrm>
            <a:custGeom>
              <a:avLst/>
              <a:gdLst/>
              <a:ahLst/>
              <a:cxnLst/>
              <a:rect l="l" t="t" r="r" b="b"/>
              <a:pathLst>
                <a:path w="5649" h="1825" fill="none" extrusionOk="0">
                  <a:moveTo>
                    <a:pt x="5649" y="1825"/>
                  </a:moveTo>
                  <a:cubicBezTo>
                    <a:pt x="5549" y="1550"/>
                    <a:pt x="5399" y="1300"/>
                    <a:pt x="5211" y="1075"/>
                  </a:cubicBezTo>
                  <a:cubicBezTo>
                    <a:pt x="4661" y="400"/>
                    <a:pt x="3787" y="50"/>
                    <a:pt x="2925" y="25"/>
                  </a:cubicBezTo>
                  <a:cubicBezTo>
                    <a:pt x="1800" y="0"/>
                    <a:pt x="688" y="525"/>
                    <a:pt x="1" y="1412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2147550" y="723850"/>
              <a:ext cx="141525" cy="45700"/>
            </a:xfrm>
            <a:custGeom>
              <a:avLst/>
              <a:gdLst/>
              <a:ahLst/>
              <a:cxnLst/>
              <a:rect l="l" t="t" r="r" b="b"/>
              <a:pathLst>
                <a:path w="5661" h="1828" extrusionOk="0">
                  <a:moveTo>
                    <a:pt x="13" y="0"/>
                  </a:moveTo>
                  <a:lnTo>
                    <a:pt x="13" y="0"/>
                  </a:lnTo>
                  <a:cubicBezTo>
                    <a:pt x="0" y="300"/>
                    <a:pt x="88" y="613"/>
                    <a:pt x="263" y="875"/>
                  </a:cubicBezTo>
                  <a:cubicBezTo>
                    <a:pt x="488" y="1225"/>
                    <a:pt x="850" y="1462"/>
                    <a:pt x="1237" y="1612"/>
                  </a:cubicBezTo>
                  <a:cubicBezTo>
                    <a:pt x="1625" y="1762"/>
                    <a:pt x="2037" y="1812"/>
                    <a:pt x="2449" y="1825"/>
                  </a:cubicBezTo>
                  <a:cubicBezTo>
                    <a:pt x="2523" y="1827"/>
                    <a:pt x="2597" y="1828"/>
                    <a:pt x="2671" y="1828"/>
                  </a:cubicBezTo>
                  <a:cubicBezTo>
                    <a:pt x="3087" y="1828"/>
                    <a:pt x="3508" y="1795"/>
                    <a:pt x="3911" y="1700"/>
                  </a:cubicBezTo>
                  <a:cubicBezTo>
                    <a:pt x="4386" y="1575"/>
                    <a:pt x="4836" y="1350"/>
                    <a:pt x="5198" y="1012"/>
                  </a:cubicBezTo>
                  <a:cubicBezTo>
                    <a:pt x="5386" y="838"/>
                    <a:pt x="5536" y="638"/>
                    <a:pt x="5661" y="413"/>
                  </a:cubicBezTo>
                  <a:lnTo>
                    <a:pt x="5661" y="413"/>
                  </a:lnTo>
                  <a:cubicBezTo>
                    <a:pt x="4902" y="714"/>
                    <a:pt x="4096" y="876"/>
                    <a:pt x="3289" y="876"/>
                  </a:cubicBezTo>
                  <a:cubicBezTo>
                    <a:pt x="3259" y="876"/>
                    <a:pt x="3229" y="875"/>
                    <a:pt x="3199" y="875"/>
                  </a:cubicBezTo>
                  <a:cubicBezTo>
                    <a:pt x="2087" y="863"/>
                    <a:pt x="975" y="563"/>
                    <a:pt x="13" y="0"/>
                  </a:cubicBezTo>
                  <a:close/>
                </a:path>
              </a:pathLst>
            </a:custGeom>
            <a:solidFill>
              <a:srgbClr val="FDE8CC"/>
            </a:solidFill>
            <a:ln w="7500" cap="rnd" cmpd="sng">
              <a:solidFill>
                <a:srgbClr val="E7BE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2096625" y="830050"/>
              <a:ext cx="192450" cy="272100"/>
            </a:xfrm>
            <a:custGeom>
              <a:avLst/>
              <a:gdLst/>
              <a:ahLst/>
              <a:cxnLst/>
              <a:rect l="l" t="t" r="r" b="b"/>
              <a:pathLst>
                <a:path w="7698" h="10884" extrusionOk="0">
                  <a:moveTo>
                    <a:pt x="1" y="313"/>
                  </a:moveTo>
                  <a:cubicBezTo>
                    <a:pt x="1" y="1138"/>
                    <a:pt x="76" y="1975"/>
                    <a:pt x="251" y="2787"/>
                  </a:cubicBezTo>
                  <a:cubicBezTo>
                    <a:pt x="576" y="4299"/>
                    <a:pt x="1213" y="5748"/>
                    <a:pt x="2125" y="6998"/>
                  </a:cubicBezTo>
                  <a:cubicBezTo>
                    <a:pt x="3100" y="8335"/>
                    <a:pt x="4386" y="9447"/>
                    <a:pt x="5861" y="10184"/>
                  </a:cubicBezTo>
                  <a:cubicBezTo>
                    <a:pt x="6448" y="10471"/>
                    <a:pt x="7073" y="10709"/>
                    <a:pt x="7698" y="10884"/>
                  </a:cubicBezTo>
                  <a:cubicBezTo>
                    <a:pt x="7373" y="10359"/>
                    <a:pt x="7098" y="9797"/>
                    <a:pt x="6898" y="9209"/>
                  </a:cubicBezTo>
                  <a:cubicBezTo>
                    <a:pt x="6611" y="8422"/>
                    <a:pt x="6448" y="7585"/>
                    <a:pt x="6423" y="6748"/>
                  </a:cubicBezTo>
                  <a:cubicBezTo>
                    <a:pt x="6148" y="5711"/>
                    <a:pt x="5911" y="4661"/>
                    <a:pt x="5723" y="3599"/>
                  </a:cubicBezTo>
                  <a:cubicBezTo>
                    <a:pt x="5661" y="3262"/>
                    <a:pt x="5598" y="2912"/>
                    <a:pt x="5511" y="2575"/>
                  </a:cubicBezTo>
                  <a:cubicBezTo>
                    <a:pt x="5411" y="2250"/>
                    <a:pt x="5261" y="1925"/>
                    <a:pt x="5049" y="1650"/>
                  </a:cubicBezTo>
                  <a:cubicBezTo>
                    <a:pt x="4774" y="1288"/>
                    <a:pt x="4361" y="1025"/>
                    <a:pt x="3912" y="925"/>
                  </a:cubicBezTo>
                  <a:cubicBezTo>
                    <a:pt x="3787" y="1288"/>
                    <a:pt x="3624" y="1625"/>
                    <a:pt x="3437" y="1950"/>
                  </a:cubicBezTo>
                  <a:cubicBezTo>
                    <a:pt x="3199" y="2337"/>
                    <a:pt x="2925" y="2699"/>
                    <a:pt x="2600" y="3012"/>
                  </a:cubicBezTo>
                  <a:cubicBezTo>
                    <a:pt x="2362" y="2674"/>
                    <a:pt x="2187" y="2275"/>
                    <a:pt x="2100" y="1875"/>
                  </a:cubicBezTo>
                  <a:cubicBezTo>
                    <a:pt x="2050" y="1650"/>
                    <a:pt x="2025" y="1425"/>
                    <a:pt x="1975" y="1200"/>
                  </a:cubicBezTo>
                  <a:cubicBezTo>
                    <a:pt x="1925" y="975"/>
                    <a:pt x="1863" y="750"/>
                    <a:pt x="1738" y="563"/>
                  </a:cubicBezTo>
                  <a:cubicBezTo>
                    <a:pt x="1550" y="288"/>
                    <a:pt x="1250" y="101"/>
                    <a:pt x="925" y="51"/>
                  </a:cubicBezTo>
                  <a:cubicBezTo>
                    <a:pt x="601" y="1"/>
                    <a:pt x="251" y="101"/>
                    <a:pt x="1" y="313"/>
                  </a:cubicBezTo>
                  <a:close/>
                </a:path>
              </a:pathLst>
            </a:custGeom>
            <a:solidFill>
              <a:srgbClr val="F0C1B6"/>
            </a:solidFill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2165675" y="866900"/>
              <a:ext cx="74050" cy="157775"/>
            </a:xfrm>
            <a:custGeom>
              <a:avLst/>
              <a:gdLst/>
              <a:ahLst/>
              <a:cxnLst/>
              <a:rect l="l" t="t" r="r" b="b"/>
              <a:pathLst>
                <a:path w="2962" h="6311" fill="none" extrusionOk="0">
                  <a:moveTo>
                    <a:pt x="925" y="1"/>
                  </a:moveTo>
                  <a:cubicBezTo>
                    <a:pt x="937" y="838"/>
                    <a:pt x="900" y="1663"/>
                    <a:pt x="812" y="2487"/>
                  </a:cubicBezTo>
                  <a:cubicBezTo>
                    <a:pt x="675" y="3787"/>
                    <a:pt x="400" y="5074"/>
                    <a:pt x="0" y="6311"/>
                  </a:cubicBezTo>
                  <a:cubicBezTo>
                    <a:pt x="662" y="5774"/>
                    <a:pt x="1262" y="5136"/>
                    <a:pt x="1762" y="4437"/>
                  </a:cubicBezTo>
                  <a:cubicBezTo>
                    <a:pt x="2262" y="3724"/>
                    <a:pt x="2674" y="2950"/>
                    <a:pt x="2961" y="212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989900" y="3011650"/>
              <a:ext cx="101875" cy="69050"/>
            </a:xfrm>
            <a:custGeom>
              <a:avLst/>
              <a:gdLst/>
              <a:ahLst/>
              <a:cxnLst/>
              <a:rect l="l" t="t" r="r" b="b"/>
              <a:pathLst>
                <a:path w="4075" h="2762" extrusionOk="0">
                  <a:moveTo>
                    <a:pt x="3687" y="0"/>
                  </a:moveTo>
                  <a:cubicBezTo>
                    <a:pt x="3225" y="325"/>
                    <a:pt x="2750" y="662"/>
                    <a:pt x="2287" y="1000"/>
                  </a:cubicBezTo>
                  <a:cubicBezTo>
                    <a:pt x="1850" y="1312"/>
                    <a:pt x="1425" y="1625"/>
                    <a:pt x="1001" y="1962"/>
                  </a:cubicBezTo>
                  <a:cubicBezTo>
                    <a:pt x="663" y="2224"/>
                    <a:pt x="326" y="2487"/>
                    <a:pt x="1" y="2762"/>
                  </a:cubicBezTo>
                  <a:cubicBezTo>
                    <a:pt x="863" y="2599"/>
                    <a:pt x="1700" y="2249"/>
                    <a:pt x="2425" y="1749"/>
                  </a:cubicBezTo>
                  <a:cubicBezTo>
                    <a:pt x="3075" y="1300"/>
                    <a:pt x="3637" y="725"/>
                    <a:pt x="4074" y="63"/>
                  </a:cubicBezTo>
                  <a:lnTo>
                    <a:pt x="3687" y="0"/>
                  </a:lnTo>
                  <a:close/>
                </a:path>
              </a:pathLst>
            </a:custGeom>
            <a:solidFill>
              <a:srgbClr val="E5ECEF"/>
            </a:solidFill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789875" y="1754675"/>
              <a:ext cx="88425" cy="68125"/>
            </a:xfrm>
            <a:custGeom>
              <a:avLst/>
              <a:gdLst/>
              <a:ahLst/>
              <a:cxnLst/>
              <a:rect l="l" t="t" r="r" b="b"/>
              <a:pathLst>
                <a:path w="3537" h="2725" fill="none" extrusionOk="0">
                  <a:moveTo>
                    <a:pt x="1" y="0"/>
                  </a:moveTo>
                  <a:cubicBezTo>
                    <a:pt x="751" y="812"/>
                    <a:pt x="1600" y="1537"/>
                    <a:pt x="2525" y="2137"/>
                  </a:cubicBezTo>
                  <a:cubicBezTo>
                    <a:pt x="2850" y="2349"/>
                    <a:pt x="3187" y="2549"/>
                    <a:pt x="3537" y="272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806750" y="1819950"/>
              <a:ext cx="94675" cy="33450"/>
            </a:xfrm>
            <a:custGeom>
              <a:avLst/>
              <a:gdLst/>
              <a:ahLst/>
              <a:cxnLst/>
              <a:rect l="l" t="t" r="r" b="b"/>
              <a:pathLst>
                <a:path w="3787" h="1338" fill="none" extrusionOk="0">
                  <a:moveTo>
                    <a:pt x="1" y="1"/>
                  </a:moveTo>
                  <a:cubicBezTo>
                    <a:pt x="650" y="388"/>
                    <a:pt x="1363" y="713"/>
                    <a:pt x="2087" y="938"/>
                  </a:cubicBezTo>
                  <a:cubicBezTo>
                    <a:pt x="2637" y="1125"/>
                    <a:pt x="3212" y="1250"/>
                    <a:pt x="3787" y="1338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817375" y="1869300"/>
              <a:ext cx="134350" cy="26900"/>
            </a:xfrm>
            <a:custGeom>
              <a:avLst/>
              <a:gdLst/>
              <a:ahLst/>
              <a:cxnLst/>
              <a:rect l="l" t="t" r="r" b="b"/>
              <a:pathLst>
                <a:path w="5374" h="1076" fill="none" extrusionOk="0">
                  <a:moveTo>
                    <a:pt x="1" y="1"/>
                  </a:moveTo>
                  <a:cubicBezTo>
                    <a:pt x="1075" y="263"/>
                    <a:pt x="2162" y="513"/>
                    <a:pt x="3249" y="713"/>
                  </a:cubicBezTo>
                  <a:cubicBezTo>
                    <a:pt x="3961" y="850"/>
                    <a:pt x="4661" y="975"/>
                    <a:pt x="5373" y="107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830175" y="1895850"/>
              <a:ext cx="80925" cy="30950"/>
            </a:xfrm>
            <a:custGeom>
              <a:avLst/>
              <a:gdLst/>
              <a:ahLst/>
              <a:cxnLst/>
              <a:rect l="l" t="t" r="r" b="b"/>
              <a:pathLst>
                <a:path w="3237" h="1238" fill="none" extrusionOk="0">
                  <a:moveTo>
                    <a:pt x="1" y="1"/>
                  </a:moveTo>
                  <a:cubicBezTo>
                    <a:pt x="538" y="226"/>
                    <a:pt x="1075" y="438"/>
                    <a:pt x="1613" y="651"/>
                  </a:cubicBezTo>
                  <a:cubicBezTo>
                    <a:pt x="2150" y="850"/>
                    <a:pt x="2687" y="1050"/>
                    <a:pt x="3237" y="1238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2240950" y="994975"/>
              <a:ext cx="153400" cy="109375"/>
            </a:xfrm>
            <a:custGeom>
              <a:avLst/>
              <a:gdLst/>
              <a:ahLst/>
              <a:cxnLst/>
              <a:rect l="l" t="t" r="r" b="b"/>
              <a:pathLst>
                <a:path w="6136" h="4375" extrusionOk="0">
                  <a:moveTo>
                    <a:pt x="3074" y="763"/>
                  </a:moveTo>
                  <a:cubicBezTo>
                    <a:pt x="2774" y="313"/>
                    <a:pt x="2237" y="26"/>
                    <a:pt x="1700" y="13"/>
                  </a:cubicBezTo>
                  <a:cubicBezTo>
                    <a:pt x="1162" y="1"/>
                    <a:pt x="613" y="276"/>
                    <a:pt x="313" y="726"/>
                  </a:cubicBezTo>
                  <a:cubicBezTo>
                    <a:pt x="100" y="1013"/>
                    <a:pt x="0" y="1363"/>
                    <a:pt x="0" y="1713"/>
                  </a:cubicBezTo>
                  <a:cubicBezTo>
                    <a:pt x="0" y="2025"/>
                    <a:pt x="100" y="2350"/>
                    <a:pt x="250" y="2637"/>
                  </a:cubicBezTo>
                  <a:cubicBezTo>
                    <a:pt x="400" y="2925"/>
                    <a:pt x="600" y="3175"/>
                    <a:pt x="825" y="3399"/>
                  </a:cubicBezTo>
                  <a:cubicBezTo>
                    <a:pt x="1175" y="3749"/>
                    <a:pt x="1562" y="4049"/>
                    <a:pt x="2000" y="4287"/>
                  </a:cubicBezTo>
                  <a:lnTo>
                    <a:pt x="2000" y="4287"/>
                  </a:lnTo>
                  <a:cubicBezTo>
                    <a:pt x="2199" y="4324"/>
                    <a:pt x="2412" y="4349"/>
                    <a:pt x="2612" y="4362"/>
                  </a:cubicBezTo>
                  <a:cubicBezTo>
                    <a:pt x="2762" y="4374"/>
                    <a:pt x="2924" y="4374"/>
                    <a:pt x="3074" y="4374"/>
                  </a:cubicBezTo>
                  <a:moveTo>
                    <a:pt x="3074" y="763"/>
                  </a:moveTo>
                  <a:cubicBezTo>
                    <a:pt x="3361" y="313"/>
                    <a:pt x="3899" y="26"/>
                    <a:pt x="4436" y="13"/>
                  </a:cubicBezTo>
                  <a:cubicBezTo>
                    <a:pt x="4986" y="1"/>
                    <a:pt x="5523" y="276"/>
                    <a:pt x="5835" y="726"/>
                  </a:cubicBezTo>
                  <a:cubicBezTo>
                    <a:pt x="6035" y="1013"/>
                    <a:pt x="6135" y="1363"/>
                    <a:pt x="6135" y="1713"/>
                  </a:cubicBezTo>
                  <a:cubicBezTo>
                    <a:pt x="6135" y="2025"/>
                    <a:pt x="6035" y="2350"/>
                    <a:pt x="5885" y="2637"/>
                  </a:cubicBezTo>
                  <a:cubicBezTo>
                    <a:pt x="5735" y="2925"/>
                    <a:pt x="5536" y="3175"/>
                    <a:pt x="5311" y="3399"/>
                  </a:cubicBezTo>
                  <a:cubicBezTo>
                    <a:pt x="4961" y="3749"/>
                    <a:pt x="4573" y="4049"/>
                    <a:pt x="4136" y="4287"/>
                  </a:cubicBezTo>
                  <a:lnTo>
                    <a:pt x="4136" y="4287"/>
                  </a:lnTo>
                  <a:cubicBezTo>
                    <a:pt x="3936" y="4324"/>
                    <a:pt x="3724" y="4349"/>
                    <a:pt x="3524" y="4362"/>
                  </a:cubicBezTo>
                  <a:cubicBezTo>
                    <a:pt x="3374" y="4374"/>
                    <a:pt x="3224" y="4374"/>
                    <a:pt x="3074" y="4374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2240950" y="994975"/>
              <a:ext cx="153400" cy="109375"/>
            </a:xfrm>
            <a:custGeom>
              <a:avLst/>
              <a:gdLst/>
              <a:ahLst/>
              <a:cxnLst/>
              <a:rect l="l" t="t" r="r" b="b"/>
              <a:pathLst>
                <a:path w="6136" h="4375" fill="none" extrusionOk="0">
                  <a:moveTo>
                    <a:pt x="3074" y="763"/>
                  </a:moveTo>
                  <a:cubicBezTo>
                    <a:pt x="2774" y="313"/>
                    <a:pt x="2237" y="26"/>
                    <a:pt x="1700" y="13"/>
                  </a:cubicBezTo>
                  <a:cubicBezTo>
                    <a:pt x="1162" y="1"/>
                    <a:pt x="613" y="276"/>
                    <a:pt x="313" y="726"/>
                  </a:cubicBezTo>
                  <a:cubicBezTo>
                    <a:pt x="100" y="1013"/>
                    <a:pt x="0" y="1363"/>
                    <a:pt x="0" y="1713"/>
                  </a:cubicBezTo>
                  <a:cubicBezTo>
                    <a:pt x="0" y="2025"/>
                    <a:pt x="100" y="2350"/>
                    <a:pt x="250" y="2637"/>
                  </a:cubicBezTo>
                  <a:cubicBezTo>
                    <a:pt x="400" y="2925"/>
                    <a:pt x="600" y="3175"/>
                    <a:pt x="825" y="3399"/>
                  </a:cubicBezTo>
                  <a:cubicBezTo>
                    <a:pt x="1175" y="3749"/>
                    <a:pt x="1562" y="4049"/>
                    <a:pt x="2000" y="4287"/>
                  </a:cubicBezTo>
                  <a:lnTo>
                    <a:pt x="2000" y="4287"/>
                  </a:lnTo>
                  <a:cubicBezTo>
                    <a:pt x="2199" y="4324"/>
                    <a:pt x="2412" y="4349"/>
                    <a:pt x="2612" y="4362"/>
                  </a:cubicBezTo>
                  <a:cubicBezTo>
                    <a:pt x="2762" y="4374"/>
                    <a:pt x="2924" y="4374"/>
                    <a:pt x="3074" y="4374"/>
                  </a:cubicBezTo>
                  <a:moveTo>
                    <a:pt x="3074" y="763"/>
                  </a:moveTo>
                  <a:cubicBezTo>
                    <a:pt x="3361" y="313"/>
                    <a:pt x="3899" y="26"/>
                    <a:pt x="4436" y="13"/>
                  </a:cubicBezTo>
                  <a:cubicBezTo>
                    <a:pt x="4986" y="1"/>
                    <a:pt x="5523" y="276"/>
                    <a:pt x="5835" y="726"/>
                  </a:cubicBezTo>
                  <a:cubicBezTo>
                    <a:pt x="6035" y="1013"/>
                    <a:pt x="6135" y="1363"/>
                    <a:pt x="6135" y="1713"/>
                  </a:cubicBezTo>
                  <a:cubicBezTo>
                    <a:pt x="6135" y="2025"/>
                    <a:pt x="6035" y="2350"/>
                    <a:pt x="5885" y="2637"/>
                  </a:cubicBezTo>
                  <a:cubicBezTo>
                    <a:pt x="5735" y="2925"/>
                    <a:pt x="5536" y="3175"/>
                    <a:pt x="5311" y="3399"/>
                  </a:cubicBezTo>
                  <a:cubicBezTo>
                    <a:pt x="4961" y="3749"/>
                    <a:pt x="4573" y="4049"/>
                    <a:pt x="4136" y="4287"/>
                  </a:cubicBezTo>
                  <a:lnTo>
                    <a:pt x="4136" y="4287"/>
                  </a:lnTo>
                  <a:cubicBezTo>
                    <a:pt x="3936" y="4324"/>
                    <a:pt x="3724" y="4349"/>
                    <a:pt x="3524" y="4362"/>
                  </a:cubicBezTo>
                  <a:cubicBezTo>
                    <a:pt x="3374" y="4374"/>
                    <a:pt x="3224" y="4374"/>
                    <a:pt x="3074" y="4374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216575" y="911275"/>
              <a:ext cx="197450" cy="118100"/>
            </a:xfrm>
            <a:custGeom>
              <a:avLst/>
              <a:gdLst/>
              <a:ahLst/>
              <a:cxnLst/>
              <a:rect l="l" t="t" r="r" b="b"/>
              <a:pathLst>
                <a:path w="7898" h="4724" extrusionOk="0">
                  <a:moveTo>
                    <a:pt x="3949" y="4711"/>
                  </a:moveTo>
                  <a:cubicBezTo>
                    <a:pt x="3674" y="4723"/>
                    <a:pt x="3387" y="4723"/>
                    <a:pt x="3112" y="4711"/>
                  </a:cubicBezTo>
                  <a:cubicBezTo>
                    <a:pt x="2737" y="4711"/>
                    <a:pt x="2362" y="4686"/>
                    <a:pt x="1987" y="4598"/>
                  </a:cubicBezTo>
                  <a:cubicBezTo>
                    <a:pt x="1625" y="4511"/>
                    <a:pt x="1263" y="4361"/>
                    <a:pt x="950" y="4136"/>
                  </a:cubicBezTo>
                  <a:cubicBezTo>
                    <a:pt x="651" y="3911"/>
                    <a:pt x="388" y="3611"/>
                    <a:pt x="226" y="3261"/>
                  </a:cubicBezTo>
                  <a:cubicBezTo>
                    <a:pt x="76" y="2974"/>
                    <a:pt x="1" y="2637"/>
                    <a:pt x="13" y="2312"/>
                  </a:cubicBezTo>
                  <a:cubicBezTo>
                    <a:pt x="26" y="1987"/>
                    <a:pt x="126" y="1662"/>
                    <a:pt x="301" y="1387"/>
                  </a:cubicBezTo>
                  <a:cubicBezTo>
                    <a:pt x="476" y="1125"/>
                    <a:pt x="713" y="912"/>
                    <a:pt x="988" y="750"/>
                  </a:cubicBezTo>
                  <a:cubicBezTo>
                    <a:pt x="1250" y="588"/>
                    <a:pt x="1538" y="475"/>
                    <a:pt x="1838" y="375"/>
                  </a:cubicBezTo>
                  <a:cubicBezTo>
                    <a:pt x="2525" y="150"/>
                    <a:pt x="3237" y="25"/>
                    <a:pt x="3949" y="0"/>
                  </a:cubicBezTo>
                  <a:moveTo>
                    <a:pt x="3949" y="4711"/>
                  </a:moveTo>
                  <a:cubicBezTo>
                    <a:pt x="4237" y="4723"/>
                    <a:pt x="4511" y="4723"/>
                    <a:pt x="4799" y="4711"/>
                  </a:cubicBezTo>
                  <a:cubicBezTo>
                    <a:pt x="5174" y="4711"/>
                    <a:pt x="5548" y="4686"/>
                    <a:pt x="5911" y="4598"/>
                  </a:cubicBezTo>
                  <a:cubicBezTo>
                    <a:pt x="6286" y="4511"/>
                    <a:pt x="6636" y="4361"/>
                    <a:pt x="6948" y="4136"/>
                  </a:cubicBezTo>
                  <a:cubicBezTo>
                    <a:pt x="7260" y="3911"/>
                    <a:pt x="7510" y="3611"/>
                    <a:pt x="7685" y="3261"/>
                  </a:cubicBezTo>
                  <a:cubicBezTo>
                    <a:pt x="7823" y="2974"/>
                    <a:pt x="7897" y="2637"/>
                    <a:pt x="7885" y="2312"/>
                  </a:cubicBezTo>
                  <a:cubicBezTo>
                    <a:pt x="7872" y="1987"/>
                    <a:pt x="7773" y="1662"/>
                    <a:pt x="7598" y="1387"/>
                  </a:cubicBezTo>
                  <a:cubicBezTo>
                    <a:pt x="7423" y="1125"/>
                    <a:pt x="7185" y="912"/>
                    <a:pt x="6923" y="750"/>
                  </a:cubicBezTo>
                  <a:cubicBezTo>
                    <a:pt x="6648" y="588"/>
                    <a:pt x="6361" y="475"/>
                    <a:pt x="6061" y="375"/>
                  </a:cubicBezTo>
                  <a:cubicBezTo>
                    <a:pt x="5386" y="150"/>
                    <a:pt x="4674" y="25"/>
                    <a:pt x="3949" y="0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216575" y="911275"/>
              <a:ext cx="197450" cy="118100"/>
            </a:xfrm>
            <a:custGeom>
              <a:avLst/>
              <a:gdLst/>
              <a:ahLst/>
              <a:cxnLst/>
              <a:rect l="l" t="t" r="r" b="b"/>
              <a:pathLst>
                <a:path w="7898" h="4724" fill="none" extrusionOk="0">
                  <a:moveTo>
                    <a:pt x="3949" y="4711"/>
                  </a:moveTo>
                  <a:cubicBezTo>
                    <a:pt x="3674" y="4723"/>
                    <a:pt x="3387" y="4723"/>
                    <a:pt x="3112" y="4711"/>
                  </a:cubicBezTo>
                  <a:cubicBezTo>
                    <a:pt x="2737" y="4711"/>
                    <a:pt x="2362" y="4686"/>
                    <a:pt x="1987" y="4598"/>
                  </a:cubicBezTo>
                  <a:cubicBezTo>
                    <a:pt x="1625" y="4511"/>
                    <a:pt x="1263" y="4361"/>
                    <a:pt x="950" y="4136"/>
                  </a:cubicBezTo>
                  <a:cubicBezTo>
                    <a:pt x="651" y="3911"/>
                    <a:pt x="388" y="3611"/>
                    <a:pt x="226" y="3261"/>
                  </a:cubicBezTo>
                  <a:cubicBezTo>
                    <a:pt x="76" y="2974"/>
                    <a:pt x="1" y="2637"/>
                    <a:pt x="13" y="2312"/>
                  </a:cubicBezTo>
                  <a:cubicBezTo>
                    <a:pt x="26" y="1987"/>
                    <a:pt x="126" y="1662"/>
                    <a:pt x="301" y="1387"/>
                  </a:cubicBezTo>
                  <a:cubicBezTo>
                    <a:pt x="476" y="1125"/>
                    <a:pt x="713" y="912"/>
                    <a:pt x="988" y="750"/>
                  </a:cubicBezTo>
                  <a:cubicBezTo>
                    <a:pt x="1250" y="588"/>
                    <a:pt x="1538" y="475"/>
                    <a:pt x="1838" y="375"/>
                  </a:cubicBezTo>
                  <a:cubicBezTo>
                    <a:pt x="2525" y="150"/>
                    <a:pt x="3237" y="25"/>
                    <a:pt x="3949" y="0"/>
                  </a:cubicBezTo>
                  <a:moveTo>
                    <a:pt x="3949" y="4711"/>
                  </a:moveTo>
                  <a:cubicBezTo>
                    <a:pt x="4237" y="4723"/>
                    <a:pt x="4511" y="4723"/>
                    <a:pt x="4799" y="4711"/>
                  </a:cubicBezTo>
                  <a:cubicBezTo>
                    <a:pt x="5174" y="4711"/>
                    <a:pt x="5548" y="4686"/>
                    <a:pt x="5911" y="4598"/>
                  </a:cubicBezTo>
                  <a:cubicBezTo>
                    <a:pt x="6286" y="4511"/>
                    <a:pt x="6636" y="4361"/>
                    <a:pt x="6948" y="4136"/>
                  </a:cubicBezTo>
                  <a:cubicBezTo>
                    <a:pt x="7260" y="3911"/>
                    <a:pt x="7510" y="3611"/>
                    <a:pt x="7685" y="3261"/>
                  </a:cubicBezTo>
                  <a:cubicBezTo>
                    <a:pt x="7823" y="2974"/>
                    <a:pt x="7897" y="2637"/>
                    <a:pt x="7885" y="2312"/>
                  </a:cubicBezTo>
                  <a:cubicBezTo>
                    <a:pt x="7872" y="1987"/>
                    <a:pt x="7773" y="1662"/>
                    <a:pt x="7598" y="1387"/>
                  </a:cubicBezTo>
                  <a:cubicBezTo>
                    <a:pt x="7423" y="1125"/>
                    <a:pt x="7185" y="912"/>
                    <a:pt x="6923" y="750"/>
                  </a:cubicBezTo>
                  <a:cubicBezTo>
                    <a:pt x="6648" y="588"/>
                    <a:pt x="6361" y="475"/>
                    <a:pt x="6061" y="375"/>
                  </a:cubicBezTo>
                  <a:cubicBezTo>
                    <a:pt x="5386" y="150"/>
                    <a:pt x="4674" y="25"/>
                    <a:pt x="3949" y="0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240325" y="949175"/>
              <a:ext cx="79375" cy="48950"/>
            </a:xfrm>
            <a:custGeom>
              <a:avLst/>
              <a:gdLst/>
              <a:ahLst/>
              <a:cxnLst/>
              <a:rect l="l" t="t" r="r" b="b"/>
              <a:pathLst>
                <a:path w="3175" h="1958" extrusionOk="0">
                  <a:moveTo>
                    <a:pt x="2087" y="1"/>
                  </a:moveTo>
                  <a:cubicBezTo>
                    <a:pt x="1990" y="1"/>
                    <a:pt x="1893" y="14"/>
                    <a:pt x="1800" y="34"/>
                  </a:cubicBezTo>
                  <a:cubicBezTo>
                    <a:pt x="1625" y="84"/>
                    <a:pt x="1462" y="159"/>
                    <a:pt x="1300" y="221"/>
                  </a:cubicBezTo>
                  <a:cubicBezTo>
                    <a:pt x="875" y="408"/>
                    <a:pt x="450" y="583"/>
                    <a:pt x="0" y="721"/>
                  </a:cubicBezTo>
                  <a:cubicBezTo>
                    <a:pt x="213" y="883"/>
                    <a:pt x="425" y="1058"/>
                    <a:pt x="650" y="1208"/>
                  </a:cubicBezTo>
                  <a:cubicBezTo>
                    <a:pt x="1062" y="1520"/>
                    <a:pt x="1500" y="1808"/>
                    <a:pt x="2000" y="1908"/>
                  </a:cubicBezTo>
                  <a:cubicBezTo>
                    <a:pt x="2212" y="1958"/>
                    <a:pt x="2424" y="1958"/>
                    <a:pt x="2637" y="1958"/>
                  </a:cubicBezTo>
                  <a:cubicBezTo>
                    <a:pt x="2774" y="1945"/>
                    <a:pt x="2899" y="1933"/>
                    <a:pt x="3037" y="1908"/>
                  </a:cubicBezTo>
                  <a:lnTo>
                    <a:pt x="3174" y="284"/>
                  </a:lnTo>
                  <a:lnTo>
                    <a:pt x="3174" y="284"/>
                  </a:lnTo>
                  <a:cubicBezTo>
                    <a:pt x="3122" y="299"/>
                    <a:pt x="3072" y="306"/>
                    <a:pt x="3022" y="306"/>
                  </a:cubicBezTo>
                  <a:cubicBezTo>
                    <a:pt x="2953" y="306"/>
                    <a:pt x="2884" y="293"/>
                    <a:pt x="2812" y="271"/>
                  </a:cubicBezTo>
                  <a:cubicBezTo>
                    <a:pt x="2649" y="221"/>
                    <a:pt x="2499" y="96"/>
                    <a:pt x="2337" y="34"/>
                  </a:cubicBezTo>
                  <a:cubicBezTo>
                    <a:pt x="2256" y="10"/>
                    <a:pt x="2172" y="1"/>
                    <a:pt x="2087" y="1"/>
                  </a:cubicBezTo>
                  <a:close/>
                </a:path>
              </a:pathLst>
            </a:custGeom>
            <a:solidFill>
              <a:srgbClr val="F5A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240325" y="948750"/>
              <a:ext cx="79375" cy="49375"/>
            </a:xfrm>
            <a:custGeom>
              <a:avLst/>
              <a:gdLst/>
              <a:ahLst/>
              <a:cxnLst/>
              <a:rect l="l" t="t" r="r" b="b"/>
              <a:pathLst>
                <a:path w="3175" h="1975" fill="none" extrusionOk="0">
                  <a:moveTo>
                    <a:pt x="3174" y="301"/>
                  </a:moveTo>
                  <a:cubicBezTo>
                    <a:pt x="3049" y="338"/>
                    <a:pt x="2937" y="325"/>
                    <a:pt x="2812" y="288"/>
                  </a:cubicBezTo>
                  <a:cubicBezTo>
                    <a:pt x="2649" y="238"/>
                    <a:pt x="2499" y="113"/>
                    <a:pt x="2337" y="51"/>
                  </a:cubicBezTo>
                  <a:cubicBezTo>
                    <a:pt x="2162" y="1"/>
                    <a:pt x="1975" y="13"/>
                    <a:pt x="1800" y="51"/>
                  </a:cubicBezTo>
                  <a:cubicBezTo>
                    <a:pt x="1625" y="101"/>
                    <a:pt x="1462" y="176"/>
                    <a:pt x="1300" y="238"/>
                  </a:cubicBezTo>
                  <a:cubicBezTo>
                    <a:pt x="875" y="425"/>
                    <a:pt x="450" y="600"/>
                    <a:pt x="0" y="738"/>
                  </a:cubicBezTo>
                  <a:cubicBezTo>
                    <a:pt x="213" y="900"/>
                    <a:pt x="425" y="1075"/>
                    <a:pt x="650" y="1225"/>
                  </a:cubicBezTo>
                  <a:cubicBezTo>
                    <a:pt x="1062" y="1537"/>
                    <a:pt x="1500" y="1825"/>
                    <a:pt x="2000" y="1925"/>
                  </a:cubicBezTo>
                  <a:cubicBezTo>
                    <a:pt x="2212" y="1975"/>
                    <a:pt x="2424" y="1975"/>
                    <a:pt x="2637" y="1975"/>
                  </a:cubicBezTo>
                  <a:cubicBezTo>
                    <a:pt x="2774" y="1962"/>
                    <a:pt x="2899" y="1950"/>
                    <a:pt x="3037" y="192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12475" y="949175"/>
              <a:ext cx="79050" cy="48950"/>
            </a:xfrm>
            <a:custGeom>
              <a:avLst/>
              <a:gdLst/>
              <a:ahLst/>
              <a:cxnLst/>
              <a:rect l="l" t="t" r="r" b="b"/>
              <a:pathLst>
                <a:path w="3162" h="1958" extrusionOk="0">
                  <a:moveTo>
                    <a:pt x="1087" y="1"/>
                  </a:moveTo>
                  <a:cubicBezTo>
                    <a:pt x="1003" y="1"/>
                    <a:pt x="919" y="10"/>
                    <a:pt x="838" y="34"/>
                  </a:cubicBezTo>
                  <a:cubicBezTo>
                    <a:pt x="663" y="96"/>
                    <a:pt x="525" y="221"/>
                    <a:pt x="351" y="271"/>
                  </a:cubicBezTo>
                  <a:cubicBezTo>
                    <a:pt x="285" y="293"/>
                    <a:pt x="216" y="306"/>
                    <a:pt x="147" y="306"/>
                  </a:cubicBezTo>
                  <a:cubicBezTo>
                    <a:pt x="97" y="306"/>
                    <a:pt x="48" y="299"/>
                    <a:pt x="1" y="284"/>
                  </a:cubicBezTo>
                  <a:lnTo>
                    <a:pt x="1" y="284"/>
                  </a:lnTo>
                  <a:lnTo>
                    <a:pt x="138" y="1908"/>
                  </a:lnTo>
                  <a:cubicBezTo>
                    <a:pt x="263" y="1933"/>
                    <a:pt x="401" y="1945"/>
                    <a:pt x="538" y="1958"/>
                  </a:cubicBezTo>
                  <a:cubicBezTo>
                    <a:pt x="750" y="1958"/>
                    <a:pt x="963" y="1958"/>
                    <a:pt x="1175" y="1908"/>
                  </a:cubicBezTo>
                  <a:cubicBezTo>
                    <a:pt x="1675" y="1808"/>
                    <a:pt x="2112" y="1520"/>
                    <a:pt x="2525" y="1208"/>
                  </a:cubicBezTo>
                  <a:cubicBezTo>
                    <a:pt x="2737" y="1058"/>
                    <a:pt x="2949" y="883"/>
                    <a:pt x="3162" y="721"/>
                  </a:cubicBezTo>
                  <a:cubicBezTo>
                    <a:pt x="2725" y="583"/>
                    <a:pt x="2300" y="408"/>
                    <a:pt x="1875" y="221"/>
                  </a:cubicBezTo>
                  <a:cubicBezTo>
                    <a:pt x="1712" y="159"/>
                    <a:pt x="1550" y="84"/>
                    <a:pt x="1375" y="34"/>
                  </a:cubicBezTo>
                  <a:cubicBezTo>
                    <a:pt x="1281" y="14"/>
                    <a:pt x="1184" y="1"/>
                    <a:pt x="1087" y="1"/>
                  </a:cubicBezTo>
                  <a:close/>
                </a:path>
              </a:pathLst>
            </a:custGeom>
            <a:solidFill>
              <a:srgbClr val="F5A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12475" y="948750"/>
              <a:ext cx="79050" cy="49375"/>
            </a:xfrm>
            <a:custGeom>
              <a:avLst/>
              <a:gdLst/>
              <a:ahLst/>
              <a:cxnLst/>
              <a:rect l="l" t="t" r="r" b="b"/>
              <a:pathLst>
                <a:path w="3162" h="1975" fill="none" extrusionOk="0">
                  <a:moveTo>
                    <a:pt x="1" y="301"/>
                  </a:moveTo>
                  <a:cubicBezTo>
                    <a:pt x="113" y="338"/>
                    <a:pt x="238" y="325"/>
                    <a:pt x="351" y="288"/>
                  </a:cubicBezTo>
                  <a:cubicBezTo>
                    <a:pt x="525" y="238"/>
                    <a:pt x="663" y="113"/>
                    <a:pt x="838" y="51"/>
                  </a:cubicBezTo>
                  <a:cubicBezTo>
                    <a:pt x="1013" y="1"/>
                    <a:pt x="1200" y="13"/>
                    <a:pt x="1375" y="51"/>
                  </a:cubicBezTo>
                  <a:cubicBezTo>
                    <a:pt x="1550" y="101"/>
                    <a:pt x="1712" y="176"/>
                    <a:pt x="1875" y="238"/>
                  </a:cubicBezTo>
                  <a:cubicBezTo>
                    <a:pt x="2300" y="425"/>
                    <a:pt x="2725" y="600"/>
                    <a:pt x="3162" y="738"/>
                  </a:cubicBezTo>
                  <a:cubicBezTo>
                    <a:pt x="2949" y="900"/>
                    <a:pt x="2737" y="1075"/>
                    <a:pt x="2525" y="1225"/>
                  </a:cubicBezTo>
                  <a:cubicBezTo>
                    <a:pt x="2112" y="1537"/>
                    <a:pt x="1675" y="1825"/>
                    <a:pt x="1175" y="1925"/>
                  </a:cubicBezTo>
                  <a:cubicBezTo>
                    <a:pt x="963" y="1975"/>
                    <a:pt x="750" y="1975"/>
                    <a:pt x="538" y="1975"/>
                  </a:cubicBezTo>
                  <a:cubicBezTo>
                    <a:pt x="401" y="1962"/>
                    <a:pt x="263" y="1950"/>
                    <a:pt x="138" y="1925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240325" y="967175"/>
              <a:ext cx="151200" cy="7850"/>
            </a:xfrm>
            <a:custGeom>
              <a:avLst/>
              <a:gdLst/>
              <a:ahLst/>
              <a:cxnLst/>
              <a:rect l="l" t="t" r="r" b="b"/>
              <a:pathLst>
                <a:path w="6048" h="314" extrusionOk="0">
                  <a:moveTo>
                    <a:pt x="0" y="1"/>
                  </a:moveTo>
                  <a:cubicBezTo>
                    <a:pt x="1000" y="213"/>
                    <a:pt x="2012" y="313"/>
                    <a:pt x="3024" y="313"/>
                  </a:cubicBezTo>
                  <a:cubicBezTo>
                    <a:pt x="4049" y="313"/>
                    <a:pt x="5061" y="213"/>
                    <a:pt x="6048" y="1"/>
                  </a:cubicBezTo>
                  <a:close/>
                </a:path>
              </a:pathLst>
            </a:custGeom>
            <a:solidFill>
              <a:srgbClr val="F5A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240325" y="967175"/>
              <a:ext cx="151200" cy="7850"/>
            </a:xfrm>
            <a:custGeom>
              <a:avLst/>
              <a:gdLst/>
              <a:ahLst/>
              <a:cxnLst/>
              <a:rect l="l" t="t" r="r" b="b"/>
              <a:pathLst>
                <a:path w="6048" h="314" fill="none" extrusionOk="0">
                  <a:moveTo>
                    <a:pt x="0" y="1"/>
                  </a:moveTo>
                  <a:cubicBezTo>
                    <a:pt x="1000" y="213"/>
                    <a:pt x="2012" y="313"/>
                    <a:pt x="3024" y="313"/>
                  </a:cubicBezTo>
                  <a:cubicBezTo>
                    <a:pt x="4049" y="313"/>
                    <a:pt x="5061" y="213"/>
                    <a:pt x="6048" y="1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270300" y="863275"/>
              <a:ext cx="92500" cy="63625"/>
            </a:xfrm>
            <a:custGeom>
              <a:avLst/>
              <a:gdLst/>
              <a:ahLst/>
              <a:cxnLst/>
              <a:rect l="l" t="t" r="r" b="b"/>
              <a:pathLst>
                <a:path w="3700" h="2545" extrusionOk="0">
                  <a:moveTo>
                    <a:pt x="1469" y="0"/>
                  </a:moveTo>
                  <a:cubicBezTo>
                    <a:pt x="1360" y="0"/>
                    <a:pt x="1252" y="19"/>
                    <a:pt x="1150" y="59"/>
                  </a:cubicBezTo>
                  <a:cubicBezTo>
                    <a:pt x="926" y="134"/>
                    <a:pt x="738" y="308"/>
                    <a:pt x="626" y="521"/>
                  </a:cubicBezTo>
                  <a:cubicBezTo>
                    <a:pt x="526" y="696"/>
                    <a:pt x="488" y="896"/>
                    <a:pt x="388" y="1071"/>
                  </a:cubicBezTo>
                  <a:cubicBezTo>
                    <a:pt x="338" y="1158"/>
                    <a:pt x="263" y="1221"/>
                    <a:pt x="201" y="1296"/>
                  </a:cubicBezTo>
                  <a:cubicBezTo>
                    <a:pt x="138" y="1370"/>
                    <a:pt x="76" y="1445"/>
                    <a:pt x="38" y="1545"/>
                  </a:cubicBezTo>
                  <a:cubicBezTo>
                    <a:pt x="1" y="1645"/>
                    <a:pt x="1" y="1745"/>
                    <a:pt x="51" y="1845"/>
                  </a:cubicBezTo>
                  <a:cubicBezTo>
                    <a:pt x="88" y="1945"/>
                    <a:pt x="163" y="2020"/>
                    <a:pt x="263" y="2045"/>
                  </a:cubicBezTo>
                  <a:cubicBezTo>
                    <a:pt x="326" y="2058"/>
                    <a:pt x="376" y="2058"/>
                    <a:pt x="438" y="2058"/>
                  </a:cubicBezTo>
                  <a:cubicBezTo>
                    <a:pt x="488" y="2045"/>
                    <a:pt x="551" y="2033"/>
                    <a:pt x="601" y="2008"/>
                  </a:cubicBezTo>
                  <a:cubicBezTo>
                    <a:pt x="663" y="1995"/>
                    <a:pt x="713" y="1983"/>
                    <a:pt x="763" y="1970"/>
                  </a:cubicBezTo>
                  <a:cubicBezTo>
                    <a:pt x="794" y="1964"/>
                    <a:pt x="826" y="1961"/>
                    <a:pt x="855" y="1961"/>
                  </a:cubicBezTo>
                  <a:cubicBezTo>
                    <a:pt x="885" y="1961"/>
                    <a:pt x="913" y="1964"/>
                    <a:pt x="938" y="1970"/>
                  </a:cubicBezTo>
                  <a:cubicBezTo>
                    <a:pt x="1038" y="1983"/>
                    <a:pt x="1125" y="2058"/>
                    <a:pt x="1200" y="2133"/>
                  </a:cubicBezTo>
                  <a:cubicBezTo>
                    <a:pt x="1275" y="2208"/>
                    <a:pt x="1338" y="2295"/>
                    <a:pt x="1413" y="2358"/>
                  </a:cubicBezTo>
                  <a:cubicBezTo>
                    <a:pt x="1538" y="2470"/>
                    <a:pt x="1688" y="2533"/>
                    <a:pt x="1850" y="2545"/>
                  </a:cubicBezTo>
                  <a:cubicBezTo>
                    <a:pt x="2013" y="2533"/>
                    <a:pt x="2175" y="2470"/>
                    <a:pt x="2300" y="2358"/>
                  </a:cubicBezTo>
                  <a:cubicBezTo>
                    <a:pt x="2375" y="2295"/>
                    <a:pt x="2437" y="2208"/>
                    <a:pt x="2512" y="2133"/>
                  </a:cubicBezTo>
                  <a:cubicBezTo>
                    <a:pt x="2587" y="2058"/>
                    <a:pt x="2675" y="1983"/>
                    <a:pt x="2775" y="1970"/>
                  </a:cubicBezTo>
                  <a:cubicBezTo>
                    <a:pt x="2800" y="1964"/>
                    <a:pt x="2828" y="1961"/>
                    <a:pt x="2856" y="1961"/>
                  </a:cubicBezTo>
                  <a:cubicBezTo>
                    <a:pt x="2884" y="1961"/>
                    <a:pt x="2912" y="1964"/>
                    <a:pt x="2937" y="1970"/>
                  </a:cubicBezTo>
                  <a:cubicBezTo>
                    <a:pt x="3000" y="1983"/>
                    <a:pt x="3050" y="1995"/>
                    <a:pt x="3112" y="2008"/>
                  </a:cubicBezTo>
                  <a:cubicBezTo>
                    <a:pt x="3162" y="2033"/>
                    <a:pt x="3212" y="2045"/>
                    <a:pt x="3275" y="2058"/>
                  </a:cubicBezTo>
                  <a:cubicBezTo>
                    <a:pt x="3324" y="2058"/>
                    <a:pt x="3387" y="2058"/>
                    <a:pt x="3437" y="2045"/>
                  </a:cubicBezTo>
                  <a:cubicBezTo>
                    <a:pt x="3537" y="2020"/>
                    <a:pt x="3624" y="1945"/>
                    <a:pt x="3662" y="1845"/>
                  </a:cubicBezTo>
                  <a:cubicBezTo>
                    <a:pt x="3699" y="1745"/>
                    <a:pt x="3699" y="1645"/>
                    <a:pt x="3674" y="1545"/>
                  </a:cubicBezTo>
                  <a:cubicBezTo>
                    <a:pt x="3637" y="1445"/>
                    <a:pt x="3574" y="1370"/>
                    <a:pt x="3512" y="1296"/>
                  </a:cubicBezTo>
                  <a:cubicBezTo>
                    <a:pt x="3449" y="1221"/>
                    <a:pt x="3374" y="1158"/>
                    <a:pt x="3324" y="1071"/>
                  </a:cubicBezTo>
                  <a:cubicBezTo>
                    <a:pt x="3212" y="896"/>
                    <a:pt x="3175" y="696"/>
                    <a:pt x="3087" y="521"/>
                  </a:cubicBezTo>
                  <a:cubicBezTo>
                    <a:pt x="2975" y="308"/>
                    <a:pt x="2787" y="134"/>
                    <a:pt x="2562" y="59"/>
                  </a:cubicBezTo>
                  <a:cubicBezTo>
                    <a:pt x="2461" y="19"/>
                    <a:pt x="2352" y="0"/>
                    <a:pt x="2243" y="0"/>
                  </a:cubicBezTo>
                  <a:cubicBezTo>
                    <a:pt x="2109" y="0"/>
                    <a:pt x="1974" y="29"/>
                    <a:pt x="1850" y="84"/>
                  </a:cubicBezTo>
                  <a:cubicBezTo>
                    <a:pt x="1733" y="29"/>
                    <a:pt x="1601" y="0"/>
                    <a:pt x="1469" y="0"/>
                  </a:cubicBezTo>
                  <a:close/>
                </a:path>
              </a:pathLst>
            </a:custGeom>
            <a:solidFill>
              <a:srgbClr val="E5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270300" y="862550"/>
              <a:ext cx="92500" cy="64350"/>
            </a:xfrm>
            <a:custGeom>
              <a:avLst/>
              <a:gdLst/>
              <a:ahLst/>
              <a:cxnLst/>
              <a:rect l="l" t="t" r="r" b="b"/>
              <a:pathLst>
                <a:path w="3700" h="2574" fill="none" extrusionOk="0">
                  <a:moveTo>
                    <a:pt x="1850" y="2574"/>
                  </a:moveTo>
                  <a:cubicBezTo>
                    <a:pt x="1688" y="2562"/>
                    <a:pt x="1538" y="2499"/>
                    <a:pt x="1413" y="2387"/>
                  </a:cubicBezTo>
                  <a:cubicBezTo>
                    <a:pt x="1338" y="2324"/>
                    <a:pt x="1275" y="2237"/>
                    <a:pt x="1200" y="2162"/>
                  </a:cubicBezTo>
                  <a:cubicBezTo>
                    <a:pt x="1125" y="2087"/>
                    <a:pt x="1038" y="2012"/>
                    <a:pt x="938" y="1999"/>
                  </a:cubicBezTo>
                  <a:cubicBezTo>
                    <a:pt x="888" y="1987"/>
                    <a:pt x="826" y="1987"/>
                    <a:pt x="763" y="1999"/>
                  </a:cubicBezTo>
                  <a:cubicBezTo>
                    <a:pt x="713" y="2012"/>
                    <a:pt x="663" y="2024"/>
                    <a:pt x="601" y="2037"/>
                  </a:cubicBezTo>
                  <a:cubicBezTo>
                    <a:pt x="551" y="2062"/>
                    <a:pt x="488" y="2074"/>
                    <a:pt x="438" y="2087"/>
                  </a:cubicBezTo>
                  <a:cubicBezTo>
                    <a:pt x="376" y="2087"/>
                    <a:pt x="326" y="2087"/>
                    <a:pt x="263" y="2074"/>
                  </a:cubicBezTo>
                  <a:cubicBezTo>
                    <a:pt x="163" y="2049"/>
                    <a:pt x="88" y="1974"/>
                    <a:pt x="51" y="1874"/>
                  </a:cubicBezTo>
                  <a:cubicBezTo>
                    <a:pt x="1" y="1774"/>
                    <a:pt x="1" y="1674"/>
                    <a:pt x="38" y="1574"/>
                  </a:cubicBezTo>
                  <a:cubicBezTo>
                    <a:pt x="76" y="1474"/>
                    <a:pt x="138" y="1399"/>
                    <a:pt x="201" y="1325"/>
                  </a:cubicBezTo>
                  <a:cubicBezTo>
                    <a:pt x="263" y="1250"/>
                    <a:pt x="338" y="1187"/>
                    <a:pt x="388" y="1100"/>
                  </a:cubicBezTo>
                  <a:cubicBezTo>
                    <a:pt x="488" y="925"/>
                    <a:pt x="526" y="725"/>
                    <a:pt x="626" y="550"/>
                  </a:cubicBezTo>
                  <a:cubicBezTo>
                    <a:pt x="738" y="337"/>
                    <a:pt x="926" y="163"/>
                    <a:pt x="1150" y="88"/>
                  </a:cubicBezTo>
                  <a:cubicBezTo>
                    <a:pt x="1375" y="0"/>
                    <a:pt x="1638" y="13"/>
                    <a:pt x="1850" y="113"/>
                  </a:cubicBezTo>
                  <a:moveTo>
                    <a:pt x="1850" y="2574"/>
                  </a:moveTo>
                  <a:cubicBezTo>
                    <a:pt x="2013" y="2562"/>
                    <a:pt x="2175" y="2499"/>
                    <a:pt x="2300" y="2387"/>
                  </a:cubicBezTo>
                  <a:cubicBezTo>
                    <a:pt x="2375" y="2324"/>
                    <a:pt x="2437" y="2237"/>
                    <a:pt x="2512" y="2162"/>
                  </a:cubicBezTo>
                  <a:cubicBezTo>
                    <a:pt x="2587" y="2087"/>
                    <a:pt x="2675" y="2012"/>
                    <a:pt x="2775" y="1999"/>
                  </a:cubicBezTo>
                  <a:cubicBezTo>
                    <a:pt x="2825" y="1987"/>
                    <a:pt x="2887" y="1987"/>
                    <a:pt x="2937" y="1999"/>
                  </a:cubicBezTo>
                  <a:cubicBezTo>
                    <a:pt x="3000" y="2012"/>
                    <a:pt x="3050" y="2024"/>
                    <a:pt x="3112" y="2037"/>
                  </a:cubicBezTo>
                  <a:cubicBezTo>
                    <a:pt x="3162" y="2062"/>
                    <a:pt x="3212" y="2074"/>
                    <a:pt x="3275" y="2087"/>
                  </a:cubicBezTo>
                  <a:cubicBezTo>
                    <a:pt x="3324" y="2087"/>
                    <a:pt x="3387" y="2087"/>
                    <a:pt x="3437" y="2074"/>
                  </a:cubicBezTo>
                  <a:cubicBezTo>
                    <a:pt x="3537" y="2049"/>
                    <a:pt x="3624" y="1974"/>
                    <a:pt x="3662" y="1874"/>
                  </a:cubicBezTo>
                  <a:cubicBezTo>
                    <a:pt x="3699" y="1774"/>
                    <a:pt x="3699" y="1674"/>
                    <a:pt x="3674" y="1574"/>
                  </a:cubicBezTo>
                  <a:cubicBezTo>
                    <a:pt x="3637" y="1474"/>
                    <a:pt x="3574" y="1399"/>
                    <a:pt x="3512" y="1325"/>
                  </a:cubicBezTo>
                  <a:cubicBezTo>
                    <a:pt x="3449" y="1250"/>
                    <a:pt x="3374" y="1187"/>
                    <a:pt x="3324" y="1100"/>
                  </a:cubicBezTo>
                  <a:cubicBezTo>
                    <a:pt x="3212" y="925"/>
                    <a:pt x="3175" y="725"/>
                    <a:pt x="3087" y="550"/>
                  </a:cubicBezTo>
                  <a:cubicBezTo>
                    <a:pt x="2975" y="337"/>
                    <a:pt x="2787" y="163"/>
                    <a:pt x="2562" y="88"/>
                  </a:cubicBezTo>
                  <a:cubicBezTo>
                    <a:pt x="2337" y="0"/>
                    <a:pt x="2075" y="13"/>
                    <a:pt x="1850" y="113"/>
                  </a:cubicBezTo>
                </a:path>
              </a:pathLst>
            </a:custGeom>
            <a:noFill/>
            <a:ln w="5925" cap="rnd" cmpd="sng">
              <a:solidFill>
                <a:srgbClr val="ADBE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280300" y="726975"/>
              <a:ext cx="70000" cy="161200"/>
            </a:xfrm>
            <a:custGeom>
              <a:avLst/>
              <a:gdLst/>
              <a:ahLst/>
              <a:cxnLst/>
              <a:rect l="l" t="t" r="r" b="b"/>
              <a:pathLst>
                <a:path w="2800" h="6448" extrusionOk="0">
                  <a:moveTo>
                    <a:pt x="1400" y="0"/>
                  </a:moveTo>
                  <a:cubicBezTo>
                    <a:pt x="1138" y="463"/>
                    <a:pt x="925" y="950"/>
                    <a:pt x="763" y="1450"/>
                  </a:cubicBezTo>
                  <a:cubicBezTo>
                    <a:pt x="563" y="2062"/>
                    <a:pt x="438" y="2699"/>
                    <a:pt x="326" y="3324"/>
                  </a:cubicBezTo>
                  <a:cubicBezTo>
                    <a:pt x="163" y="4361"/>
                    <a:pt x="51" y="5411"/>
                    <a:pt x="1" y="6448"/>
                  </a:cubicBezTo>
                  <a:cubicBezTo>
                    <a:pt x="113" y="6148"/>
                    <a:pt x="326" y="5898"/>
                    <a:pt x="613" y="5723"/>
                  </a:cubicBezTo>
                  <a:cubicBezTo>
                    <a:pt x="850" y="5586"/>
                    <a:pt x="1125" y="5523"/>
                    <a:pt x="1400" y="5536"/>
                  </a:cubicBezTo>
                  <a:moveTo>
                    <a:pt x="1400" y="0"/>
                  </a:moveTo>
                  <a:cubicBezTo>
                    <a:pt x="1663" y="463"/>
                    <a:pt x="1875" y="950"/>
                    <a:pt x="2037" y="1450"/>
                  </a:cubicBezTo>
                  <a:cubicBezTo>
                    <a:pt x="2250" y="2062"/>
                    <a:pt x="2375" y="2699"/>
                    <a:pt x="2475" y="3324"/>
                  </a:cubicBezTo>
                  <a:cubicBezTo>
                    <a:pt x="2650" y="4361"/>
                    <a:pt x="2750" y="5411"/>
                    <a:pt x="2800" y="6448"/>
                  </a:cubicBezTo>
                  <a:cubicBezTo>
                    <a:pt x="2687" y="6148"/>
                    <a:pt x="2475" y="5898"/>
                    <a:pt x="2200" y="5723"/>
                  </a:cubicBezTo>
                  <a:cubicBezTo>
                    <a:pt x="1962" y="5586"/>
                    <a:pt x="1675" y="5523"/>
                    <a:pt x="1400" y="5536"/>
                  </a:cubicBezTo>
                </a:path>
              </a:pathLst>
            </a:custGeom>
            <a:solidFill>
              <a:srgbClr val="F0C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280300" y="726975"/>
              <a:ext cx="70000" cy="161200"/>
            </a:xfrm>
            <a:custGeom>
              <a:avLst/>
              <a:gdLst/>
              <a:ahLst/>
              <a:cxnLst/>
              <a:rect l="l" t="t" r="r" b="b"/>
              <a:pathLst>
                <a:path w="2800" h="6448" fill="none" extrusionOk="0">
                  <a:moveTo>
                    <a:pt x="1400" y="0"/>
                  </a:moveTo>
                  <a:cubicBezTo>
                    <a:pt x="1138" y="463"/>
                    <a:pt x="925" y="950"/>
                    <a:pt x="763" y="1450"/>
                  </a:cubicBezTo>
                  <a:cubicBezTo>
                    <a:pt x="563" y="2062"/>
                    <a:pt x="438" y="2699"/>
                    <a:pt x="326" y="3324"/>
                  </a:cubicBezTo>
                  <a:cubicBezTo>
                    <a:pt x="163" y="4361"/>
                    <a:pt x="51" y="5411"/>
                    <a:pt x="1" y="6448"/>
                  </a:cubicBezTo>
                  <a:cubicBezTo>
                    <a:pt x="113" y="6148"/>
                    <a:pt x="326" y="5898"/>
                    <a:pt x="613" y="5723"/>
                  </a:cubicBezTo>
                  <a:cubicBezTo>
                    <a:pt x="850" y="5586"/>
                    <a:pt x="1125" y="5523"/>
                    <a:pt x="1400" y="5536"/>
                  </a:cubicBezTo>
                  <a:moveTo>
                    <a:pt x="1400" y="0"/>
                  </a:moveTo>
                  <a:cubicBezTo>
                    <a:pt x="1663" y="463"/>
                    <a:pt x="1875" y="950"/>
                    <a:pt x="2037" y="1450"/>
                  </a:cubicBezTo>
                  <a:cubicBezTo>
                    <a:pt x="2250" y="2062"/>
                    <a:pt x="2375" y="2699"/>
                    <a:pt x="2475" y="3324"/>
                  </a:cubicBezTo>
                  <a:cubicBezTo>
                    <a:pt x="2650" y="4361"/>
                    <a:pt x="2750" y="5411"/>
                    <a:pt x="2800" y="6448"/>
                  </a:cubicBezTo>
                  <a:cubicBezTo>
                    <a:pt x="2687" y="6148"/>
                    <a:pt x="2475" y="5898"/>
                    <a:pt x="2200" y="5723"/>
                  </a:cubicBezTo>
                  <a:cubicBezTo>
                    <a:pt x="1962" y="5586"/>
                    <a:pt x="1675" y="5523"/>
                    <a:pt x="1400" y="5536"/>
                  </a:cubicBezTo>
                </a:path>
              </a:pathLst>
            </a:custGeom>
            <a:noFill/>
            <a:ln w="7500" cap="rnd" cmpd="sng">
              <a:solidFill>
                <a:srgbClr val="A45E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9"/>
          <p:cNvSpPr txBox="1"/>
          <p:nvPr/>
        </p:nvSpPr>
        <p:spPr>
          <a:xfrm>
            <a:off x="7235075" y="1930288"/>
            <a:ext cx="1422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Muscles in the human body are made up of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tissues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These tissues are made up of similar types of cell.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1A5E793-779F-B699-804B-05ABBA182BCF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AEAD21D-BA93-E4CF-DDEF-61ACFA5C5639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21DB6-45EA-6995-41B4-FFC6022E3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DFD36-AB84-572E-5786-52DA2017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Organs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8" name="Google Shape;41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6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When several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tissue types assemble together, they create an organ.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Each organ has a particular task: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heart to pump </a:t>
            </a:r>
            <a:r>
              <a:rPr lang="en" b="1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blood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around the body.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lungs to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oxygenate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body.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kidneys to filter out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toxins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Some organs are relatively simple.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heart is a simple biological pump.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Other organs are very complex.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brain is a hugely complicated organ that is still not fully understood.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420" name="Google Shape;420;p20"/>
          <p:cNvGrpSpPr/>
          <p:nvPr/>
        </p:nvGrpSpPr>
        <p:grpSpPr>
          <a:xfrm>
            <a:off x="5687950" y="1317850"/>
            <a:ext cx="2620825" cy="3085638"/>
            <a:chOff x="5679425" y="1338563"/>
            <a:chExt cx="2620825" cy="3085638"/>
          </a:xfrm>
        </p:grpSpPr>
        <p:grpSp>
          <p:nvGrpSpPr>
            <p:cNvPr id="421" name="Google Shape;421;p20"/>
            <p:cNvGrpSpPr/>
            <p:nvPr/>
          </p:nvGrpSpPr>
          <p:grpSpPr>
            <a:xfrm>
              <a:off x="5679425" y="1338563"/>
              <a:ext cx="2620825" cy="2466375"/>
              <a:chOff x="5798825" y="1338563"/>
              <a:chExt cx="2620825" cy="2466375"/>
            </a:xfrm>
          </p:grpSpPr>
          <p:sp>
            <p:nvSpPr>
              <p:cNvPr id="422" name="Google Shape;422;p20"/>
              <p:cNvSpPr/>
              <p:nvPr/>
            </p:nvSpPr>
            <p:spPr>
              <a:xfrm>
                <a:off x="5798825" y="1571863"/>
                <a:ext cx="1156125" cy="2233075"/>
              </a:xfrm>
              <a:custGeom>
                <a:avLst/>
                <a:gdLst/>
                <a:ahLst/>
                <a:cxnLst/>
                <a:rect l="l" t="t" r="r" b="b"/>
                <a:pathLst>
                  <a:path w="46245" h="89323" extrusionOk="0">
                    <a:moveTo>
                      <a:pt x="33144" y="0"/>
                    </a:moveTo>
                    <a:cubicBezTo>
                      <a:pt x="31096" y="0"/>
                      <a:pt x="28817" y="969"/>
                      <a:pt x="27644" y="1988"/>
                    </a:cubicBezTo>
                    <a:cubicBezTo>
                      <a:pt x="25540" y="3865"/>
                      <a:pt x="25028" y="4035"/>
                      <a:pt x="21558" y="8074"/>
                    </a:cubicBezTo>
                    <a:cubicBezTo>
                      <a:pt x="12230" y="19052"/>
                      <a:pt x="7622" y="28437"/>
                      <a:pt x="3754" y="41349"/>
                    </a:cubicBezTo>
                    <a:cubicBezTo>
                      <a:pt x="0" y="53977"/>
                      <a:pt x="1138" y="77355"/>
                      <a:pt x="2787" y="83839"/>
                    </a:cubicBezTo>
                    <a:cubicBezTo>
                      <a:pt x="3648" y="87014"/>
                      <a:pt x="5222" y="89323"/>
                      <a:pt x="6978" y="89323"/>
                    </a:cubicBezTo>
                    <a:cubicBezTo>
                      <a:pt x="7078" y="89323"/>
                      <a:pt x="7179" y="89315"/>
                      <a:pt x="7281" y="89300"/>
                    </a:cubicBezTo>
                    <a:cubicBezTo>
                      <a:pt x="8703" y="89072"/>
                      <a:pt x="11832" y="85489"/>
                      <a:pt x="12799" y="84636"/>
                    </a:cubicBezTo>
                    <a:cubicBezTo>
                      <a:pt x="19226" y="78948"/>
                      <a:pt x="28668" y="77924"/>
                      <a:pt x="32195" y="77867"/>
                    </a:cubicBezTo>
                    <a:cubicBezTo>
                      <a:pt x="34413" y="77810"/>
                      <a:pt x="34698" y="77810"/>
                      <a:pt x="38167" y="77526"/>
                    </a:cubicBezTo>
                    <a:cubicBezTo>
                      <a:pt x="43799" y="77127"/>
                      <a:pt x="44311" y="75193"/>
                      <a:pt x="45278" y="70472"/>
                    </a:cubicBezTo>
                    <a:cubicBezTo>
                      <a:pt x="45619" y="68595"/>
                      <a:pt x="46074" y="65694"/>
                      <a:pt x="46131" y="58925"/>
                    </a:cubicBezTo>
                    <a:cubicBezTo>
                      <a:pt x="46188" y="52214"/>
                      <a:pt x="46245" y="35889"/>
                      <a:pt x="45733" y="28835"/>
                    </a:cubicBezTo>
                    <a:cubicBezTo>
                      <a:pt x="45164" y="21782"/>
                      <a:pt x="42149" y="16265"/>
                      <a:pt x="40329" y="13079"/>
                    </a:cubicBezTo>
                    <a:cubicBezTo>
                      <a:pt x="38566" y="9837"/>
                      <a:pt x="39021" y="10463"/>
                      <a:pt x="38281" y="8074"/>
                    </a:cubicBezTo>
                    <a:cubicBezTo>
                      <a:pt x="37599" y="5628"/>
                      <a:pt x="38338" y="6879"/>
                      <a:pt x="37030" y="2613"/>
                    </a:cubicBezTo>
                    <a:cubicBezTo>
                      <a:pt x="36432" y="688"/>
                      <a:pt x="34870" y="0"/>
                      <a:pt x="33144" y="0"/>
                    </a:cubicBezTo>
                    <a:close/>
                  </a:path>
                </a:pathLst>
              </a:custGeom>
              <a:solidFill>
                <a:srgbClr val="6599D0"/>
              </a:solidFill>
              <a:ln w="12800" cap="flat" cmpd="sng">
                <a:solidFill>
                  <a:srgbClr val="6599D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0"/>
              <p:cNvSpPr/>
              <p:nvPr/>
            </p:nvSpPr>
            <p:spPr>
              <a:xfrm>
                <a:off x="7230800" y="1572288"/>
                <a:ext cx="1188850" cy="2176650"/>
              </a:xfrm>
              <a:custGeom>
                <a:avLst/>
                <a:gdLst/>
                <a:ahLst/>
                <a:cxnLst/>
                <a:rect l="l" t="t" r="r" b="b"/>
                <a:pathLst>
                  <a:path w="47554" h="87066" extrusionOk="0">
                    <a:moveTo>
                      <a:pt x="12127" y="1"/>
                    </a:moveTo>
                    <a:cubicBezTo>
                      <a:pt x="7800" y="1"/>
                      <a:pt x="6595" y="6611"/>
                      <a:pt x="7054" y="9820"/>
                    </a:cubicBezTo>
                    <a:cubicBezTo>
                      <a:pt x="7509" y="13119"/>
                      <a:pt x="8817" y="15338"/>
                      <a:pt x="8305" y="16703"/>
                    </a:cubicBezTo>
                    <a:cubicBezTo>
                      <a:pt x="8134" y="17215"/>
                      <a:pt x="7850" y="16987"/>
                      <a:pt x="4210" y="22846"/>
                    </a:cubicBezTo>
                    <a:cubicBezTo>
                      <a:pt x="512" y="28705"/>
                      <a:pt x="2446" y="43380"/>
                      <a:pt x="4210" y="48613"/>
                    </a:cubicBezTo>
                    <a:cubicBezTo>
                      <a:pt x="5745" y="53277"/>
                      <a:pt x="1" y="75859"/>
                      <a:pt x="10467" y="80182"/>
                    </a:cubicBezTo>
                    <a:cubicBezTo>
                      <a:pt x="11581" y="80637"/>
                      <a:pt x="12687" y="80783"/>
                      <a:pt x="13897" y="80783"/>
                    </a:cubicBezTo>
                    <a:cubicBezTo>
                      <a:pt x="15711" y="80783"/>
                      <a:pt x="17759" y="80455"/>
                      <a:pt x="20421" y="80353"/>
                    </a:cubicBezTo>
                    <a:cubicBezTo>
                      <a:pt x="23677" y="80211"/>
                      <a:pt x="25367" y="79913"/>
                      <a:pt x="27830" y="79913"/>
                    </a:cubicBezTo>
                    <a:cubicBezTo>
                      <a:pt x="28336" y="79913"/>
                      <a:pt x="28874" y="79925"/>
                      <a:pt x="29465" y="79955"/>
                    </a:cubicBezTo>
                    <a:cubicBezTo>
                      <a:pt x="32480" y="80182"/>
                      <a:pt x="34470" y="80125"/>
                      <a:pt x="38168" y="83026"/>
                    </a:cubicBezTo>
                    <a:cubicBezTo>
                      <a:pt x="40472" y="84768"/>
                      <a:pt x="42332" y="87066"/>
                      <a:pt x="42925" y="87066"/>
                    </a:cubicBezTo>
                    <a:cubicBezTo>
                      <a:pt x="42932" y="87066"/>
                      <a:pt x="42939" y="87065"/>
                      <a:pt x="42946" y="87065"/>
                    </a:cubicBezTo>
                    <a:cubicBezTo>
                      <a:pt x="46302" y="86723"/>
                      <a:pt x="46700" y="82799"/>
                      <a:pt x="47155" y="78077"/>
                    </a:cubicBezTo>
                    <a:cubicBezTo>
                      <a:pt x="47553" y="73584"/>
                      <a:pt x="45960" y="58624"/>
                      <a:pt x="45562" y="54301"/>
                    </a:cubicBezTo>
                    <a:cubicBezTo>
                      <a:pt x="45221" y="50945"/>
                      <a:pt x="42377" y="30468"/>
                      <a:pt x="29465" y="14484"/>
                    </a:cubicBezTo>
                    <a:cubicBezTo>
                      <a:pt x="25597" y="9593"/>
                      <a:pt x="23094" y="5952"/>
                      <a:pt x="15813" y="1288"/>
                    </a:cubicBezTo>
                    <a:cubicBezTo>
                      <a:pt x="14390" y="383"/>
                      <a:pt x="13169" y="1"/>
                      <a:pt x="12127" y="1"/>
                    </a:cubicBezTo>
                    <a:close/>
                  </a:path>
                </a:pathLst>
              </a:custGeom>
              <a:solidFill>
                <a:srgbClr val="7DA6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6451525" y="1375538"/>
                <a:ext cx="1487475" cy="1811675"/>
              </a:xfrm>
              <a:custGeom>
                <a:avLst/>
                <a:gdLst/>
                <a:ahLst/>
                <a:cxnLst/>
                <a:rect l="l" t="t" r="r" b="b"/>
                <a:pathLst>
                  <a:path w="59499" h="72467" extrusionOk="0">
                    <a:moveTo>
                      <a:pt x="23322" y="0"/>
                    </a:moveTo>
                    <a:lnTo>
                      <a:pt x="23322" y="0"/>
                    </a:lnTo>
                    <a:cubicBezTo>
                      <a:pt x="22867" y="18316"/>
                      <a:pt x="23948" y="28498"/>
                      <a:pt x="21672" y="33787"/>
                    </a:cubicBezTo>
                    <a:cubicBezTo>
                      <a:pt x="20193" y="37200"/>
                      <a:pt x="18203" y="38964"/>
                      <a:pt x="15757" y="39419"/>
                    </a:cubicBezTo>
                    <a:cubicBezTo>
                      <a:pt x="15720" y="39422"/>
                      <a:pt x="15681" y="39424"/>
                      <a:pt x="15638" y="39424"/>
                    </a:cubicBezTo>
                    <a:cubicBezTo>
                      <a:pt x="15016" y="39424"/>
                      <a:pt x="13779" y="39045"/>
                      <a:pt x="13140" y="38565"/>
                    </a:cubicBezTo>
                    <a:cubicBezTo>
                      <a:pt x="11036" y="36916"/>
                      <a:pt x="10069" y="34356"/>
                      <a:pt x="9727" y="33276"/>
                    </a:cubicBezTo>
                    <a:cubicBezTo>
                      <a:pt x="9611" y="32895"/>
                      <a:pt x="9380" y="32760"/>
                      <a:pt x="9110" y="32760"/>
                    </a:cubicBezTo>
                    <a:cubicBezTo>
                      <a:pt x="8452" y="32760"/>
                      <a:pt x="7566" y="33560"/>
                      <a:pt x="7566" y="33560"/>
                    </a:cubicBezTo>
                    <a:cubicBezTo>
                      <a:pt x="7566" y="33560"/>
                      <a:pt x="8931" y="36916"/>
                      <a:pt x="9386" y="38452"/>
                    </a:cubicBezTo>
                    <a:cubicBezTo>
                      <a:pt x="9625" y="39168"/>
                      <a:pt x="9307" y="39451"/>
                      <a:pt x="8778" y="39451"/>
                    </a:cubicBezTo>
                    <a:cubicBezTo>
                      <a:pt x="8173" y="39451"/>
                      <a:pt x="7293" y="39081"/>
                      <a:pt x="6656" y="38565"/>
                    </a:cubicBezTo>
                    <a:cubicBezTo>
                      <a:pt x="5461" y="37598"/>
                      <a:pt x="4494" y="35949"/>
                      <a:pt x="4324" y="35835"/>
                    </a:cubicBezTo>
                    <a:cubicBezTo>
                      <a:pt x="4311" y="35822"/>
                      <a:pt x="4290" y="35816"/>
                      <a:pt x="4263" y="35816"/>
                    </a:cubicBezTo>
                    <a:cubicBezTo>
                      <a:pt x="3943" y="35816"/>
                      <a:pt x="2731" y="36688"/>
                      <a:pt x="2731" y="36688"/>
                    </a:cubicBezTo>
                    <a:cubicBezTo>
                      <a:pt x="2731" y="36688"/>
                      <a:pt x="4096" y="39077"/>
                      <a:pt x="4722" y="39476"/>
                    </a:cubicBezTo>
                    <a:cubicBezTo>
                      <a:pt x="5348" y="39874"/>
                      <a:pt x="5575" y="40158"/>
                      <a:pt x="5575" y="40158"/>
                    </a:cubicBezTo>
                    <a:cubicBezTo>
                      <a:pt x="5575" y="40158"/>
                      <a:pt x="4096" y="40499"/>
                      <a:pt x="3300" y="40556"/>
                    </a:cubicBezTo>
                    <a:cubicBezTo>
                      <a:pt x="2560" y="40613"/>
                      <a:pt x="911" y="41296"/>
                      <a:pt x="911" y="41296"/>
                    </a:cubicBezTo>
                    <a:lnTo>
                      <a:pt x="911" y="43230"/>
                    </a:lnTo>
                    <a:cubicBezTo>
                      <a:pt x="911" y="43230"/>
                      <a:pt x="992" y="43359"/>
                      <a:pt x="1412" y="43359"/>
                    </a:cubicBezTo>
                    <a:cubicBezTo>
                      <a:pt x="1780" y="43359"/>
                      <a:pt x="2409" y="43260"/>
                      <a:pt x="3470" y="42888"/>
                    </a:cubicBezTo>
                    <a:cubicBezTo>
                      <a:pt x="5088" y="42322"/>
                      <a:pt x="6649" y="41957"/>
                      <a:pt x="8029" y="41957"/>
                    </a:cubicBezTo>
                    <a:cubicBezTo>
                      <a:pt x="8590" y="41957"/>
                      <a:pt x="9121" y="42017"/>
                      <a:pt x="9614" y="42149"/>
                    </a:cubicBezTo>
                    <a:cubicBezTo>
                      <a:pt x="11320" y="42604"/>
                      <a:pt x="13425" y="42945"/>
                      <a:pt x="14221" y="44083"/>
                    </a:cubicBezTo>
                    <a:cubicBezTo>
                      <a:pt x="14960" y="45164"/>
                      <a:pt x="15017" y="46699"/>
                      <a:pt x="14221" y="48861"/>
                    </a:cubicBezTo>
                    <a:cubicBezTo>
                      <a:pt x="13425" y="51022"/>
                      <a:pt x="13083" y="52729"/>
                      <a:pt x="11775" y="53753"/>
                    </a:cubicBezTo>
                    <a:cubicBezTo>
                      <a:pt x="10791" y="54565"/>
                      <a:pt x="9035" y="55057"/>
                      <a:pt x="7693" y="55057"/>
                    </a:cubicBezTo>
                    <a:cubicBezTo>
                      <a:pt x="7250" y="55057"/>
                      <a:pt x="6852" y="55003"/>
                      <a:pt x="6542" y="54890"/>
                    </a:cubicBezTo>
                    <a:cubicBezTo>
                      <a:pt x="6433" y="54851"/>
                      <a:pt x="6334" y="54833"/>
                      <a:pt x="6243" y="54833"/>
                    </a:cubicBezTo>
                    <a:cubicBezTo>
                      <a:pt x="5291" y="54833"/>
                      <a:pt x="5291" y="56824"/>
                      <a:pt x="5291" y="56824"/>
                    </a:cubicBezTo>
                    <a:cubicBezTo>
                      <a:pt x="5291" y="56824"/>
                      <a:pt x="6677" y="57651"/>
                      <a:pt x="8384" y="57651"/>
                    </a:cubicBezTo>
                    <a:cubicBezTo>
                      <a:pt x="9287" y="57651"/>
                      <a:pt x="10281" y="57419"/>
                      <a:pt x="11206" y="56711"/>
                    </a:cubicBezTo>
                    <a:cubicBezTo>
                      <a:pt x="11769" y="56300"/>
                      <a:pt x="12041" y="56132"/>
                      <a:pt x="12110" y="56132"/>
                    </a:cubicBezTo>
                    <a:cubicBezTo>
                      <a:pt x="12375" y="56132"/>
                      <a:pt x="9607" y="58640"/>
                      <a:pt x="8704" y="59498"/>
                    </a:cubicBezTo>
                    <a:cubicBezTo>
                      <a:pt x="7566" y="60578"/>
                      <a:pt x="5461" y="62342"/>
                      <a:pt x="4096" y="62456"/>
                    </a:cubicBezTo>
                    <a:cubicBezTo>
                      <a:pt x="3683" y="62499"/>
                      <a:pt x="3287" y="62518"/>
                      <a:pt x="2895" y="62518"/>
                    </a:cubicBezTo>
                    <a:cubicBezTo>
                      <a:pt x="2260" y="62518"/>
                      <a:pt x="1636" y="62469"/>
                      <a:pt x="968" y="62399"/>
                    </a:cubicBezTo>
                    <a:cubicBezTo>
                      <a:pt x="866" y="62373"/>
                      <a:pt x="742" y="62303"/>
                      <a:pt x="621" y="62303"/>
                    </a:cubicBezTo>
                    <a:cubicBezTo>
                      <a:pt x="470" y="62303"/>
                      <a:pt x="323" y="62412"/>
                      <a:pt x="228" y="62854"/>
                    </a:cubicBezTo>
                    <a:cubicBezTo>
                      <a:pt x="58" y="63593"/>
                      <a:pt x="228" y="63821"/>
                      <a:pt x="228" y="64162"/>
                    </a:cubicBezTo>
                    <a:cubicBezTo>
                      <a:pt x="228" y="64560"/>
                      <a:pt x="797" y="64788"/>
                      <a:pt x="1593" y="64788"/>
                    </a:cubicBezTo>
                    <a:cubicBezTo>
                      <a:pt x="1805" y="64788"/>
                      <a:pt x="2011" y="64783"/>
                      <a:pt x="2193" y="64783"/>
                    </a:cubicBezTo>
                    <a:cubicBezTo>
                      <a:pt x="2649" y="64783"/>
                      <a:pt x="2950" y="64812"/>
                      <a:pt x="2788" y="65015"/>
                    </a:cubicBezTo>
                    <a:cubicBezTo>
                      <a:pt x="2503" y="65243"/>
                      <a:pt x="2219" y="65527"/>
                      <a:pt x="1423" y="65698"/>
                    </a:cubicBezTo>
                    <a:cubicBezTo>
                      <a:pt x="626" y="65868"/>
                      <a:pt x="1" y="65868"/>
                      <a:pt x="114" y="66551"/>
                    </a:cubicBezTo>
                    <a:cubicBezTo>
                      <a:pt x="171" y="67290"/>
                      <a:pt x="285" y="67404"/>
                      <a:pt x="399" y="67745"/>
                    </a:cubicBezTo>
                    <a:cubicBezTo>
                      <a:pt x="525" y="67999"/>
                      <a:pt x="668" y="68087"/>
                      <a:pt x="834" y="68087"/>
                    </a:cubicBezTo>
                    <a:cubicBezTo>
                      <a:pt x="1117" y="68087"/>
                      <a:pt x="1469" y="67832"/>
                      <a:pt x="1935" y="67689"/>
                    </a:cubicBezTo>
                    <a:cubicBezTo>
                      <a:pt x="2674" y="67404"/>
                      <a:pt x="4665" y="66722"/>
                      <a:pt x="5291" y="66210"/>
                    </a:cubicBezTo>
                    <a:cubicBezTo>
                      <a:pt x="5973" y="65698"/>
                      <a:pt x="6940" y="65243"/>
                      <a:pt x="7566" y="64674"/>
                    </a:cubicBezTo>
                    <a:cubicBezTo>
                      <a:pt x="7686" y="64554"/>
                      <a:pt x="7738" y="64500"/>
                      <a:pt x="7739" y="64500"/>
                    </a:cubicBezTo>
                    <a:lnTo>
                      <a:pt x="7739" y="64500"/>
                    </a:lnTo>
                    <a:cubicBezTo>
                      <a:pt x="7744" y="64500"/>
                      <a:pt x="7048" y="65255"/>
                      <a:pt x="6599" y="66153"/>
                    </a:cubicBezTo>
                    <a:cubicBezTo>
                      <a:pt x="6030" y="67290"/>
                      <a:pt x="5859" y="67916"/>
                      <a:pt x="5575" y="68599"/>
                    </a:cubicBezTo>
                    <a:cubicBezTo>
                      <a:pt x="5291" y="69281"/>
                      <a:pt x="5120" y="69964"/>
                      <a:pt x="5689" y="70590"/>
                    </a:cubicBezTo>
                    <a:cubicBezTo>
                      <a:pt x="6314" y="71158"/>
                      <a:pt x="6883" y="71045"/>
                      <a:pt x="7168" y="71158"/>
                    </a:cubicBezTo>
                    <a:cubicBezTo>
                      <a:pt x="7212" y="71180"/>
                      <a:pt x="7257" y="71192"/>
                      <a:pt x="7305" y="71192"/>
                    </a:cubicBezTo>
                    <a:cubicBezTo>
                      <a:pt x="7503" y="71192"/>
                      <a:pt x="7723" y="70992"/>
                      <a:pt x="7907" y="70533"/>
                    </a:cubicBezTo>
                    <a:cubicBezTo>
                      <a:pt x="8078" y="69964"/>
                      <a:pt x="9329" y="66551"/>
                      <a:pt x="9898" y="65527"/>
                    </a:cubicBezTo>
                    <a:cubicBezTo>
                      <a:pt x="10467" y="64503"/>
                      <a:pt x="10694" y="62740"/>
                      <a:pt x="11093" y="62228"/>
                    </a:cubicBezTo>
                    <a:cubicBezTo>
                      <a:pt x="11246" y="62055"/>
                      <a:pt x="11335" y="61973"/>
                      <a:pt x="11383" y="61973"/>
                    </a:cubicBezTo>
                    <a:cubicBezTo>
                      <a:pt x="11477" y="61973"/>
                      <a:pt x="11415" y="62289"/>
                      <a:pt x="11377" y="62854"/>
                    </a:cubicBezTo>
                    <a:cubicBezTo>
                      <a:pt x="11377" y="63707"/>
                      <a:pt x="11320" y="64560"/>
                      <a:pt x="11206" y="65243"/>
                    </a:cubicBezTo>
                    <a:cubicBezTo>
                      <a:pt x="11093" y="65982"/>
                      <a:pt x="11206" y="65868"/>
                      <a:pt x="11548" y="66096"/>
                    </a:cubicBezTo>
                    <a:cubicBezTo>
                      <a:pt x="11726" y="66215"/>
                      <a:pt x="12168" y="66303"/>
                      <a:pt x="12631" y="66303"/>
                    </a:cubicBezTo>
                    <a:cubicBezTo>
                      <a:pt x="13054" y="66303"/>
                      <a:pt x="13494" y="66229"/>
                      <a:pt x="13766" y="66039"/>
                    </a:cubicBezTo>
                    <a:cubicBezTo>
                      <a:pt x="14335" y="65641"/>
                      <a:pt x="14562" y="64446"/>
                      <a:pt x="14562" y="63707"/>
                    </a:cubicBezTo>
                    <a:cubicBezTo>
                      <a:pt x="14619" y="63024"/>
                      <a:pt x="14847" y="59156"/>
                      <a:pt x="16098" y="56597"/>
                    </a:cubicBezTo>
                    <a:cubicBezTo>
                      <a:pt x="17349" y="54037"/>
                      <a:pt x="18999" y="51989"/>
                      <a:pt x="20137" y="49657"/>
                    </a:cubicBezTo>
                    <a:cubicBezTo>
                      <a:pt x="21274" y="47268"/>
                      <a:pt x="24118" y="40954"/>
                      <a:pt x="24573" y="38964"/>
                    </a:cubicBezTo>
                    <a:cubicBezTo>
                      <a:pt x="24961" y="37269"/>
                      <a:pt x="26296" y="34668"/>
                      <a:pt x="26895" y="34668"/>
                    </a:cubicBezTo>
                    <a:cubicBezTo>
                      <a:pt x="27000" y="34668"/>
                      <a:pt x="27082" y="34747"/>
                      <a:pt x="27133" y="34925"/>
                    </a:cubicBezTo>
                    <a:cubicBezTo>
                      <a:pt x="27531" y="36120"/>
                      <a:pt x="27702" y="37485"/>
                      <a:pt x="28441" y="39077"/>
                    </a:cubicBezTo>
                    <a:cubicBezTo>
                      <a:pt x="31172" y="45050"/>
                      <a:pt x="33049" y="46813"/>
                      <a:pt x="36177" y="50226"/>
                    </a:cubicBezTo>
                    <a:cubicBezTo>
                      <a:pt x="39249" y="53639"/>
                      <a:pt x="42206" y="54663"/>
                      <a:pt x="43856" y="57052"/>
                    </a:cubicBezTo>
                    <a:cubicBezTo>
                      <a:pt x="45506" y="59498"/>
                      <a:pt x="45790" y="59782"/>
                      <a:pt x="45278" y="60522"/>
                    </a:cubicBezTo>
                    <a:cubicBezTo>
                      <a:pt x="44709" y="61261"/>
                      <a:pt x="44595" y="61489"/>
                      <a:pt x="44197" y="61944"/>
                    </a:cubicBezTo>
                    <a:cubicBezTo>
                      <a:pt x="43742" y="62399"/>
                      <a:pt x="43572" y="62399"/>
                      <a:pt x="43970" y="63024"/>
                    </a:cubicBezTo>
                    <a:cubicBezTo>
                      <a:pt x="44140" y="63195"/>
                      <a:pt x="44482" y="63536"/>
                      <a:pt x="44880" y="63707"/>
                    </a:cubicBezTo>
                    <a:cubicBezTo>
                      <a:pt x="44973" y="63747"/>
                      <a:pt x="45075" y="63765"/>
                      <a:pt x="45180" y="63765"/>
                    </a:cubicBezTo>
                    <a:cubicBezTo>
                      <a:pt x="45522" y="63765"/>
                      <a:pt x="45887" y="63570"/>
                      <a:pt x="46017" y="63309"/>
                    </a:cubicBezTo>
                    <a:cubicBezTo>
                      <a:pt x="46473" y="62683"/>
                      <a:pt x="46700" y="62342"/>
                      <a:pt x="46700" y="62171"/>
                    </a:cubicBezTo>
                    <a:cubicBezTo>
                      <a:pt x="46703" y="62161"/>
                      <a:pt x="46707" y="62156"/>
                      <a:pt x="46712" y="62156"/>
                    </a:cubicBezTo>
                    <a:cubicBezTo>
                      <a:pt x="46785" y="62156"/>
                      <a:pt x="47011" y="63406"/>
                      <a:pt x="47439" y="64958"/>
                    </a:cubicBezTo>
                    <a:cubicBezTo>
                      <a:pt x="47895" y="66551"/>
                      <a:pt x="47326" y="68940"/>
                      <a:pt x="46757" y="69793"/>
                    </a:cubicBezTo>
                    <a:cubicBezTo>
                      <a:pt x="46131" y="70590"/>
                      <a:pt x="48122" y="71386"/>
                      <a:pt x="48122" y="71386"/>
                    </a:cubicBezTo>
                    <a:cubicBezTo>
                      <a:pt x="48122" y="71386"/>
                      <a:pt x="48634" y="70646"/>
                      <a:pt x="49146" y="68826"/>
                    </a:cubicBezTo>
                    <a:cubicBezTo>
                      <a:pt x="49285" y="68288"/>
                      <a:pt x="49365" y="68084"/>
                      <a:pt x="49414" y="68084"/>
                    </a:cubicBezTo>
                    <a:cubicBezTo>
                      <a:pt x="49523" y="68084"/>
                      <a:pt x="49465" y="69143"/>
                      <a:pt x="49544" y="69736"/>
                    </a:cubicBezTo>
                    <a:cubicBezTo>
                      <a:pt x="49658" y="70646"/>
                      <a:pt x="49487" y="70646"/>
                      <a:pt x="49430" y="71386"/>
                    </a:cubicBezTo>
                    <a:cubicBezTo>
                      <a:pt x="49379" y="72054"/>
                      <a:pt x="49560" y="72304"/>
                      <a:pt x="50057" y="72304"/>
                    </a:cubicBezTo>
                    <a:cubicBezTo>
                      <a:pt x="50110" y="72304"/>
                      <a:pt x="50166" y="72301"/>
                      <a:pt x="50227" y="72296"/>
                    </a:cubicBezTo>
                    <a:cubicBezTo>
                      <a:pt x="50795" y="72182"/>
                      <a:pt x="51251" y="72467"/>
                      <a:pt x="51251" y="71613"/>
                    </a:cubicBezTo>
                    <a:cubicBezTo>
                      <a:pt x="51307" y="70760"/>
                      <a:pt x="51307" y="67859"/>
                      <a:pt x="51023" y="66949"/>
                    </a:cubicBezTo>
                    <a:cubicBezTo>
                      <a:pt x="50841" y="66403"/>
                      <a:pt x="50822" y="66160"/>
                      <a:pt x="50921" y="66160"/>
                    </a:cubicBezTo>
                    <a:cubicBezTo>
                      <a:pt x="50977" y="66160"/>
                      <a:pt x="51071" y="66237"/>
                      <a:pt x="51194" y="66380"/>
                    </a:cubicBezTo>
                    <a:cubicBezTo>
                      <a:pt x="51535" y="66778"/>
                      <a:pt x="52274" y="67916"/>
                      <a:pt x="52673" y="68542"/>
                    </a:cubicBezTo>
                    <a:cubicBezTo>
                      <a:pt x="52728" y="68652"/>
                      <a:pt x="52810" y="68699"/>
                      <a:pt x="52909" y="68699"/>
                    </a:cubicBezTo>
                    <a:cubicBezTo>
                      <a:pt x="53421" y="68699"/>
                      <a:pt x="54379" y="67461"/>
                      <a:pt x="54379" y="67461"/>
                    </a:cubicBezTo>
                    <a:cubicBezTo>
                      <a:pt x="54379" y="67461"/>
                      <a:pt x="53753" y="65982"/>
                      <a:pt x="53014" y="65186"/>
                    </a:cubicBezTo>
                    <a:cubicBezTo>
                      <a:pt x="52217" y="64333"/>
                      <a:pt x="49999" y="59839"/>
                      <a:pt x="49317" y="58872"/>
                    </a:cubicBezTo>
                    <a:cubicBezTo>
                      <a:pt x="48691" y="57848"/>
                      <a:pt x="46984" y="54947"/>
                      <a:pt x="46529" y="54151"/>
                    </a:cubicBezTo>
                    <a:cubicBezTo>
                      <a:pt x="46337" y="53814"/>
                      <a:pt x="46460" y="53691"/>
                      <a:pt x="46751" y="53691"/>
                    </a:cubicBezTo>
                    <a:cubicBezTo>
                      <a:pt x="47150" y="53691"/>
                      <a:pt x="47863" y="53921"/>
                      <a:pt x="48520" y="54151"/>
                    </a:cubicBezTo>
                    <a:cubicBezTo>
                      <a:pt x="49658" y="54606"/>
                      <a:pt x="50170" y="54663"/>
                      <a:pt x="50739" y="55630"/>
                    </a:cubicBezTo>
                    <a:cubicBezTo>
                      <a:pt x="51251" y="56540"/>
                      <a:pt x="51990" y="59100"/>
                      <a:pt x="52161" y="60010"/>
                    </a:cubicBezTo>
                    <a:cubicBezTo>
                      <a:pt x="52223" y="60341"/>
                      <a:pt x="52533" y="60446"/>
                      <a:pt x="52903" y="60446"/>
                    </a:cubicBezTo>
                    <a:cubicBezTo>
                      <a:pt x="53550" y="60446"/>
                      <a:pt x="54379" y="60123"/>
                      <a:pt x="54379" y="60123"/>
                    </a:cubicBezTo>
                    <a:cubicBezTo>
                      <a:pt x="54379" y="60123"/>
                      <a:pt x="54208" y="58758"/>
                      <a:pt x="54038" y="57621"/>
                    </a:cubicBezTo>
                    <a:cubicBezTo>
                      <a:pt x="53867" y="56540"/>
                      <a:pt x="53924" y="55914"/>
                      <a:pt x="53753" y="55800"/>
                    </a:cubicBezTo>
                    <a:cubicBezTo>
                      <a:pt x="53712" y="55787"/>
                      <a:pt x="53770" y="55776"/>
                      <a:pt x="53891" y="55776"/>
                    </a:cubicBezTo>
                    <a:cubicBezTo>
                      <a:pt x="54275" y="55776"/>
                      <a:pt x="55296" y="55880"/>
                      <a:pt x="55858" y="56312"/>
                    </a:cubicBezTo>
                    <a:cubicBezTo>
                      <a:pt x="56299" y="56648"/>
                      <a:pt x="56608" y="56790"/>
                      <a:pt x="56834" y="56790"/>
                    </a:cubicBezTo>
                    <a:cubicBezTo>
                      <a:pt x="57220" y="56790"/>
                      <a:pt x="57364" y="56375"/>
                      <a:pt x="57507" y="55800"/>
                    </a:cubicBezTo>
                    <a:cubicBezTo>
                      <a:pt x="57735" y="54833"/>
                      <a:pt x="57906" y="54777"/>
                      <a:pt x="57792" y="54492"/>
                    </a:cubicBezTo>
                    <a:cubicBezTo>
                      <a:pt x="57678" y="54208"/>
                      <a:pt x="58133" y="53923"/>
                      <a:pt x="56540" y="53810"/>
                    </a:cubicBezTo>
                    <a:cubicBezTo>
                      <a:pt x="55687" y="53753"/>
                      <a:pt x="53298" y="53184"/>
                      <a:pt x="52729" y="52331"/>
                    </a:cubicBezTo>
                    <a:cubicBezTo>
                      <a:pt x="52161" y="51534"/>
                      <a:pt x="53412" y="50169"/>
                      <a:pt x="54322" y="49657"/>
                    </a:cubicBezTo>
                    <a:cubicBezTo>
                      <a:pt x="54936" y="49312"/>
                      <a:pt x="55756" y="49122"/>
                      <a:pt x="56470" y="49122"/>
                    </a:cubicBezTo>
                    <a:cubicBezTo>
                      <a:pt x="56814" y="49122"/>
                      <a:pt x="57134" y="49166"/>
                      <a:pt x="57394" y="49259"/>
                    </a:cubicBezTo>
                    <a:cubicBezTo>
                      <a:pt x="58133" y="49487"/>
                      <a:pt x="58759" y="49942"/>
                      <a:pt x="58759" y="49942"/>
                    </a:cubicBezTo>
                    <a:lnTo>
                      <a:pt x="59498" y="47951"/>
                    </a:lnTo>
                    <a:cubicBezTo>
                      <a:pt x="59498" y="47951"/>
                      <a:pt x="58076" y="47325"/>
                      <a:pt x="57109" y="47098"/>
                    </a:cubicBezTo>
                    <a:cubicBezTo>
                      <a:pt x="56142" y="46870"/>
                      <a:pt x="55858" y="46472"/>
                      <a:pt x="56313" y="46188"/>
                    </a:cubicBezTo>
                    <a:cubicBezTo>
                      <a:pt x="56768" y="45960"/>
                      <a:pt x="57052" y="46017"/>
                      <a:pt x="57792" y="45391"/>
                    </a:cubicBezTo>
                    <a:cubicBezTo>
                      <a:pt x="58531" y="44766"/>
                      <a:pt x="58816" y="44538"/>
                      <a:pt x="58929" y="44140"/>
                    </a:cubicBezTo>
                    <a:cubicBezTo>
                      <a:pt x="59043" y="43742"/>
                      <a:pt x="59157" y="43457"/>
                      <a:pt x="58588" y="43230"/>
                    </a:cubicBezTo>
                    <a:cubicBezTo>
                      <a:pt x="58216" y="43094"/>
                      <a:pt x="57984" y="42918"/>
                      <a:pt x="57738" y="42918"/>
                    </a:cubicBezTo>
                    <a:cubicBezTo>
                      <a:pt x="57571" y="42918"/>
                      <a:pt x="57396" y="43000"/>
                      <a:pt x="57166" y="43230"/>
                    </a:cubicBezTo>
                    <a:cubicBezTo>
                      <a:pt x="56540" y="43799"/>
                      <a:pt x="56882" y="43457"/>
                      <a:pt x="56540" y="43799"/>
                    </a:cubicBezTo>
                    <a:cubicBezTo>
                      <a:pt x="56398" y="43969"/>
                      <a:pt x="56256" y="44083"/>
                      <a:pt x="56171" y="44083"/>
                    </a:cubicBezTo>
                    <a:cubicBezTo>
                      <a:pt x="56085" y="44083"/>
                      <a:pt x="56057" y="43969"/>
                      <a:pt x="56142" y="43685"/>
                    </a:cubicBezTo>
                    <a:cubicBezTo>
                      <a:pt x="56256" y="43059"/>
                      <a:pt x="56199" y="42547"/>
                      <a:pt x="56029" y="42206"/>
                    </a:cubicBezTo>
                    <a:cubicBezTo>
                      <a:pt x="55880" y="41908"/>
                      <a:pt x="55731" y="41740"/>
                      <a:pt x="55392" y="41740"/>
                    </a:cubicBezTo>
                    <a:cubicBezTo>
                      <a:pt x="55343" y="41740"/>
                      <a:pt x="55290" y="41744"/>
                      <a:pt x="55232" y="41751"/>
                    </a:cubicBezTo>
                    <a:cubicBezTo>
                      <a:pt x="55005" y="41808"/>
                      <a:pt x="54208" y="41978"/>
                      <a:pt x="54208" y="41978"/>
                    </a:cubicBezTo>
                    <a:cubicBezTo>
                      <a:pt x="53810" y="42092"/>
                      <a:pt x="53640" y="42149"/>
                      <a:pt x="53810" y="42775"/>
                    </a:cubicBezTo>
                    <a:cubicBezTo>
                      <a:pt x="53924" y="43343"/>
                      <a:pt x="53924" y="43855"/>
                      <a:pt x="53867" y="44367"/>
                    </a:cubicBezTo>
                    <a:cubicBezTo>
                      <a:pt x="53810" y="44879"/>
                      <a:pt x="53469" y="45676"/>
                      <a:pt x="52900" y="46074"/>
                    </a:cubicBezTo>
                    <a:cubicBezTo>
                      <a:pt x="52331" y="46529"/>
                      <a:pt x="51478" y="47439"/>
                      <a:pt x="50966" y="47723"/>
                    </a:cubicBezTo>
                    <a:cubicBezTo>
                      <a:pt x="50511" y="47951"/>
                      <a:pt x="49715" y="48349"/>
                      <a:pt x="49430" y="48577"/>
                    </a:cubicBezTo>
                    <a:cubicBezTo>
                      <a:pt x="49089" y="48804"/>
                      <a:pt x="47326" y="49487"/>
                      <a:pt x="46928" y="49600"/>
                    </a:cubicBezTo>
                    <a:cubicBezTo>
                      <a:pt x="46728" y="49629"/>
                      <a:pt x="46430" y="49643"/>
                      <a:pt x="46117" y="49643"/>
                    </a:cubicBezTo>
                    <a:cubicBezTo>
                      <a:pt x="45804" y="49643"/>
                      <a:pt x="45477" y="49629"/>
                      <a:pt x="45221" y="49600"/>
                    </a:cubicBezTo>
                    <a:cubicBezTo>
                      <a:pt x="44709" y="49600"/>
                      <a:pt x="41979" y="48520"/>
                      <a:pt x="41183" y="47723"/>
                    </a:cubicBezTo>
                    <a:cubicBezTo>
                      <a:pt x="39192" y="45846"/>
                      <a:pt x="31058" y="35949"/>
                      <a:pt x="29465" y="27303"/>
                    </a:cubicBezTo>
                    <a:cubicBezTo>
                      <a:pt x="29294" y="26222"/>
                      <a:pt x="29067" y="284"/>
                      <a:pt x="29067" y="284"/>
                    </a:cubicBezTo>
                    <a:lnTo>
                      <a:pt x="23322" y="0"/>
                    </a:lnTo>
                    <a:close/>
                  </a:path>
                </a:pathLst>
              </a:custGeom>
              <a:solidFill>
                <a:srgbClr val="E4AA96"/>
              </a:solidFill>
              <a:ln w="5700" cap="flat" cmpd="sng">
                <a:solidFill>
                  <a:srgbClr val="E4AA96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7007550" y="2078463"/>
                <a:ext cx="201950" cy="9397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3759" extrusionOk="0">
                    <a:moveTo>
                      <a:pt x="7650" y="1"/>
                    </a:moveTo>
                    <a:cubicBezTo>
                      <a:pt x="7439" y="1"/>
                      <a:pt x="7178" y="142"/>
                      <a:pt x="7053" y="267"/>
                    </a:cubicBezTo>
                    <a:cubicBezTo>
                      <a:pt x="6769" y="494"/>
                      <a:pt x="6769" y="551"/>
                      <a:pt x="5802" y="1006"/>
                    </a:cubicBezTo>
                    <a:cubicBezTo>
                      <a:pt x="5397" y="1234"/>
                      <a:pt x="4856" y="1315"/>
                      <a:pt x="4326" y="1315"/>
                    </a:cubicBezTo>
                    <a:cubicBezTo>
                      <a:pt x="3665" y="1315"/>
                      <a:pt x="3021" y="1189"/>
                      <a:pt x="2674" y="1063"/>
                    </a:cubicBezTo>
                    <a:cubicBezTo>
                      <a:pt x="1991" y="836"/>
                      <a:pt x="1763" y="437"/>
                      <a:pt x="683" y="210"/>
                    </a:cubicBezTo>
                    <a:cubicBezTo>
                      <a:pt x="600" y="193"/>
                      <a:pt x="508" y="182"/>
                      <a:pt x="419" y="182"/>
                    </a:cubicBezTo>
                    <a:cubicBezTo>
                      <a:pt x="201" y="182"/>
                      <a:pt x="0" y="252"/>
                      <a:pt x="0" y="494"/>
                    </a:cubicBezTo>
                    <a:cubicBezTo>
                      <a:pt x="0" y="892"/>
                      <a:pt x="0" y="1063"/>
                      <a:pt x="114" y="1518"/>
                    </a:cubicBezTo>
                    <a:cubicBezTo>
                      <a:pt x="171" y="2030"/>
                      <a:pt x="512" y="2371"/>
                      <a:pt x="967" y="2485"/>
                    </a:cubicBezTo>
                    <a:cubicBezTo>
                      <a:pt x="1422" y="2599"/>
                      <a:pt x="2105" y="3225"/>
                      <a:pt x="2958" y="3566"/>
                    </a:cubicBezTo>
                    <a:cubicBezTo>
                      <a:pt x="3328" y="3705"/>
                      <a:pt x="3793" y="3759"/>
                      <a:pt x="4244" y="3759"/>
                    </a:cubicBezTo>
                    <a:cubicBezTo>
                      <a:pt x="4902" y="3759"/>
                      <a:pt x="5532" y="3644"/>
                      <a:pt x="5802" y="3509"/>
                    </a:cubicBezTo>
                    <a:cubicBezTo>
                      <a:pt x="6200" y="3281"/>
                      <a:pt x="6371" y="2883"/>
                      <a:pt x="6940" y="2599"/>
                    </a:cubicBezTo>
                    <a:cubicBezTo>
                      <a:pt x="7565" y="2314"/>
                      <a:pt x="7964" y="1916"/>
                      <a:pt x="8020" y="1632"/>
                    </a:cubicBezTo>
                    <a:cubicBezTo>
                      <a:pt x="8077" y="1404"/>
                      <a:pt x="7964" y="1063"/>
                      <a:pt x="7964" y="381"/>
                    </a:cubicBezTo>
                    <a:cubicBezTo>
                      <a:pt x="7964" y="97"/>
                      <a:pt x="7824" y="1"/>
                      <a:pt x="76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6989050" y="2146413"/>
                <a:ext cx="2474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9899" h="4773" extrusionOk="0">
                    <a:moveTo>
                      <a:pt x="8784" y="1"/>
                    </a:moveTo>
                    <a:cubicBezTo>
                      <a:pt x="8687" y="1"/>
                      <a:pt x="8591" y="50"/>
                      <a:pt x="8476" y="165"/>
                    </a:cubicBezTo>
                    <a:cubicBezTo>
                      <a:pt x="8078" y="563"/>
                      <a:pt x="7452" y="905"/>
                      <a:pt x="6713" y="1303"/>
                    </a:cubicBezTo>
                    <a:cubicBezTo>
                      <a:pt x="6239" y="1522"/>
                      <a:pt x="5484" y="1624"/>
                      <a:pt x="4824" y="1624"/>
                    </a:cubicBezTo>
                    <a:cubicBezTo>
                      <a:pt x="4454" y="1624"/>
                      <a:pt x="4114" y="1592"/>
                      <a:pt x="3869" y="1530"/>
                    </a:cubicBezTo>
                    <a:cubicBezTo>
                      <a:pt x="3129" y="1360"/>
                      <a:pt x="2731" y="1018"/>
                      <a:pt x="1480" y="279"/>
                    </a:cubicBezTo>
                    <a:cubicBezTo>
                      <a:pt x="1333" y="169"/>
                      <a:pt x="1115" y="106"/>
                      <a:pt x="948" y="106"/>
                    </a:cubicBezTo>
                    <a:cubicBezTo>
                      <a:pt x="856" y="106"/>
                      <a:pt x="780" y="125"/>
                      <a:pt x="740" y="165"/>
                    </a:cubicBezTo>
                    <a:cubicBezTo>
                      <a:pt x="626" y="336"/>
                      <a:pt x="1" y="1872"/>
                      <a:pt x="342" y="1985"/>
                    </a:cubicBezTo>
                    <a:cubicBezTo>
                      <a:pt x="626" y="2099"/>
                      <a:pt x="1081" y="2213"/>
                      <a:pt x="1650" y="2554"/>
                    </a:cubicBezTo>
                    <a:cubicBezTo>
                      <a:pt x="2219" y="2839"/>
                      <a:pt x="4210" y="3863"/>
                      <a:pt x="4665" y="4318"/>
                    </a:cubicBezTo>
                    <a:cubicBezTo>
                      <a:pt x="4942" y="4629"/>
                      <a:pt x="5240" y="4772"/>
                      <a:pt x="5521" y="4772"/>
                    </a:cubicBezTo>
                    <a:cubicBezTo>
                      <a:pt x="5701" y="4772"/>
                      <a:pt x="5874" y="4713"/>
                      <a:pt x="6030" y="4602"/>
                    </a:cubicBezTo>
                    <a:cubicBezTo>
                      <a:pt x="6485" y="4204"/>
                      <a:pt x="6883" y="3578"/>
                      <a:pt x="7452" y="3237"/>
                    </a:cubicBezTo>
                    <a:cubicBezTo>
                      <a:pt x="8078" y="2839"/>
                      <a:pt x="8419" y="2611"/>
                      <a:pt x="8988" y="2384"/>
                    </a:cubicBezTo>
                    <a:cubicBezTo>
                      <a:pt x="9614" y="2099"/>
                      <a:pt x="9784" y="2327"/>
                      <a:pt x="9841" y="1929"/>
                    </a:cubicBezTo>
                    <a:cubicBezTo>
                      <a:pt x="9898" y="1587"/>
                      <a:pt x="9557" y="507"/>
                      <a:pt x="9272" y="279"/>
                    </a:cubicBezTo>
                    <a:cubicBezTo>
                      <a:pt x="9069" y="109"/>
                      <a:pt x="8926" y="1"/>
                      <a:pt x="87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6979100" y="2209588"/>
                <a:ext cx="150750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3730" extrusionOk="0">
                    <a:moveTo>
                      <a:pt x="698" y="0"/>
                    </a:moveTo>
                    <a:cubicBezTo>
                      <a:pt x="408" y="0"/>
                      <a:pt x="1" y="582"/>
                      <a:pt x="1" y="937"/>
                    </a:cubicBezTo>
                    <a:cubicBezTo>
                      <a:pt x="1" y="1336"/>
                      <a:pt x="512" y="1222"/>
                      <a:pt x="968" y="1620"/>
                    </a:cubicBezTo>
                    <a:cubicBezTo>
                      <a:pt x="1423" y="1961"/>
                      <a:pt x="3243" y="3213"/>
                      <a:pt x="4096" y="3497"/>
                    </a:cubicBezTo>
                    <a:cubicBezTo>
                      <a:pt x="4642" y="3644"/>
                      <a:pt x="4963" y="3729"/>
                      <a:pt x="5174" y="3729"/>
                    </a:cubicBezTo>
                    <a:cubicBezTo>
                      <a:pt x="5534" y="3729"/>
                      <a:pt x="5572" y="3481"/>
                      <a:pt x="5859" y="2871"/>
                    </a:cubicBezTo>
                    <a:cubicBezTo>
                      <a:pt x="6030" y="2416"/>
                      <a:pt x="5518" y="2246"/>
                      <a:pt x="4722" y="1847"/>
                    </a:cubicBezTo>
                    <a:cubicBezTo>
                      <a:pt x="3982" y="1506"/>
                      <a:pt x="2276" y="937"/>
                      <a:pt x="797" y="27"/>
                    </a:cubicBezTo>
                    <a:cubicBezTo>
                      <a:pt x="766" y="9"/>
                      <a:pt x="733" y="0"/>
                      <a:pt x="6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6956350" y="2240213"/>
                <a:ext cx="156450" cy="126125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5045" extrusionOk="0">
                    <a:moveTo>
                      <a:pt x="811" y="0"/>
                    </a:moveTo>
                    <a:cubicBezTo>
                      <a:pt x="689" y="0"/>
                      <a:pt x="561" y="156"/>
                      <a:pt x="456" y="509"/>
                    </a:cubicBezTo>
                    <a:cubicBezTo>
                      <a:pt x="342" y="1134"/>
                      <a:pt x="0" y="964"/>
                      <a:pt x="0" y="1305"/>
                    </a:cubicBezTo>
                    <a:cubicBezTo>
                      <a:pt x="0" y="1703"/>
                      <a:pt x="456" y="1874"/>
                      <a:pt x="740" y="2045"/>
                    </a:cubicBezTo>
                    <a:cubicBezTo>
                      <a:pt x="1934" y="2898"/>
                      <a:pt x="1878" y="3580"/>
                      <a:pt x="3072" y="4377"/>
                    </a:cubicBezTo>
                    <a:cubicBezTo>
                      <a:pt x="3763" y="4826"/>
                      <a:pt x="4056" y="5044"/>
                      <a:pt x="4230" y="5044"/>
                    </a:cubicBezTo>
                    <a:cubicBezTo>
                      <a:pt x="4342" y="5044"/>
                      <a:pt x="4405" y="4953"/>
                      <a:pt x="4494" y="4775"/>
                    </a:cubicBezTo>
                    <a:cubicBezTo>
                      <a:pt x="4665" y="4320"/>
                      <a:pt x="6257" y="3353"/>
                      <a:pt x="6201" y="2955"/>
                    </a:cubicBezTo>
                    <a:cubicBezTo>
                      <a:pt x="6144" y="2613"/>
                      <a:pt x="6087" y="2613"/>
                      <a:pt x="5404" y="2556"/>
                    </a:cubicBezTo>
                    <a:cubicBezTo>
                      <a:pt x="4722" y="2500"/>
                      <a:pt x="2503" y="1248"/>
                      <a:pt x="1991" y="1021"/>
                    </a:cubicBezTo>
                    <a:cubicBezTo>
                      <a:pt x="1479" y="793"/>
                      <a:pt x="1252" y="452"/>
                      <a:pt x="1024" y="167"/>
                    </a:cubicBezTo>
                    <a:cubicBezTo>
                      <a:pt x="959" y="59"/>
                      <a:pt x="886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6903725" y="2284813"/>
                <a:ext cx="157875" cy="13927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5571" extrusionOk="0">
                    <a:moveTo>
                      <a:pt x="1720" y="0"/>
                    </a:moveTo>
                    <a:cubicBezTo>
                      <a:pt x="1652" y="0"/>
                      <a:pt x="1606" y="27"/>
                      <a:pt x="1594" y="90"/>
                    </a:cubicBezTo>
                    <a:cubicBezTo>
                      <a:pt x="1537" y="317"/>
                      <a:pt x="342" y="1000"/>
                      <a:pt x="172" y="1626"/>
                    </a:cubicBezTo>
                    <a:cubicBezTo>
                      <a:pt x="1" y="2251"/>
                      <a:pt x="570" y="2024"/>
                      <a:pt x="1025" y="2706"/>
                    </a:cubicBezTo>
                    <a:cubicBezTo>
                      <a:pt x="1423" y="3389"/>
                      <a:pt x="3357" y="4754"/>
                      <a:pt x="4153" y="5266"/>
                    </a:cubicBezTo>
                    <a:cubicBezTo>
                      <a:pt x="4522" y="5487"/>
                      <a:pt x="4827" y="5571"/>
                      <a:pt x="5069" y="5571"/>
                    </a:cubicBezTo>
                    <a:cubicBezTo>
                      <a:pt x="5385" y="5571"/>
                      <a:pt x="5592" y="5427"/>
                      <a:pt x="5689" y="5266"/>
                    </a:cubicBezTo>
                    <a:cubicBezTo>
                      <a:pt x="5860" y="4982"/>
                      <a:pt x="5916" y="4583"/>
                      <a:pt x="6144" y="4185"/>
                    </a:cubicBezTo>
                    <a:cubicBezTo>
                      <a:pt x="6315" y="3787"/>
                      <a:pt x="5689" y="3560"/>
                      <a:pt x="5063" y="3105"/>
                    </a:cubicBezTo>
                    <a:cubicBezTo>
                      <a:pt x="4438" y="2650"/>
                      <a:pt x="3471" y="1284"/>
                      <a:pt x="2788" y="602"/>
                    </a:cubicBezTo>
                    <a:cubicBezTo>
                      <a:pt x="2478" y="336"/>
                      <a:pt x="1960" y="0"/>
                      <a:pt x="17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7124150" y="2202463"/>
                <a:ext cx="147925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4539" extrusionOk="0">
                    <a:moveTo>
                      <a:pt x="4763" y="1"/>
                    </a:moveTo>
                    <a:cubicBezTo>
                      <a:pt x="4574" y="1"/>
                      <a:pt x="4335" y="164"/>
                      <a:pt x="4096" y="369"/>
                    </a:cubicBezTo>
                    <a:cubicBezTo>
                      <a:pt x="3641" y="710"/>
                      <a:pt x="3641" y="710"/>
                      <a:pt x="3072" y="995"/>
                    </a:cubicBezTo>
                    <a:cubicBezTo>
                      <a:pt x="3072" y="995"/>
                      <a:pt x="1593" y="2019"/>
                      <a:pt x="797" y="2360"/>
                    </a:cubicBezTo>
                    <a:cubicBezTo>
                      <a:pt x="0" y="2701"/>
                      <a:pt x="285" y="3498"/>
                      <a:pt x="455" y="4010"/>
                    </a:cubicBezTo>
                    <a:cubicBezTo>
                      <a:pt x="618" y="4376"/>
                      <a:pt x="811" y="4539"/>
                      <a:pt x="1032" y="4539"/>
                    </a:cubicBezTo>
                    <a:cubicBezTo>
                      <a:pt x="1120" y="4539"/>
                      <a:pt x="1212" y="4513"/>
                      <a:pt x="1309" y="4465"/>
                    </a:cubicBezTo>
                    <a:cubicBezTo>
                      <a:pt x="1707" y="4294"/>
                      <a:pt x="2048" y="4010"/>
                      <a:pt x="2503" y="3725"/>
                    </a:cubicBezTo>
                    <a:cubicBezTo>
                      <a:pt x="2901" y="3441"/>
                      <a:pt x="3811" y="2701"/>
                      <a:pt x="4323" y="2531"/>
                    </a:cubicBezTo>
                    <a:cubicBezTo>
                      <a:pt x="4778" y="2360"/>
                      <a:pt x="5802" y="2189"/>
                      <a:pt x="5859" y="1905"/>
                    </a:cubicBezTo>
                    <a:cubicBezTo>
                      <a:pt x="5916" y="1621"/>
                      <a:pt x="5233" y="710"/>
                      <a:pt x="5063" y="255"/>
                    </a:cubicBezTo>
                    <a:cubicBezTo>
                      <a:pt x="4995" y="73"/>
                      <a:pt x="4890" y="1"/>
                      <a:pt x="47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7142625" y="2260763"/>
                <a:ext cx="163375" cy="1151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4606" extrusionOk="0">
                    <a:moveTo>
                      <a:pt x="5337" y="1"/>
                    </a:moveTo>
                    <a:cubicBezTo>
                      <a:pt x="4896" y="1"/>
                      <a:pt x="4263" y="164"/>
                      <a:pt x="3926" y="426"/>
                    </a:cubicBezTo>
                    <a:cubicBezTo>
                      <a:pt x="3471" y="824"/>
                      <a:pt x="740" y="2360"/>
                      <a:pt x="456" y="2645"/>
                    </a:cubicBezTo>
                    <a:cubicBezTo>
                      <a:pt x="172" y="2872"/>
                      <a:pt x="1" y="3270"/>
                      <a:pt x="285" y="3668"/>
                    </a:cubicBezTo>
                    <a:cubicBezTo>
                      <a:pt x="570" y="4067"/>
                      <a:pt x="740" y="4408"/>
                      <a:pt x="1025" y="4578"/>
                    </a:cubicBezTo>
                    <a:cubicBezTo>
                      <a:pt x="1049" y="4597"/>
                      <a:pt x="1078" y="4605"/>
                      <a:pt x="1110" y="4605"/>
                    </a:cubicBezTo>
                    <a:cubicBezTo>
                      <a:pt x="1375" y="4605"/>
                      <a:pt x="1882" y="4024"/>
                      <a:pt x="2390" y="3668"/>
                    </a:cubicBezTo>
                    <a:cubicBezTo>
                      <a:pt x="3016" y="3270"/>
                      <a:pt x="5234" y="2303"/>
                      <a:pt x="5803" y="2076"/>
                    </a:cubicBezTo>
                    <a:cubicBezTo>
                      <a:pt x="5914" y="2031"/>
                      <a:pt x="5969" y="2006"/>
                      <a:pt x="5986" y="1995"/>
                    </a:cubicBezTo>
                    <a:lnTo>
                      <a:pt x="5986" y="1995"/>
                    </a:lnTo>
                    <a:cubicBezTo>
                      <a:pt x="6260" y="1894"/>
                      <a:pt x="6534" y="1703"/>
                      <a:pt x="6372" y="1336"/>
                    </a:cubicBezTo>
                    <a:cubicBezTo>
                      <a:pt x="6144" y="881"/>
                      <a:pt x="5973" y="426"/>
                      <a:pt x="5803" y="142"/>
                    </a:cubicBezTo>
                    <a:cubicBezTo>
                      <a:pt x="5744" y="45"/>
                      <a:pt x="5567" y="1"/>
                      <a:pt x="53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7173925" y="2323863"/>
                <a:ext cx="157875" cy="109950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4398" extrusionOk="0">
                    <a:moveTo>
                      <a:pt x="5067" y="1"/>
                    </a:moveTo>
                    <a:cubicBezTo>
                      <a:pt x="4996" y="1"/>
                      <a:pt x="4934" y="22"/>
                      <a:pt x="4892" y="64"/>
                    </a:cubicBezTo>
                    <a:cubicBezTo>
                      <a:pt x="4721" y="177"/>
                      <a:pt x="3470" y="519"/>
                      <a:pt x="2844" y="974"/>
                    </a:cubicBezTo>
                    <a:cubicBezTo>
                      <a:pt x="2105" y="1543"/>
                      <a:pt x="1650" y="1827"/>
                      <a:pt x="797" y="2396"/>
                    </a:cubicBezTo>
                    <a:cubicBezTo>
                      <a:pt x="626" y="2510"/>
                      <a:pt x="0" y="2851"/>
                      <a:pt x="114" y="3192"/>
                    </a:cubicBezTo>
                    <a:cubicBezTo>
                      <a:pt x="228" y="3533"/>
                      <a:pt x="228" y="3818"/>
                      <a:pt x="569" y="4216"/>
                    </a:cubicBezTo>
                    <a:cubicBezTo>
                      <a:pt x="699" y="4346"/>
                      <a:pt x="835" y="4397"/>
                      <a:pt x="974" y="4397"/>
                    </a:cubicBezTo>
                    <a:cubicBezTo>
                      <a:pt x="1259" y="4397"/>
                      <a:pt x="1552" y="4180"/>
                      <a:pt x="1820" y="3988"/>
                    </a:cubicBezTo>
                    <a:cubicBezTo>
                      <a:pt x="2162" y="3647"/>
                      <a:pt x="3584" y="2566"/>
                      <a:pt x="4153" y="2282"/>
                    </a:cubicBezTo>
                    <a:cubicBezTo>
                      <a:pt x="4721" y="1998"/>
                      <a:pt x="5063" y="1941"/>
                      <a:pt x="5688" y="1599"/>
                    </a:cubicBezTo>
                    <a:cubicBezTo>
                      <a:pt x="6314" y="1315"/>
                      <a:pt x="5745" y="1201"/>
                      <a:pt x="5631" y="632"/>
                    </a:cubicBezTo>
                    <a:cubicBezTo>
                      <a:pt x="5589" y="203"/>
                      <a:pt x="5286" y="1"/>
                      <a:pt x="50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7205200" y="2370438"/>
                <a:ext cx="1422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4254" extrusionOk="0">
                    <a:moveTo>
                      <a:pt x="4834" y="0"/>
                    </a:moveTo>
                    <a:cubicBezTo>
                      <a:pt x="4716" y="0"/>
                      <a:pt x="4569" y="55"/>
                      <a:pt x="4380" y="191"/>
                    </a:cubicBezTo>
                    <a:cubicBezTo>
                      <a:pt x="3755" y="590"/>
                      <a:pt x="1650" y="1841"/>
                      <a:pt x="1480" y="2012"/>
                    </a:cubicBezTo>
                    <a:cubicBezTo>
                      <a:pt x="683" y="2580"/>
                      <a:pt x="1" y="2751"/>
                      <a:pt x="114" y="3206"/>
                    </a:cubicBezTo>
                    <a:cubicBezTo>
                      <a:pt x="228" y="3718"/>
                      <a:pt x="456" y="4059"/>
                      <a:pt x="626" y="4230"/>
                    </a:cubicBezTo>
                    <a:cubicBezTo>
                      <a:pt x="643" y="4246"/>
                      <a:pt x="664" y="4254"/>
                      <a:pt x="689" y="4254"/>
                    </a:cubicBezTo>
                    <a:cubicBezTo>
                      <a:pt x="926" y="4254"/>
                      <a:pt x="1528" y="3583"/>
                      <a:pt x="1991" y="3377"/>
                    </a:cubicBezTo>
                    <a:cubicBezTo>
                      <a:pt x="2902" y="2979"/>
                      <a:pt x="4039" y="2182"/>
                      <a:pt x="4836" y="1670"/>
                    </a:cubicBezTo>
                    <a:cubicBezTo>
                      <a:pt x="5461" y="1272"/>
                      <a:pt x="5461" y="1500"/>
                      <a:pt x="5575" y="1272"/>
                    </a:cubicBezTo>
                    <a:cubicBezTo>
                      <a:pt x="5689" y="1045"/>
                      <a:pt x="5632" y="1215"/>
                      <a:pt x="5347" y="533"/>
                    </a:cubicBezTo>
                    <a:cubicBezTo>
                      <a:pt x="5228" y="294"/>
                      <a:pt x="5109" y="0"/>
                      <a:pt x="4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6863925" y="2326188"/>
                <a:ext cx="172075" cy="16707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6683" extrusionOk="0">
                    <a:moveTo>
                      <a:pt x="1316" y="1"/>
                    </a:moveTo>
                    <a:cubicBezTo>
                      <a:pt x="1246" y="1"/>
                      <a:pt x="1169" y="26"/>
                      <a:pt x="1081" y="84"/>
                    </a:cubicBezTo>
                    <a:cubicBezTo>
                      <a:pt x="569" y="426"/>
                      <a:pt x="0" y="881"/>
                      <a:pt x="285" y="1450"/>
                    </a:cubicBezTo>
                    <a:cubicBezTo>
                      <a:pt x="797" y="2587"/>
                      <a:pt x="1934" y="4692"/>
                      <a:pt x="4039" y="5716"/>
                    </a:cubicBezTo>
                    <a:cubicBezTo>
                      <a:pt x="6086" y="6683"/>
                      <a:pt x="5404" y="6455"/>
                      <a:pt x="5745" y="6569"/>
                    </a:cubicBezTo>
                    <a:cubicBezTo>
                      <a:pt x="5795" y="6589"/>
                      <a:pt x="5843" y="6598"/>
                      <a:pt x="5889" y="6598"/>
                    </a:cubicBezTo>
                    <a:cubicBezTo>
                      <a:pt x="6109" y="6598"/>
                      <a:pt x="6297" y="6386"/>
                      <a:pt x="6485" y="6057"/>
                    </a:cubicBezTo>
                    <a:cubicBezTo>
                      <a:pt x="6655" y="5659"/>
                      <a:pt x="6769" y="5204"/>
                      <a:pt x="6826" y="4919"/>
                    </a:cubicBezTo>
                    <a:cubicBezTo>
                      <a:pt x="6883" y="4692"/>
                      <a:pt x="6712" y="4407"/>
                      <a:pt x="5973" y="4123"/>
                    </a:cubicBezTo>
                    <a:cubicBezTo>
                      <a:pt x="3754" y="3384"/>
                      <a:pt x="2446" y="1563"/>
                      <a:pt x="1934" y="824"/>
                    </a:cubicBezTo>
                    <a:cubicBezTo>
                      <a:pt x="1793" y="588"/>
                      <a:pt x="1651" y="1"/>
                      <a:pt x="13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7225100" y="2410963"/>
                <a:ext cx="1422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3961" extrusionOk="0">
                    <a:moveTo>
                      <a:pt x="5157" y="1"/>
                    </a:moveTo>
                    <a:cubicBezTo>
                      <a:pt x="5078" y="1"/>
                      <a:pt x="4992" y="46"/>
                      <a:pt x="4893" y="106"/>
                    </a:cubicBezTo>
                    <a:cubicBezTo>
                      <a:pt x="4438" y="448"/>
                      <a:pt x="4210" y="561"/>
                      <a:pt x="3641" y="903"/>
                    </a:cubicBezTo>
                    <a:cubicBezTo>
                      <a:pt x="2959" y="1301"/>
                      <a:pt x="2333" y="1699"/>
                      <a:pt x="1992" y="1870"/>
                    </a:cubicBezTo>
                    <a:cubicBezTo>
                      <a:pt x="1537" y="2154"/>
                      <a:pt x="1195" y="2382"/>
                      <a:pt x="911" y="2609"/>
                    </a:cubicBezTo>
                    <a:cubicBezTo>
                      <a:pt x="797" y="2723"/>
                      <a:pt x="1" y="3064"/>
                      <a:pt x="627" y="3747"/>
                    </a:cubicBezTo>
                    <a:cubicBezTo>
                      <a:pt x="758" y="3900"/>
                      <a:pt x="865" y="3961"/>
                      <a:pt x="978" y="3961"/>
                    </a:cubicBezTo>
                    <a:cubicBezTo>
                      <a:pt x="1159" y="3961"/>
                      <a:pt x="1358" y="3808"/>
                      <a:pt x="1707" y="3633"/>
                    </a:cubicBezTo>
                    <a:cubicBezTo>
                      <a:pt x="2276" y="3405"/>
                      <a:pt x="3471" y="2325"/>
                      <a:pt x="4096" y="1983"/>
                    </a:cubicBezTo>
                    <a:cubicBezTo>
                      <a:pt x="4779" y="1585"/>
                      <a:pt x="4950" y="1415"/>
                      <a:pt x="5291" y="1244"/>
                    </a:cubicBezTo>
                    <a:cubicBezTo>
                      <a:pt x="5632" y="1130"/>
                      <a:pt x="5689" y="1073"/>
                      <a:pt x="5575" y="675"/>
                    </a:cubicBezTo>
                    <a:cubicBezTo>
                      <a:pt x="5428" y="158"/>
                      <a:pt x="5304" y="1"/>
                      <a:pt x="51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0"/>
              <p:cNvSpPr/>
              <p:nvPr/>
            </p:nvSpPr>
            <p:spPr>
              <a:xfrm>
                <a:off x="6792825" y="2354913"/>
                <a:ext cx="220425" cy="194700"/>
              </a:xfrm>
              <a:custGeom>
                <a:avLst/>
                <a:gdLst/>
                <a:ahLst/>
                <a:cxnLst/>
                <a:rect l="l" t="t" r="r" b="b"/>
                <a:pathLst>
                  <a:path w="8817" h="7788" extrusionOk="0">
                    <a:moveTo>
                      <a:pt x="2275" y="0"/>
                    </a:moveTo>
                    <a:cubicBezTo>
                      <a:pt x="2198" y="0"/>
                      <a:pt x="2105" y="5"/>
                      <a:pt x="1991" y="16"/>
                    </a:cubicBezTo>
                    <a:cubicBezTo>
                      <a:pt x="1365" y="16"/>
                      <a:pt x="1422" y="187"/>
                      <a:pt x="1308" y="585"/>
                    </a:cubicBezTo>
                    <a:cubicBezTo>
                      <a:pt x="1195" y="983"/>
                      <a:pt x="1081" y="1836"/>
                      <a:pt x="1138" y="2348"/>
                    </a:cubicBezTo>
                    <a:cubicBezTo>
                      <a:pt x="1195" y="2917"/>
                      <a:pt x="740" y="4055"/>
                      <a:pt x="398" y="4396"/>
                    </a:cubicBezTo>
                    <a:cubicBezTo>
                      <a:pt x="0" y="4680"/>
                      <a:pt x="228" y="5135"/>
                      <a:pt x="569" y="5534"/>
                    </a:cubicBezTo>
                    <a:cubicBezTo>
                      <a:pt x="769" y="5734"/>
                      <a:pt x="871" y="5816"/>
                      <a:pt x="979" y="5816"/>
                    </a:cubicBezTo>
                    <a:cubicBezTo>
                      <a:pt x="1055" y="5816"/>
                      <a:pt x="1134" y="5775"/>
                      <a:pt x="1252" y="5704"/>
                    </a:cubicBezTo>
                    <a:cubicBezTo>
                      <a:pt x="1372" y="5608"/>
                      <a:pt x="1492" y="5573"/>
                      <a:pt x="1638" y="5573"/>
                    </a:cubicBezTo>
                    <a:cubicBezTo>
                      <a:pt x="1837" y="5573"/>
                      <a:pt x="2085" y="5639"/>
                      <a:pt x="2446" y="5704"/>
                    </a:cubicBezTo>
                    <a:cubicBezTo>
                      <a:pt x="3072" y="5761"/>
                      <a:pt x="3072" y="5761"/>
                      <a:pt x="3754" y="5932"/>
                    </a:cubicBezTo>
                    <a:cubicBezTo>
                      <a:pt x="4437" y="6102"/>
                      <a:pt x="5859" y="7013"/>
                      <a:pt x="6541" y="7411"/>
                    </a:cubicBezTo>
                    <a:cubicBezTo>
                      <a:pt x="6941" y="7677"/>
                      <a:pt x="7224" y="7788"/>
                      <a:pt x="7447" y="7788"/>
                    </a:cubicBezTo>
                    <a:cubicBezTo>
                      <a:pt x="7604" y="7788"/>
                      <a:pt x="7732" y="7732"/>
                      <a:pt x="7850" y="7638"/>
                    </a:cubicBezTo>
                    <a:cubicBezTo>
                      <a:pt x="8134" y="7354"/>
                      <a:pt x="8077" y="7126"/>
                      <a:pt x="8475" y="6614"/>
                    </a:cubicBezTo>
                    <a:cubicBezTo>
                      <a:pt x="8817" y="6159"/>
                      <a:pt x="8646" y="5875"/>
                      <a:pt x="8419" y="5875"/>
                    </a:cubicBezTo>
                    <a:cubicBezTo>
                      <a:pt x="8248" y="5818"/>
                      <a:pt x="8419" y="5875"/>
                      <a:pt x="6883" y="4965"/>
                    </a:cubicBezTo>
                    <a:cubicBezTo>
                      <a:pt x="5290" y="4112"/>
                      <a:pt x="3299" y="2007"/>
                      <a:pt x="3072" y="756"/>
                    </a:cubicBezTo>
                    <a:cubicBezTo>
                      <a:pt x="3072" y="756"/>
                      <a:pt x="2844" y="73"/>
                      <a:pt x="2730" y="73"/>
                    </a:cubicBezTo>
                    <a:cubicBezTo>
                      <a:pt x="2639" y="73"/>
                      <a:pt x="2585" y="0"/>
                      <a:pt x="2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0"/>
              <p:cNvSpPr/>
              <p:nvPr/>
            </p:nvSpPr>
            <p:spPr>
              <a:xfrm>
                <a:off x="6738775" y="2368638"/>
                <a:ext cx="6970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3799" extrusionOk="0">
                    <a:moveTo>
                      <a:pt x="2150" y="0"/>
                    </a:moveTo>
                    <a:cubicBezTo>
                      <a:pt x="1963" y="0"/>
                      <a:pt x="1760" y="97"/>
                      <a:pt x="1650" y="207"/>
                    </a:cubicBezTo>
                    <a:cubicBezTo>
                      <a:pt x="1423" y="491"/>
                      <a:pt x="1480" y="719"/>
                      <a:pt x="968" y="946"/>
                    </a:cubicBezTo>
                    <a:cubicBezTo>
                      <a:pt x="683" y="1117"/>
                      <a:pt x="171" y="1401"/>
                      <a:pt x="285" y="1686"/>
                    </a:cubicBezTo>
                    <a:cubicBezTo>
                      <a:pt x="342" y="2027"/>
                      <a:pt x="285" y="2311"/>
                      <a:pt x="171" y="2652"/>
                    </a:cubicBezTo>
                    <a:cubicBezTo>
                      <a:pt x="58" y="2994"/>
                      <a:pt x="1" y="3278"/>
                      <a:pt x="285" y="3449"/>
                    </a:cubicBezTo>
                    <a:cubicBezTo>
                      <a:pt x="569" y="3619"/>
                      <a:pt x="797" y="3676"/>
                      <a:pt x="1423" y="3790"/>
                    </a:cubicBezTo>
                    <a:cubicBezTo>
                      <a:pt x="1488" y="3796"/>
                      <a:pt x="1547" y="3799"/>
                      <a:pt x="1601" y="3799"/>
                    </a:cubicBezTo>
                    <a:cubicBezTo>
                      <a:pt x="2061" y="3799"/>
                      <a:pt x="2117" y="3590"/>
                      <a:pt x="2219" y="3335"/>
                    </a:cubicBezTo>
                    <a:cubicBezTo>
                      <a:pt x="2390" y="3051"/>
                      <a:pt x="2447" y="2880"/>
                      <a:pt x="2617" y="2425"/>
                    </a:cubicBezTo>
                    <a:cubicBezTo>
                      <a:pt x="2788" y="1970"/>
                      <a:pt x="2674" y="1060"/>
                      <a:pt x="2560" y="434"/>
                    </a:cubicBezTo>
                    <a:cubicBezTo>
                      <a:pt x="2531" y="111"/>
                      <a:pt x="2350" y="0"/>
                      <a:pt x="2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0"/>
              <p:cNvSpPr/>
              <p:nvPr/>
            </p:nvSpPr>
            <p:spPr>
              <a:xfrm>
                <a:off x="6676200" y="2305013"/>
                <a:ext cx="123750" cy="13892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557" extrusionOk="0">
                    <a:moveTo>
                      <a:pt x="2776" y="0"/>
                    </a:moveTo>
                    <a:cubicBezTo>
                      <a:pt x="2482" y="0"/>
                      <a:pt x="2168" y="295"/>
                      <a:pt x="2049" y="533"/>
                    </a:cubicBezTo>
                    <a:cubicBezTo>
                      <a:pt x="1959" y="803"/>
                      <a:pt x="1548" y="967"/>
                      <a:pt x="1099" y="967"/>
                    </a:cubicBezTo>
                    <a:cubicBezTo>
                      <a:pt x="980" y="967"/>
                      <a:pt x="859" y="955"/>
                      <a:pt x="740" y="931"/>
                    </a:cubicBezTo>
                    <a:cubicBezTo>
                      <a:pt x="680" y="925"/>
                      <a:pt x="628" y="923"/>
                      <a:pt x="582" y="923"/>
                    </a:cubicBezTo>
                    <a:cubicBezTo>
                      <a:pt x="193" y="923"/>
                      <a:pt x="273" y="1126"/>
                      <a:pt x="172" y="1330"/>
                    </a:cubicBezTo>
                    <a:cubicBezTo>
                      <a:pt x="58" y="1557"/>
                      <a:pt x="115" y="1955"/>
                      <a:pt x="399" y="1955"/>
                    </a:cubicBezTo>
                    <a:cubicBezTo>
                      <a:pt x="410" y="1953"/>
                      <a:pt x="420" y="1951"/>
                      <a:pt x="430" y="1951"/>
                    </a:cubicBezTo>
                    <a:cubicBezTo>
                      <a:pt x="627" y="1951"/>
                      <a:pt x="629" y="2481"/>
                      <a:pt x="683" y="2752"/>
                    </a:cubicBezTo>
                    <a:cubicBezTo>
                      <a:pt x="797" y="3093"/>
                      <a:pt x="513" y="4060"/>
                      <a:pt x="228" y="4458"/>
                    </a:cubicBezTo>
                    <a:cubicBezTo>
                      <a:pt x="1" y="4856"/>
                      <a:pt x="342" y="5197"/>
                      <a:pt x="513" y="5311"/>
                    </a:cubicBezTo>
                    <a:cubicBezTo>
                      <a:pt x="683" y="5368"/>
                      <a:pt x="911" y="5368"/>
                      <a:pt x="1480" y="5482"/>
                    </a:cubicBezTo>
                    <a:cubicBezTo>
                      <a:pt x="1621" y="5529"/>
                      <a:pt x="1733" y="5557"/>
                      <a:pt x="1824" y="5557"/>
                    </a:cubicBezTo>
                    <a:cubicBezTo>
                      <a:pt x="1953" y="5557"/>
                      <a:pt x="2039" y="5501"/>
                      <a:pt x="2106" y="5368"/>
                    </a:cubicBezTo>
                    <a:cubicBezTo>
                      <a:pt x="2162" y="5141"/>
                      <a:pt x="2106" y="4742"/>
                      <a:pt x="2162" y="4344"/>
                    </a:cubicBezTo>
                    <a:cubicBezTo>
                      <a:pt x="2219" y="3946"/>
                      <a:pt x="2276" y="3434"/>
                      <a:pt x="2504" y="3093"/>
                    </a:cubicBezTo>
                    <a:cubicBezTo>
                      <a:pt x="2731" y="2808"/>
                      <a:pt x="2788" y="2638"/>
                      <a:pt x="3300" y="2183"/>
                    </a:cubicBezTo>
                    <a:cubicBezTo>
                      <a:pt x="3926" y="1671"/>
                      <a:pt x="4495" y="1842"/>
                      <a:pt x="4950" y="1728"/>
                    </a:cubicBezTo>
                    <a:cubicBezTo>
                      <a:pt x="4950" y="1728"/>
                      <a:pt x="4722" y="1216"/>
                      <a:pt x="4267" y="1102"/>
                    </a:cubicBezTo>
                    <a:cubicBezTo>
                      <a:pt x="3869" y="988"/>
                      <a:pt x="3528" y="590"/>
                      <a:pt x="3129" y="192"/>
                    </a:cubicBezTo>
                    <a:cubicBezTo>
                      <a:pt x="3027" y="55"/>
                      <a:pt x="2903" y="0"/>
                      <a:pt x="2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0"/>
              <p:cNvSpPr/>
              <p:nvPr/>
            </p:nvSpPr>
            <p:spPr>
              <a:xfrm>
                <a:off x="6659150" y="2264138"/>
                <a:ext cx="79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074" extrusionOk="0">
                    <a:moveTo>
                      <a:pt x="2539" y="1"/>
                    </a:moveTo>
                    <a:cubicBezTo>
                      <a:pt x="2310" y="1"/>
                      <a:pt x="1925" y="313"/>
                      <a:pt x="1650" y="405"/>
                    </a:cubicBezTo>
                    <a:cubicBezTo>
                      <a:pt x="1309" y="576"/>
                      <a:pt x="1081" y="803"/>
                      <a:pt x="285" y="803"/>
                    </a:cubicBezTo>
                    <a:cubicBezTo>
                      <a:pt x="0" y="803"/>
                      <a:pt x="57" y="1258"/>
                      <a:pt x="228" y="1656"/>
                    </a:cubicBezTo>
                    <a:cubicBezTo>
                      <a:pt x="363" y="1972"/>
                      <a:pt x="606" y="2073"/>
                      <a:pt x="927" y="2073"/>
                    </a:cubicBezTo>
                    <a:cubicBezTo>
                      <a:pt x="1011" y="2073"/>
                      <a:pt x="1101" y="2066"/>
                      <a:pt x="1195" y="2054"/>
                    </a:cubicBezTo>
                    <a:cubicBezTo>
                      <a:pt x="1764" y="1998"/>
                      <a:pt x="2332" y="1656"/>
                      <a:pt x="2731" y="1372"/>
                    </a:cubicBezTo>
                    <a:cubicBezTo>
                      <a:pt x="3186" y="1144"/>
                      <a:pt x="3072" y="746"/>
                      <a:pt x="2958" y="519"/>
                    </a:cubicBezTo>
                    <a:cubicBezTo>
                      <a:pt x="2844" y="234"/>
                      <a:pt x="2844" y="291"/>
                      <a:pt x="2674" y="64"/>
                    </a:cubicBezTo>
                    <a:cubicBezTo>
                      <a:pt x="2640" y="19"/>
                      <a:pt x="2594" y="1"/>
                      <a:pt x="25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6632125" y="2350913"/>
                <a:ext cx="48375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3082" extrusionOk="0">
                    <a:moveTo>
                      <a:pt x="856" y="1"/>
                    </a:moveTo>
                    <a:cubicBezTo>
                      <a:pt x="618" y="1"/>
                      <a:pt x="293" y="30"/>
                      <a:pt x="171" y="233"/>
                    </a:cubicBezTo>
                    <a:cubicBezTo>
                      <a:pt x="1" y="517"/>
                      <a:pt x="114" y="1200"/>
                      <a:pt x="399" y="1428"/>
                    </a:cubicBezTo>
                    <a:cubicBezTo>
                      <a:pt x="683" y="1655"/>
                      <a:pt x="683" y="2167"/>
                      <a:pt x="683" y="2451"/>
                    </a:cubicBezTo>
                    <a:cubicBezTo>
                      <a:pt x="740" y="2679"/>
                      <a:pt x="740" y="3077"/>
                      <a:pt x="740" y="3077"/>
                    </a:cubicBezTo>
                    <a:cubicBezTo>
                      <a:pt x="740" y="3077"/>
                      <a:pt x="841" y="3052"/>
                      <a:pt x="1010" y="3052"/>
                    </a:cubicBezTo>
                    <a:cubicBezTo>
                      <a:pt x="1094" y="3052"/>
                      <a:pt x="1195" y="3058"/>
                      <a:pt x="1309" y="3077"/>
                    </a:cubicBezTo>
                    <a:cubicBezTo>
                      <a:pt x="1324" y="3080"/>
                      <a:pt x="1338" y="3081"/>
                      <a:pt x="1352" y="3081"/>
                    </a:cubicBezTo>
                    <a:cubicBezTo>
                      <a:pt x="1605" y="3081"/>
                      <a:pt x="1707" y="2607"/>
                      <a:pt x="1707" y="2338"/>
                    </a:cubicBezTo>
                    <a:cubicBezTo>
                      <a:pt x="1764" y="2110"/>
                      <a:pt x="1821" y="1655"/>
                      <a:pt x="1878" y="916"/>
                    </a:cubicBezTo>
                    <a:cubicBezTo>
                      <a:pt x="1935" y="233"/>
                      <a:pt x="1423" y="62"/>
                      <a:pt x="1081" y="6"/>
                    </a:cubicBezTo>
                    <a:cubicBezTo>
                      <a:pt x="1033" y="6"/>
                      <a:pt x="951" y="1"/>
                      <a:pt x="8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0"/>
              <p:cNvSpPr/>
              <p:nvPr/>
            </p:nvSpPr>
            <p:spPr>
              <a:xfrm>
                <a:off x="6559600" y="2324788"/>
                <a:ext cx="682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2132" extrusionOk="0">
                    <a:moveTo>
                      <a:pt x="1899" y="0"/>
                    </a:moveTo>
                    <a:cubicBezTo>
                      <a:pt x="1746" y="0"/>
                      <a:pt x="1603" y="88"/>
                      <a:pt x="1536" y="254"/>
                    </a:cubicBezTo>
                    <a:cubicBezTo>
                      <a:pt x="1423" y="539"/>
                      <a:pt x="683" y="994"/>
                      <a:pt x="285" y="1107"/>
                    </a:cubicBezTo>
                    <a:cubicBezTo>
                      <a:pt x="1" y="1164"/>
                      <a:pt x="114" y="1392"/>
                      <a:pt x="114" y="1392"/>
                    </a:cubicBezTo>
                    <a:cubicBezTo>
                      <a:pt x="114" y="1392"/>
                      <a:pt x="285" y="1676"/>
                      <a:pt x="513" y="1790"/>
                    </a:cubicBezTo>
                    <a:cubicBezTo>
                      <a:pt x="797" y="1961"/>
                      <a:pt x="854" y="2131"/>
                      <a:pt x="854" y="2131"/>
                    </a:cubicBezTo>
                    <a:cubicBezTo>
                      <a:pt x="854" y="2131"/>
                      <a:pt x="1138" y="1961"/>
                      <a:pt x="1480" y="1904"/>
                    </a:cubicBezTo>
                    <a:cubicBezTo>
                      <a:pt x="1821" y="1847"/>
                      <a:pt x="2162" y="1790"/>
                      <a:pt x="2333" y="1392"/>
                    </a:cubicBezTo>
                    <a:cubicBezTo>
                      <a:pt x="2503" y="994"/>
                      <a:pt x="2731" y="766"/>
                      <a:pt x="2674" y="595"/>
                    </a:cubicBezTo>
                    <a:cubicBezTo>
                      <a:pt x="2560" y="368"/>
                      <a:pt x="2447" y="368"/>
                      <a:pt x="2219" y="140"/>
                    </a:cubicBezTo>
                    <a:cubicBezTo>
                      <a:pt x="2124" y="45"/>
                      <a:pt x="2009" y="0"/>
                      <a:pt x="1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6536850" y="2300238"/>
                <a:ext cx="7112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724" extrusionOk="0">
                    <a:moveTo>
                      <a:pt x="1903" y="0"/>
                    </a:moveTo>
                    <a:cubicBezTo>
                      <a:pt x="1840" y="0"/>
                      <a:pt x="1774" y="13"/>
                      <a:pt x="1707" y="42"/>
                    </a:cubicBezTo>
                    <a:cubicBezTo>
                      <a:pt x="1309" y="212"/>
                      <a:pt x="740" y="326"/>
                      <a:pt x="456" y="610"/>
                    </a:cubicBezTo>
                    <a:cubicBezTo>
                      <a:pt x="171" y="952"/>
                      <a:pt x="1" y="952"/>
                      <a:pt x="114" y="1179"/>
                    </a:cubicBezTo>
                    <a:cubicBezTo>
                      <a:pt x="171" y="1464"/>
                      <a:pt x="1" y="1577"/>
                      <a:pt x="342" y="1691"/>
                    </a:cubicBezTo>
                    <a:cubicBezTo>
                      <a:pt x="410" y="1714"/>
                      <a:pt x="483" y="1723"/>
                      <a:pt x="556" y="1723"/>
                    </a:cubicBezTo>
                    <a:cubicBezTo>
                      <a:pt x="847" y="1723"/>
                      <a:pt x="1138" y="1577"/>
                      <a:pt x="1138" y="1577"/>
                    </a:cubicBezTo>
                    <a:cubicBezTo>
                      <a:pt x="1423" y="1350"/>
                      <a:pt x="2048" y="1009"/>
                      <a:pt x="2048" y="1009"/>
                    </a:cubicBezTo>
                    <a:cubicBezTo>
                      <a:pt x="2048" y="1009"/>
                      <a:pt x="2845" y="724"/>
                      <a:pt x="2617" y="497"/>
                    </a:cubicBezTo>
                    <a:cubicBezTo>
                      <a:pt x="2475" y="308"/>
                      <a:pt x="2215" y="0"/>
                      <a:pt x="19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6636400" y="2208488"/>
                <a:ext cx="825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718" extrusionOk="0">
                    <a:moveTo>
                      <a:pt x="1951" y="1"/>
                    </a:moveTo>
                    <a:cubicBezTo>
                      <a:pt x="1459" y="1"/>
                      <a:pt x="945" y="142"/>
                      <a:pt x="512" y="526"/>
                    </a:cubicBezTo>
                    <a:cubicBezTo>
                      <a:pt x="0" y="981"/>
                      <a:pt x="171" y="1095"/>
                      <a:pt x="398" y="1664"/>
                    </a:cubicBezTo>
                    <a:cubicBezTo>
                      <a:pt x="626" y="2233"/>
                      <a:pt x="512" y="2119"/>
                      <a:pt x="626" y="2347"/>
                    </a:cubicBezTo>
                    <a:cubicBezTo>
                      <a:pt x="810" y="2635"/>
                      <a:pt x="1005" y="2718"/>
                      <a:pt x="1180" y="2718"/>
                    </a:cubicBezTo>
                    <a:cubicBezTo>
                      <a:pt x="1383" y="2718"/>
                      <a:pt x="1558" y="2605"/>
                      <a:pt x="1650" y="2574"/>
                    </a:cubicBezTo>
                    <a:cubicBezTo>
                      <a:pt x="2446" y="2403"/>
                      <a:pt x="2503" y="2233"/>
                      <a:pt x="2787" y="2062"/>
                    </a:cubicBezTo>
                    <a:cubicBezTo>
                      <a:pt x="3299" y="1778"/>
                      <a:pt x="3186" y="1209"/>
                      <a:pt x="3015" y="868"/>
                    </a:cubicBezTo>
                    <a:cubicBezTo>
                      <a:pt x="2731" y="413"/>
                      <a:pt x="2787" y="128"/>
                      <a:pt x="2219" y="14"/>
                    </a:cubicBezTo>
                    <a:cubicBezTo>
                      <a:pt x="2131" y="6"/>
                      <a:pt x="2041" y="1"/>
                      <a:pt x="1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6792825" y="2508788"/>
                <a:ext cx="186300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7396" extrusionOk="0">
                    <a:moveTo>
                      <a:pt x="1624" y="0"/>
                    </a:moveTo>
                    <a:cubicBezTo>
                      <a:pt x="1391" y="0"/>
                      <a:pt x="1204" y="36"/>
                      <a:pt x="1081" y="118"/>
                    </a:cubicBezTo>
                    <a:cubicBezTo>
                      <a:pt x="740" y="346"/>
                      <a:pt x="853" y="346"/>
                      <a:pt x="853" y="687"/>
                    </a:cubicBezTo>
                    <a:cubicBezTo>
                      <a:pt x="910" y="971"/>
                      <a:pt x="796" y="1028"/>
                      <a:pt x="853" y="1597"/>
                    </a:cubicBezTo>
                    <a:cubicBezTo>
                      <a:pt x="897" y="2029"/>
                      <a:pt x="1038" y="2133"/>
                      <a:pt x="1229" y="2133"/>
                    </a:cubicBezTo>
                    <a:cubicBezTo>
                      <a:pt x="1289" y="2133"/>
                      <a:pt x="1354" y="2123"/>
                      <a:pt x="1422" y="2109"/>
                    </a:cubicBezTo>
                    <a:cubicBezTo>
                      <a:pt x="1589" y="2042"/>
                      <a:pt x="1677" y="2015"/>
                      <a:pt x="1836" y="2015"/>
                    </a:cubicBezTo>
                    <a:cubicBezTo>
                      <a:pt x="1949" y="2015"/>
                      <a:pt x="2097" y="2028"/>
                      <a:pt x="2332" y="2052"/>
                    </a:cubicBezTo>
                    <a:cubicBezTo>
                      <a:pt x="3015" y="2109"/>
                      <a:pt x="2958" y="2336"/>
                      <a:pt x="3527" y="2621"/>
                    </a:cubicBezTo>
                    <a:cubicBezTo>
                      <a:pt x="3783" y="2763"/>
                      <a:pt x="3641" y="2834"/>
                      <a:pt x="3385" y="2834"/>
                    </a:cubicBezTo>
                    <a:cubicBezTo>
                      <a:pt x="3129" y="2834"/>
                      <a:pt x="2759" y="2763"/>
                      <a:pt x="2560" y="2621"/>
                    </a:cubicBezTo>
                    <a:cubicBezTo>
                      <a:pt x="2294" y="2469"/>
                      <a:pt x="2029" y="2444"/>
                      <a:pt x="1679" y="2444"/>
                    </a:cubicBezTo>
                    <a:cubicBezTo>
                      <a:pt x="1504" y="2444"/>
                      <a:pt x="1308" y="2450"/>
                      <a:pt x="1081" y="2450"/>
                    </a:cubicBezTo>
                    <a:cubicBezTo>
                      <a:pt x="455" y="2507"/>
                      <a:pt x="683" y="2735"/>
                      <a:pt x="569" y="3133"/>
                    </a:cubicBezTo>
                    <a:cubicBezTo>
                      <a:pt x="455" y="3531"/>
                      <a:pt x="171" y="4043"/>
                      <a:pt x="57" y="4555"/>
                    </a:cubicBezTo>
                    <a:cubicBezTo>
                      <a:pt x="0" y="5124"/>
                      <a:pt x="626" y="5351"/>
                      <a:pt x="1365" y="5692"/>
                    </a:cubicBezTo>
                    <a:cubicBezTo>
                      <a:pt x="2048" y="6034"/>
                      <a:pt x="3697" y="6716"/>
                      <a:pt x="4039" y="7228"/>
                    </a:cubicBezTo>
                    <a:cubicBezTo>
                      <a:pt x="4142" y="7346"/>
                      <a:pt x="4269" y="7396"/>
                      <a:pt x="4402" y="7396"/>
                    </a:cubicBezTo>
                    <a:cubicBezTo>
                      <a:pt x="4783" y="7396"/>
                      <a:pt x="5221" y="6996"/>
                      <a:pt x="5347" y="6659"/>
                    </a:cubicBezTo>
                    <a:cubicBezTo>
                      <a:pt x="5574" y="6204"/>
                      <a:pt x="5404" y="6432"/>
                      <a:pt x="5631" y="6034"/>
                    </a:cubicBezTo>
                    <a:cubicBezTo>
                      <a:pt x="5916" y="5692"/>
                      <a:pt x="5745" y="5408"/>
                      <a:pt x="5574" y="5237"/>
                    </a:cubicBezTo>
                    <a:cubicBezTo>
                      <a:pt x="5404" y="5124"/>
                      <a:pt x="5119" y="5124"/>
                      <a:pt x="4608" y="4953"/>
                    </a:cubicBezTo>
                    <a:cubicBezTo>
                      <a:pt x="4096" y="4839"/>
                      <a:pt x="4209" y="4612"/>
                      <a:pt x="4721" y="4612"/>
                    </a:cubicBezTo>
                    <a:cubicBezTo>
                      <a:pt x="5233" y="4669"/>
                      <a:pt x="5347" y="4839"/>
                      <a:pt x="5802" y="4953"/>
                    </a:cubicBezTo>
                    <a:cubicBezTo>
                      <a:pt x="5883" y="4962"/>
                      <a:pt x="5951" y="4967"/>
                      <a:pt x="6010" y="4967"/>
                    </a:cubicBezTo>
                    <a:cubicBezTo>
                      <a:pt x="6320" y="4967"/>
                      <a:pt x="6350" y="4833"/>
                      <a:pt x="6541" y="4498"/>
                    </a:cubicBezTo>
                    <a:cubicBezTo>
                      <a:pt x="6712" y="4100"/>
                      <a:pt x="6769" y="3986"/>
                      <a:pt x="6997" y="3531"/>
                    </a:cubicBezTo>
                    <a:cubicBezTo>
                      <a:pt x="7281" y="3076"/>
                      <a:pt x="7452" y="2678"/>
                      <a:pt x="7452" y="2450"/>
                    </a:cubicBezTo>
                    <a:cubicBezTo>
                      <a:pt x="7395" y="2223"/>
                      <a:pt x="6940" y="1881"/>
                      <a:pt x="5688" y="1256"/>
                    </a:cubicBezTo>
                    <a:cubicBezTo>
                      <a:pt x="4662" y="743"/>
                      <a:pt x="2680" y="0"/>
                      <a:pt x="1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6575250" y="2371163"/>
                <a:ext cx="768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2670" extrusionOk="0">
                    <a:moveTo>
                      <a:pt x="1109" y="0"/>
                    </a:moveTo>
                    <a:cubicBezTo>
                      <a:pt x="937" y="0"/>
                      <a:pt x="726" y="66"/>
                      <a:pt x="569" y="106"/>
                    </a:cubicBezTo>
                    <a:cubicBezTo>
                      <a:pt x="342" y="162"/>
                      <a:pt x="0" y="390"/>
                      <a:pt x="0" y="390"/>
                    </a:cubicBezTo>
                    <a:cubicBezTo>
                      <a:pt x="0" y="561"/>
                      <a:pt x="228" y="731"/>
                      <a:pt x="569" y="1016"/>
                    </a:cubicBezTo>
                    <a:cubicBezTo>
                      <a:pt x="854" y="1243"/>
                      <a:pt x="1024" y="1585"/>
                      <a:pt x="967" y="1869"/>
                    </a:cubicBezTo>
                    <a:cubicBezTo>
                      <a:pt x="913" y="2193"/>
                      <a:pt x="859" y="2670"/>
                      <a:pt x="1242" y="2670"/>
                    </a:cubicBezTo>
                    <a:cubicBezTo>
                      <a:pt x="1263" y="2670"/>
                      <a:pt x="1285" y="2668"/>
                      <a:pt x="1309" y="2665"/>
                    </a:cubicBezTo>
                    <a:cubicBezTo>
                      <a:pt x="1764" y="2608"/>
                      <a:pt x="1934" y="2495"/>
                      <a:pt x="2219" y="2438"/>
                    </a:cubicBezTo>
                    <a:cubicBezTo>
                      <a:pt x="2472" y="2438"/>
                      <a:pt x="2859" y="2258"/>
                      <a:pt x="2982" y="2258"/>
                    </a:cubicBezTo>
                    <a:cubicBezTo>
                      <a:pt x="2997" y="2258"/>
                      <a:pt x="3009" y="2261"/>
                      <a:pt x="3015" y="2267"/>
                    </a:cubicBezTo>
                    <a:cubicBezTo>
                      <a:pt x="3072" y="2267"/>
                      <a:pt x="3072" y="1357"/>
                      <a:pt x="3015" y="1300"/>
                    </a:cubicBezTo>
                    <a:cubicBezTo>
                      <a:pt x="2987" y="1243"/>
                      <a:pt x="2873" y="1229"/>
                      <a:pt x="2745" y="1229"/>
                    </a:cubicBezTo>
                    <a:cubicBezTo>
                      <a:pt x="2617" y="1229"/>
                      <a:pt x="2475" y="1243"/>
                      <a:pt x="2389" y="1243"/>
                    </a:cubicBezTo>
                    <a:cubicBezTo>
                      <a:pt x="2219" y="1243"/>
                      <a:pt x="1934" y="959"/>
                      <a:pt x="1821" y="731"/>
                    </a:cubicBezTo>
                    <a:cubicBezTo>
                      <a:pt x="1707" y="504"/>
                      <a:pt x="1479" y="162"/>
                      <a:pt x="1309" y="49"/>
                    </a:cubicBezTo>
                    <a:cubicBezTo>
                      <a:pt x="1256" y="13"/>
                      <a:pt x="1186" y="0"/>
                      <a:pt x="1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6556750" y="2397638"/>
                <a:ext cx="3842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964" extrusionOk="0">
                    <a:moveTo>
                      <a:pt x="367" y="1"/>
                    </a:moveTo>
                    <a:cubicBezTo>
                      <a:pt x="165" y="1"/>
                      <a:pt x="115" y="203"/>
                      <a:pt x="115" y="355"/>
                    </a:cubicBezTo>
                    <a:cubicBezTo>
                      <a:pt x="58" y="526"/>
                      <a:pt x="58" y="753"/>
                      <a:pt x="228" y="1094"/>
                    </a:cubicBezTo>
                    <a:cubicBezTo>
                      <a:pt x="399" y="1492"/>
                      <a:pt x="1" y="1891"/>
                      <a:pt x="285" y="1948"/>
                    </a:cubicBezTo>
                    <a:cubicBezTo>
                      <a:pt x="308" y="1959"/>
                      <a:pt x="338" y="1963"/>
                      <a:pt x="373" y="1963"/>
                    </a:cubicBezTo>
                    <a:cubicBezTo>
                      <a:pt x="513" y="1963"/>
                      <a:pt x="740" y="1891"/>
                      <a:pt x="968" y="1891"/>
                    </a:cubicBezTo>
                    <a:cubicBezTo>
                      <a:pt x="1195" y="1834"/>
                      <a:pt x="1366" y="1663"/>
                      <a:pt x="1423" y="1549"/>
                    </a:cubicBezTo>
                    <a:cubicBezTo>
                      <a:pt x="1537" y="1436"/>
                      <a:pt x="1480" y="1208"/>
                      <a:pt x="1423" y="924"/>
                    </a:cubicBezTo>
                    <a:cubicBezTo>
                      <a:pt x="1366" y="639"/>
                      <a:pt x="1309" y="526"/>
                      <a:pt x="797" y="184"/>
                    </a:cubicBezTo>
                    <a:cubicBezTo>
                      <a:pt x="608" y="52"/>
                      <a:pt x="469" y="1"/>
                      <a:pt x="3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>
                <a:off x="6765800" y="2643938"/>
                <a:ext cx="145075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901" extrusionOk="0">
                    <a:moveTo>
                      <a:pt x="865" y="0"/>
                    </a:moveTo>
                    <a:cubicBezTo>
                      <a:pt x="716" y="0"/>
                      <a:pt x="565" y="68"/>
                      <a:pt x="455" y="286"/>
                    </a:cubicBezTo>
                    <a:cubicBezTo>
                      <a:pt x="285" y="571"/>
                      <a:pt x="285" y="628"/>
                      <a:pt x="114" y="1140"/>
                    </a:cubicBezTo>
                    <a:cubicBezTo>
                      <a:pt x="0" y="1652"/>
                      <a:pt x="114" y="1765"/>
                      <a:pt x="342" y="1822"/>
                    </a:cubicBezTo>
                    <a:cubicBezTo>
                      <a:pt x="569" y="1879"/>
                      <a:pt x="512" y="1879"/>
                      <a:pt x="1081" y="1993"/>
                    </a:cubicBezTo>
                    <a:cubicBezTo>
                      <a:pt x="1650" y="2107"/>
                      <a:pt x="3300" y="3187"/>
                      <a:pt x="3755" y="3586"/>
                    </a:cubicBezTo>
                    <a:cubicBezTo>
                      <a:pt x="4001" y="3801"/>
                      <a:pt x="4298" y="3900"/>
                      <a:pt x="4545" y="3900"/>
                    </a:cubicBezTo>
                    <a:cubicBezTo>
                      <a:pt x="4754" y="3900"/>
                      <a:pt x="4928" y="3830"/>
                      <a:pt x="5006" y="3699"/>
                    </a:cubicBezTo>
                    <a:cubicBezTo>
                      <a:pt x="5177" y="3472"/>
                      <a:pt x="5347" y="3301"/>
                      <a:pt x="5575" y="2846"/>
                    </a:cubicBezTo>
                    <a:cubicBezTo>
                      <a:pt x="5802" y="2448"/>
                      <a:pt x="5461" y="2391"/>
                      <a:pt x="5233" y="2220"/>
                    </a:cubicBezTo>
                    <a:cubicBezTo>
                      <a:pt x="5006" y="2050"/>
                      <a:pt x="4096" y="1595"/>
                      <a:pt x="3527" y="1253"/>
                    </a:cubicBezTo>
                    <a:cubicBezTo>
                      <a:pt x="3186" y="1026"/>
                      <a:pt x="2333" y="628"/>
                      <a:pt x="1366" y="173"/>
                    </a:cubicBezTo>
                    <a:cubicBezTo>
                      <a:pt x="1331" y="173"/>
                      <a:pt x="1102" y="0"/>
                      <a:pt x="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>
                <a:off x="6693275" y="2750213"/>
                <a:ext cx="569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920" extrusionOk="0">
                    <a:moveTo>
                      <a:pt x="1193" y="0"/>
                    </a:moveTo>
                    <a:cubicBezTo>
                      <a:pt x="1020" y="0"/>
                      <a:pt x="838" y="92"/>
                      <a:pt x="683" y="131"/>
                    </a:cubicBezTo>
                    <a:cubicBezTo>
                      <a:pt x="456" y="188"/>
                      <a:pt x="285" y="245"/>
                      <a:pt x="171" y="302"/>
                    </a:cubicBezTo>
                    <a:cubicBezTo>
                      <a:pt x="0" y="358"/>
                      <a:pt x="0" y="472"/>
                      <a:pt x="228" y="586"/>
                    </a:cubicBezTo>
                    <a:cubicBezTo>
                      <a:pt x="569" y="813"/>
                      <a:pt x="626" y="927"/>
                      <a:pt x="683" y="1325"/>
                    </a:cubicBezTo>
                    <a:cubicBezTo>
                      <a:pt x="731" y="1663"/>
                      <a:pt x="944" y="1919"/>
                      <a:pt x="1250" y="1919"/>
                    </a:cubicBezTo>
                    <a:cubicBezTo>
                      <a:pt x="1305" y="1919"/>
                      <a:pt x="1362" y="1911"/>
                      <a:pt x="1423" y="1894"/>
                    </a:cubicBezTo>
                    <a:cubicBezTo>
                      <a:pt x="1821" y="1837"/>
                      <a:pt x="2276" y="1553"/>
                      <a:pt x="2105" y="1098"/>
                    </a:cubicBezTo>
                    <a:cubicBezTo>
                      <a:pt x="1878" y="586"/>
                      <a:pt x="1593" y="188"/>
                      <a:pt x="1423" y="74"/>
                    </a:cubicBezTo>
                    <a:cubicBezTo>
                      <a:pt x="1350" y="20"/>
                      <a:pt x="1273" y="0"/>
                      <a:pt x="11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>
                <a:off x="6583775" y="2741763"/>
                <a:ext cx="4127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699" extrusionOk="0">
                    <a:moveTo>
                      <a:pt x="948" y="1"/>
                    </a:moveTo>
                    <a:cubicBezTo>
                      <a:pt x="761" y="1"/>
                      <a:pt x="976" y="162"/>
                      <a:pt x="1024" y="696"/>
                    </a:cubicBezTo>
                    <a:cubicBezTo>
                      <a:pt x="1081" y="1322"/>
                      <a:pt x="740" y="1606"/>
                      <a:pt x="569" y="1948"/>
                    </a:cubicBezTo>
                    <a:cubicBezTo>
                      <a:pt x="399" y="2346"/>
                      <a:pt x="285" y="2346"/>
                      <a:pt x="171" y="2517"/>
                    </a:cubicBezTo>
                    <a:cubicBezTo>
                      <a:pt x="1" y="2687"/>
                      <a:pt x="228" y="2630"/>
                      <a:pt x="456" y="2687"/>
                    </a:cubicBezTo>
                    <a:lnTo>
                      <a:pt x="854" y="2687"/>
                    </a:lnTo>
                    <a:cubicBezTo>
                      <a:pt x="869" y="2695"/>
                      <a:pt x="886" y="2698"/>
                      <a:pt x="906" y="2698"/>
                    </a:cubicBezTo>
                    <a:cubicBezTo>
                      <a:pt x="1038" y="2698"/>
                      <a:pt x="1267" y="2537"/>
                      <a:pt x="1366" y="2289"/>
                    </a:cubicBezTo>
                    <a:cubicBezTo>
                      <a:pt x="1593" y="1891"/>
                      <a:pt x="1650" y="1322"/>
                      <a:pt x="1650" y="753"/>
                    </a:cubicBezTo>
                    <a:cubicBezTo>
                      <a:pt x="1650" y="355"/>
                      <a:pt x="1650" y="298"/>
                      <a:pt x="1480" y="184"/>
                    </a:cubicBezTo>
                    <a:cubicBezTo>
                      <a:pt x="1252" y="71"/>
                      <a:pt x="1252" y="71"/>
                      <a:pt x="1081" y="14"/>
                    </a:cubicBezTo>
                    <a:cubicBezTo>
                      <a:pt x="1023" y="6"/>
                      <a:pt x="980" y="1"/>
                      <a:pt x="9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6635125" y="2750363"/>
                <a:ext cx="411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352" extrusionOk="0">
                    <a:moveTo>
                      <a:pt x="459" y="0"/>
                    </a:moveTo>
                    <a:cubicBezTo>
                      <a:pt x="238" y="0"/>
                      <a:pt x="115" y="162"/>
                      <a:pt x="165" y="409"/>
                    </a:cubicBezTo>
                    <a:cubicBezTo>
                      <a:pt x="222" y="921"/>
                      <a:pt x="108" y="1433"/>
                      <a:pt x="51" y="1774"/>
                    </a:cubicBezTo>
                    <a:cubicBezTo>
                      <a:pt x="0" y="2132"/>
                      <a:pt x="316" y="2352"/>
                      <a:pt x="752" y="2352"/>
                    </a:cubicBezTo>
                    <a:cubicBezTo>
                      <a:pt x="801" y="2352"/>
                      <a:pt x="852" y="2349"/>
                      <a:pt x="904" y="2343"/>
                    </a:cubicBezTo>
                    <a:cubicBezTo>
                      <a:pt x="1416" y="2343"/>
                      <a:pt x="1473" y="1945"/>
                      <a:pt x="1530" y="1319"/>
                    </a:cubicBezTo>
                    <a:cubicBezTo>
                      <a:pt x="1644" y="694"/>
                      <a:pt x="1644" y="694"/>
                      <a:pt x="1587" y="352"/>
                    </a:cubicBezTo>
                    <a:cubicBezTo>
                      <a:pt x="1530" y="68"/>
                      <a:pt x="1473" y="11"/>
                      <a:pt x="1189" y="11"/>
                    </a:cubicBezTo>
                    <a:cubicBezTo>
                      <a:pt x="1025" y="44"/>
                      <a:pt x="955" y="77"/>
                      <a:pt x="860" y="77"/>
                    </a:cubicBezTo>
                    <a:cubicBezTo>
                      <a:pt x="791" y="77"/>
                      <a:pt x="707" y="59"/>
                      <a:pt x="563" y="11"/>
                    </a:cubicBezTo>
                    <a:cubicBezTo>
                      <a:pt x="526" y="4"/>
                      <a:pt x="492" y="0"/>
                      <a:pt x="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0"/>
              <p:cNvSpPr/>
              <p:nvPr/>
            </p:nvSpPr>
            <p:spPr>
              <a:xfrm>
                <a:off x="6681900" y="2726488"/>
                <a:ext cx="6402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669" extrusionOk="0">
                    <a:moveTo>
                      <a:pt x="1552" y="1"/>
                    </a:moveTo>
                    <a:cubicBezTo>
                      <a:pt x="1472" y="1"/>
                      <a:pt x="1391" y="31"/>
                      <a:pt x="1309" y="113"/>
                    </a:cubicBezTo>
                    <a:cubicBezTo>
                      <a:pt x="1081" y="284"/>
                      <a:pt x="854" y="454"/>
                      <a:pt x="683" y="511"/>
                    </a:cubicBezTo>
                    <a:cubicBezTo>
                      <a:pt x="285" y="682"/>
                      <a:pt x="0" y="852"/>
                      <a:pt x="285" y="1251"/>
                    </a:cubicBezTo>
                    <a:cubicBezTo>
                      <a:pt x="512" y="1649"/>
                      <a:pt x="797" y="2274"/>
                      <a:pt x="911" y="2559"/>
                    </a:cubicBezTo>
                    <a:cubicBezTo>
                      <a:pt x="926" y="2637"/>
                      <a:pt x="994" y="2668"/>
                      <a:pt x="1088" y="2668"/>
                    </a:cubicBezTo>
                    <a:cubicBezTo>
                      <a:pt x="1336" y="2668"/>
                      <a:pt x="1770" y="2455"/>
                      <a:pt x="1934" y="2331"/>
                    </a:cubicBezTo>
                    <a:cubicBezTo>
                      <a:pt x="2219" y="2217"/>
                      <a:pt x="2560" y="1706"/>
                      <a:pt x="2560" y="1421"/>
                    </a:cubicBezTo>
                    <a:cubicBezTo>
                      <a:pt x="2560" y="1194"/>
                      <a:pt x="2389" y="739"/>
                      <a:pt x="2162" y="454"/>
                    </a:cubicBezTo>
                    <a:cubicBezTo>
                      <a:pt x="1934" y="170"/>
                      <a:pt x="2105" y="284"/>
                      <a:pt x="1934" y="170"/>
                    </a:cubicBezTo>
                    <a:cubicBezTo>
                      <a:pt x="1825" y="97"/>
                      <a:pt x="1693" y="1"/>
                      <a:pt x="1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0"/>
              <p:cNvSpPr/>
              <p:nvPr/>
            </p:nvSpPr>
            <p:spPr>
              <a:xfrm>
                <a:off x="6829800" y="2746163"/>
                <a:ext cx="5262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752" extrusionOk="0">
                    <a:moveTo>
                      <a:pt x="1007" y="1"/>
                    </a:moveTo>
                    <a:cubicBezTo>
                      <a:pt x="882" y="1"/>
                      <a:pt x="779" y="53"/>
                      <a:pt x="626" y="236"/>
                    </a:cubicBezTo>
                    <a:cubicBezTo>
                      <a:pt x="341" y="577"/>
                      <a:pt x="228" y="748"/>
                      <a:pt x="114" y="975"/>
                    </a:cubicBezTo>
                    <a:cubicBezTo>
                      <a:pt x="0" y="1203"/>
                      <a:pt x="57" y="1430"/>
                      <a:pt x="341" y="1601"/>
                    </a:cubicBezTo>
                    <a:cubicBezTo>
                      <a:pt x="524" y="1692"/>
                      <a:pt x="674" y="1751"/>
                      <a:pt x="809" y="1751"/>
                    </a:cubicBezTo>
                    <a:cubicBezTo>
                      <a:pt x="926" y="1751"/>
                      <a:pt x="1032" y="1707"/>
                      <a:pt x="1138" y="1601"/>
                    </a:cubicBezTo>
                    <a:cubicBezTo>
                      <a:pt x="1422" y="1430"/>
                      <a:pt x="1706" y="862"/>
                      <a:pt x="1763" y="634"/>
                    </a:cubicBezTo>
                    <a:cubicBezTo>
                      <a:pt x="1877" y="407"/>
                      <a:pt x="2105" y="179"/>
                      <a:pt x="1422" y="65"/>
                    </a:cubicBezTo>
                    <a:cubicBezTo>
                      <a:pt x="1238" y="39"/>
                      <a:pt x="1115" y="1"/>
                      <a:pt x="1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0"/>
              <p:cNvSpPr/>
              <p:nvPr/>
            </p:nvSpPr>
            <p:spPr>
              <a:xfrm>
                <a:off x="6782850" y="2808238"/>
                <a:ext cx="6240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2020" extrusionOk="0">
                    <a:moveTo>
                      <a:pt x="1197" y="0"/>
                    </a:moveTo>
                    <a:cubicBezTo>
                      <a:pt x="1025" y="0"/>
                      <a:pt x="869" y="70"/>
                      <a:pt x="627" y="313"/>
                    </a:cubicBezTo>
                    <a:cubicBezTo>
                      <a:pt x="229" y="711"/>
                      <a:pt x="1" y="1109"/>
                      <a:pt x="58" y="1450"/>
                    </a:cubicBezTo>
                    <a:cubicBezTo>
                      <a:pt x="115" y="1792"/>
                      <a:pt x="285" y="2019"/>
                      <a:pt x="911" y="2019"/>
                    </a:cubicBezTo>
                    <a:cubicBezTo>
                      <a:pt x="1537" y="2019"/>
                      <a:pt x="1537" y="2019"/>
                      <a:pt x="1707" y="1962"/>
                    </a:cubicBezTo>
                    <a:cubicBezTo>
                      <a:pt x="1935" y="1905"/>
                      <a:pt x="2162" y="1621"/>
                      <a:pt x="2219" y="1336"/>
                    </a:cubicBezTo>
                    <a:cubicBezTo>
                      <a:pt x="2276" y="995"/>
                      <a:pt x="2333" y="881"/>
                      <a:pt x="2390" y="597"/>
                    </a:cubicBezTo>
                    <a:cubicBezTo>
                      <a:pt x="2443" y="334"/>
                      <a:pt x="2495" y="22"/>
                      <a:pt x="2323" y="22"/>
                    </a:cubicBezTo>
                    <a:cubicBezTo>
                      <a:pt x="2309" y="22"/>
                      <a:pt x="2293" y="24"/>
                      <a:pt x="2276" y="28"/>
                    </a:cubicBezTo>
                    <a:cubicBezTo>
                      <a:pt x="2144" y="66"/>
                      <a:pt x="2042" y="79"/>
                      <a:pt x="1954" y="79"/>
                    </a:cubicBezTo>
                    <a:cubicBezTo>
                      <a:pt x="1777" y="79"/>
                      <a:pt x="1651" y="28"/>
                      <a:pt x="1423" y="28"/>
                    </a:cubicBezTo>
                    <a:cubicBezTo>
                      <a:pt x="1341" y="12"/>
                      <a:pt x="1268" y="0"/>
                      <a:pt x="1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0"/>
              <p:cNvSpPr/>
              <p:nvPr/>
            </p:nvSpPr>
            <p:spPr>
              <a:xfrm>
                <a:off x="6737350" y="2869963"/>
                <a:ext cx="9530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2154" extrusionOk="0">
                    <a:moveTo>
                      <a:pt x="2017" y="0"/>
                    </a:moveTo>
                    <a:cubicBezTo>
                      <a:pt x="1736" y="0"/>
                      <a:pt x="1423" y="29"/>
                      <a:pt x="1138" y="233"/>
                    </a:cubicBezTo>
                    <a:cubicBezTo>
                      <a:pt x="797" y="460"/>
                      <a:pt x="1" y="1256"/>
                      <a:pt x="968" y="1655"/>
                    </a:cubicBezTo>
                    <a:cubicBezTo>
                      <a:pt x="1646" y="1974"/>
                      <a:pt x="2213" y="2153"/>
                      <a:pt x="2647" y="2153"/>
                    </a:cubicBezTo>
                    <a:cubicBezTo>
                      <a:pt x="2832" y="2153"/>
                      <a:pt x="2993" y="2121"/>
                      <a:pt x="3129" y="2053"/>
                    </a:cubicBezTo>
                    <a:cubicBezTo>
                      <a:pt x="3584" y="1882"/>
                      <a:pt x="3641" y="1768"/>
                      <a:pt x="3584" y="1370"/>
                    </a:cubicBezTo>
                    <a:cubicBezTo>
                      <a:pt x="3584" y="972"/>
                      <a:pt x="3641" y="745"/>
                      <a:pt x="3698" y="460"/>
                    </a:cubicBezTo>
                    <a:cubicBezTo>
                      <a:pt x="3812" y="119"/>
                      <a:pt x="3584" y="119"/>
                      <a:pt x="3471" y="119"/>
                    </a:cubicBezTo>
                    <a:cubicBezTo>
                      <a:pt x="3186" y="119"/>
                      <a:pt x="2674" y="62"/>
                      <a:pt x="2333" y="5"/>
                    </a:cubicBezTo>
                    <a:cubicBezTo>
                      <a:pt x="2235" y="5"/>
                      <a:pt x="2129" y="0"/>
                      <a:pt x="2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6730250" y="2924813"/>
                <a:ext cx="7072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362" extrusionOk="0">
                    <a:moveTo>
                      <a:pt x="572" y="0"/>
                    </a:moveTo>
                    <a:cubicBezTo>
                      <a:pt x="326" y="0"/>
                      <a:pt x="171" y="213"/>
                      <a:pt x="171" y="541"/>
                    </a:cubicBezTo>
                    <a:cubicBezTo>
                      <a:pt x="114" y="883"/>
                      <a:pt x="0" y="1167"/>
                      <a:pt x="57" y="1679"/>
                    </a:cubicBezTo>
                    <a:cubicBezTo>
                      <a:pt x="57" y="2191"/>
                      <a:pt x="342" y="2362"/>
                      <a:pt x="1081" y="2362"/>
                    </a:cubicBezTo>
                    <a:cubicBezTo>
                      <a:pt x="1536" y="2362"/>
                      <a:pt x="1764" y="2191"/>
                      <a:pt x="2105" y="2020"/>
                    </a:cubicBezTo>
                    <a:cubicBezTo>
                      <a:pt x="2446" y="1850"/>
                      <a:pt x="2617" y="1679"/>
                      <a:pt x="2674" y="1508"/>
                    </a:cubicBezTo>
                    <a:cubicBezTo>
                      <a:pt x="2731" y="1281"/>
                      <a:pt x="2788" y="1167"/>
                      <a:pt x="2788" y="769"/>
                    </a:cubicBezTo>
                    <a:cubicBezTo>
                      <a:pt x="2829" y="480"/>
                      <a:pt x="2630" y="401"/>
                      <a:pt x="2388" y="401"/>
                    </a:cubicBezTo>
                    <a:cubicBezTo>
                      <a:pt x="2296" y="401"/>
                      <a:pt x="2199" y="412"/>
                      <a:pt x="2105" y="428"/>
                    </a:cubicBezTo>
                    <a:cubicBezTo>
                      <a:pt x="1707" y="428"/>
                      <a:pt x="1195" y="200"/>
                      <a:pt x="740" y="29"/>
                    </a:cubicBezTo>
                    <a:cubicBezTo>
                      <a:pt x="680" y="10"/>
                      <a:pt x="624" y="0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6632125" y="2848188"/>
                <a:ext cx="839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074" extrusionOk="0">
                    <a:moveTo>
                      <a:pt x="2031" y="0"/>
                    </a:moveTo>
                    <a:cubicBezTo>
                      <a:pt x="1574" y="0"/>
                      <a:pt x="1498" y="289"/>
                      <a:pt x="1252" y="535"/>
                    </a:cubicBezTo>
                    <a:cubicBezTo>
                      <a:pt x="1024" y="762"/>
                      <a:pt x="797" y="1104"/>
                      <a:pt x="399" y="1388"/>
                    </a:cubicBezTo>
                    <a:cubicBezTo>
                      <a:pt x="1" y="1672"/>
                      <a:pt x="57" y="1843"/>
                      <a:pt x="399" y="2014"/>
                    </a:cubicBezTo>
                    <a:cubicBezTo>
                      <a:pt x="468" y="2055"/>
                      <a:pt x="548" y="2073"/>
                      <a:pt x="633" y="2073"/>
                    </a:cubicBezTo>
                    <a:cubicBezTo>
                      <a:pt x="895" y="2073"/>
                      <a:pt x="1208" y="1901"/>
                      <a:pt x="1423" y="1729"/>
                    </a:cubicBezTo>
                    <a:cubicBezTo>
                      <a:pt x="1575" y="1638"/>
                      <a:pt x="1760" y="1579"/>
                      <a:pt x="1960" y="1579"/>
                    </a:cubicBezTo>
                    <a:cubicBezTo>
                      <a:pt x="2133" y="1579"/>
                      <a:pt x="2318" y="1624"/>
                      <a:pt x="2503" y="1729"/>
                    </a:cubicBezTo>
                    <a:cubicBezTo>
                      <a:pt x="2573" y="1769"/>
                      <a:pt x="2638" y="1786"/>
                      <a:pt x="2697" y="1786"/>
                    </a:cubicBezTo>
                    <a:cubicBezTo>
                      <a:pt x="2978" y="1786"/>
                      <a:pt x="3149" y="1405"/>
                      <a:pt x="3243" y="1217"/>
                    </a:cubicBezTo>
                    <a:cubicBezTo>
                      <a:pt x="3357" y="933"/>
                      <a:pt x="3300" y="933"/>
                      <a:pt x="3300" y="649"/>
                    </a:cubicBezTo>
                    <a:cubicBezTo>
                      <a:pt x="3300" y="307"/>
                      <a:pt x="2731" y="80"/>
                      <a:pt x="2276" y="23"/>
                    </a:cubicBezTo>
                    <a:cubicBezTo>
                      <a:pt x="2183" y="8"/>
                      <a:pt x="2103" y="0"/>
                      <a:pt x="20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6652025" y="2897888"/>
                <a:ext cx="66875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307" extrusionOk="0">
                    <a:moveTo>
                      <a:pt x="1001" y="0"/>
                    </a:moveTo>
                    <a:cubicBezTo>
                      <a:pt x="813" y="0"/>
                      <a:pt x="632" y="75"/>
                      <a:pt x="513" y="253"/>
                    </a:cubicBezTo>
                    <a:cubicBezTo>
                      <a:pt x="172" y="765"/>
                      <a:pt x="1" y="1050"/>
                      <a:pt x="342" y="1448"/>
                    </a:cubicBezTo>
                    <a:cubicBezTo>
                      <a:pt x="627" y="1903"/>
                      <a:pt x="627" y="2073"/>
                      <a:pt x="570" y="2472"/>
                    </a:cubicBezTo>
                    <a:cubicBezTo>
                      <a:pt x="570" y="2813"/>
                      <a:pt x="570" y="2870"/>
                      <a:pt x="513" y="3097"/>
                    </a:cubicBezTo>
                    <a:cubicBezTo>
                      <a:pt x="443" y="3202"/>
                      <a:pt x="502" y="3306"/>
                      <a:pt x="662" y="3306"/>
                    </a:cubicBezTo>
                    <a:cubicBezTo>
                      <a:pt x="763" y="3306"/>
                      <a:pt x="905" y="3264"/>
                      <a:pt x="1082" y="3154"/>
                    </a:cubicBezTo>
                    <a:cubicBezTo>
                      <a:pt x="1480" y="2870"/>
                      <a:pt x="1537" y="2642"/>
                      <a:pt x="1878" y="2415"/>
                    </a:cubicBezTo>
                    <a:cubicBezTo>
                      <a:pt x="2219" y="2244"/>
                      <a:pt x="2674" y="2187"/>
                      <a:pt x="2504" y="1789"/>
                    </a:cubicBezTo>
                    <a:cubicBezTo>
                      <a:pt x="2333" y="1448"/>
                      <a:pt x="2276" y="1562"/>
                      <a:pt x="2106" y="1277"/>
                    </a:cubicBezTo>
                    <a:cubicBezTo>
                      <a:pt x="1935" y="993"/>
                      <a:pt x="1764" y="765"/>
                      <a:pt x="1764" y="595"/>
                    </a:cubicBezTo>
                    <a:cubicBezTo>
                      <a:pt x="1727" y="261"/>
                      <a:pt x="1352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6588050" y="2939763"/>
                <a:ext cx="69700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768" extrusionOk="0">
                    <a:moveTo>
                      <a:pt x="967" y="0"/>
                    </a:moveTo>
                    <a:cubicBezTo>
                      <a:pt x="455" y="0"/>
                      <a:pt x="0" y="342"/>
                      <a:pt x="0" y="740"/>
                    </a:cubicBezTo>
                    <a:cubicBezTo>
                      <a:pt x="0" y="1081"/>
                      <a:pt x="171" y="1309"/>
                      <a:pt x="455" y="1650"/>
                    </a:cubicBezTo>
                    <a:cubicBezTo>
                      <a:pt x="740" y="1991"/>
                      <a:pt x="910" y="2162"/>
                      <a:pt x="910" y="2446"/>
                    </a:cubicBezTo>
                    <a:cubicBezTo>
                      <a:pt x="910" y="2607"/>
                      <a:pt x="910" y="2768"/>
                      <a:pt x="1091" y="2768"/>
                    </a:cubicBezTo>
                    <a:cubicBezTo>
                      <a:pt x="1166" y="2768"/>
                      <a:pt x="1272" y="2740"/>
                      <a:pt x="1422" y="2674"/>
                    </a:cubicBezTo>
                    <a:cubicBezTo>
                      <a:pt x="1877" y="2446"/>
                      <a:pt x="2105" y="2276"/>
                      <a:pt x="2332" y="2048"/>
                    </a:cubicBezTo>
                    <a:cubicBezTo>
                      <a:pt x="2560" y="1877"/>
                      <a:pt x="2787" y="1479"/>
                      <a:pt x="2617" y="1195"/>
                    </a:cubicBezTo>
                    <a:cubicBezTo>
                      <a:pt x="2446" y="910"/>
                      <a:pt x="2048" y="398"/>
                      <a:pt x="1934" y="285"/>
                    </a:cubicBezTo>
                    <a:cubicBezTo>
                      <a:pt x="1536" y="0"/>
                      <a:pt x="1422" y="0"/>
                      <a:pt x="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6565300" y="2998838"/>
                <a:ext cx="370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94" extrusionOk="0">
                    <a:moveTo>
                      <a:pt x="871" y="1"/>
                    </a:moveTo>
                    <a:cubicBezTo>
                      <a:pt x="816" y="1"/>
                      <a:pt x="753" y="9"/>
                      <a:pt x="683" y="26"/>
                    </a:cubicBezTo>
                    <a:cubicBezTo>
                      <a:pt x="228" y="197"/>
                      <a:pt x="0" y="368"/>
                      <a:pt x="0" y="595"/>
                    </a:cubicBezTo>
                    <a:cubicBezTo>
                      <a:pt x="57" y="880"/>
                      <a:pt x="57" y="1107"/>
                      <a:pt x="57" y="1278"/>
                    </a:cubicBezTo>
                    <a:cubicBezTo>
                      <a:pt x="57" y="1452"/>
                      <a:pt x="91" y="1694"/>
                      <a:pt x="286" y="1694"/>
                    </a:cubicBezTo>
                    <a:cubicBezTo>
                      <a:pt x="345" y="1694"/>
                      <a:pt x="420" y="1672"/>
                      <a:pt x="512" y="1619"/>
                    </a:cubicBezTo>
                    <a:cubicBezTo>
                      <a:pt x="910" y="1391"/>
                      <a:pt x="1195" y="1164"/>
                      <a:pt x="1308" y="1050"/>
                    </a:cubicBezTo>
                    <a:cubicBezTo>
                      <a:pt x="1422" y="936"/>
                      <a:pt x="1479" y="595"/>
                      <a:pt x="1422" y="481"/>
                    </a:cubicBezTo>
                    <a:cubicBezTo>
                      <a:pt x="1278" y="241"/>
                      <a:pt x="1174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6599425" y="3019438"/>
                <a:ext cx="640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57" extrusionOk="0">
                    <a:moveTo>
                      <a:pt x="836" y="1"/>
                    </a:moveTo>
                    <a:cubicBezTo>
                      <a:pt x="668" y="1"/>
                      <a:pt x="590" y="89"/>
                      <a:pt x="512" y="283"/>
                    </a:cubicBezTo>
                    <a:cubicBezTo>
                      <a:pt x="342" y="567"/>
                      <a:pt x="285" y="567"/>
                      <a:pt x="171" y="1193"/>
                    </a:cubicBezTo>
                    <a:cubicBezTo>
                      <a:pt x="0" y="1819"/>
                      <a:pt x="398" y="1762"/>
                      <a:pt x="683" y="1819"/>
                    </a:cubicBezTo>
                    <a:cubicBezTo>
                      <a:pt x="749" y="1845"/>
                      <a:pt x="821" y="1856"/>
                      <a:pt x="897" y="1856"/>
                    </a:cubicBezTo>
                    <a:cubicBezTo>
                      <a:pt x="1146" y="1856"/>
                      <a:pt x="1432" y="1736"/>
                      <a:pt x="1650" y="1648"/>
                    </a:cubicBezTo>
                    <a:cubicBezTo>
                      <a:pt x="1991" y="1534"/>
                      <a:pt x="2162" y="1250"/>
                      <a:pt x="2332" y="966"/>
                    </a:cubicBezTo>
                    <a:cubicBezTo>
                      <a:pt x="2560" y="624"/>
                      <a:pt x="2276" y="454"/>
                      <a:pt x="2048" y="397"/>
                    </a:cubicBezTo>
                    <a:cubicBezTo>
                      <a:pt x="1764" y="340"/>
                      <a:pt x="1479" y="226"/>
                      <a:pt x="1138" y="56"/>
                    </a:cubicBezTo>
                    <a:cubicBezTo>
                      <a:pt x="1012" y="19"/>
                      <a:pt x="914" y="1"/>
                      <a:pt x="8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6625025" y="2957688"/>
                <a:ext cx="896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824" extrusionOk="0">
                    <a:moveTo>
                      <a:pt x="1098" y="1"/>
                    </a:moveTo>
                    <a:cubicBezTo>
                      <a:pt x="950" y="1"/>
                      <a:pt x="801" y="96"/>
                      <a:pt x="683" y="421"/>
                    </a:cubicBezTo>
                    <a:cubicBezTo>
                      <a:pt x="398" y="1047"/>
                      <a:pt x="455" y="990"/>
                      <a:pt x="341" y="1388"/>
                    </a:cubicBezTo>
                    <a:cubicBezTo>
                      <a:pt x="171" y="1786"/>
                      <a:pt x="0" y="1843"/>
                      <a:pt x="341" y="2014"/>
                    </a:cubicBezTo>
                    <a:cubicBezTo>
                      <a:pt x="1024" y="2469"/>
                      <a:pt x="1707" y="2753"/>
                      <a:pt x="2219" y="2810"/>
                    </a:cubicBezTo>
                    <a:cubicBezTo>
                      <a:pt x="2289" y="2819"/>
                      <a:pt x="2355" y="2823"/>
                      <a:pt x="2418" y="2823"/>
                    </a:cubicBezTo>
                    <a:cubicBezTo>
                      <a:pt x="2760" y="2823"/>
                      <a:pt x="2993" y="2683"/>
                      <a:pt x="3186" y="2298"/>
                    </a:cubicBezTo>
                    <a:cubicBezTo>
                      <a:pt x="3413" y="1843"/>
                      <a:pt x="3413" y="1445"/>
                      <a:pt x="3527" y="1217"/>
                    </a:cubicBezTo>
                    <a:cubicBezTo>
                      <a:pt x="3584" y="990"/>
                      <a:pt x="3584" y="648"/>
                      <a:pt x="3186" y="592"/>
                    </a:cubicBezTo>
                    <a:cubicBezTo>
                      <a:pt x="2787" y="535"/>
                      <a:pt x="1764" y="193"/>
                      <a:pt x="1479" y="137"/>
                    </a:cubicBezTo>
                    <a:cubicBezTo>
                      <a:pt x="1370" y="82"/>
                      <a:pt x="1234" y="1"/>
                      <a:pt x="1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6607250" y="3070313"/>
                <a:ext cx="702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781" extrusionOk="0">
                    <a:moveTo>
                      <a:pt x="2726" y="0"/>
                    </a:moveTo>
                    <a:cubicBezTo>
                      <a:pt x="2679" y="0"/>
                      <a:pt x="2599" y="27"/>
                      <a:pt x="2475" y="68"/>
                    </a:cubicBezTo>
                    <a:cubicBezTo>
                      <a:pt x="2208" y="135"/>
                      <a:pt x="2058" y="162"/>
                      <a:pt x="1889" y="162"/>
                    </a:cubicBezTo>
                    <a:cubicBezTo>
                      <a:pt x="1769" y="162"/>
                      <a:pt x="1639" y="149"/>
                      <a:pt x="1451" y="125"/>
                    </a:cubicBezTo>
                    <a:cubicBezTo>
                      <a:pt x="1430" y="123"/>
                      <a:pt x="1410" y="122"/>
                      <a:pt x="1388" y="122"/>
                    </a:cubicBezTo>
                    <a:cubicBezTo>
                      <a:pt x="865" y="122"/>
                      <a:pt x="1" y="769"/>
                      <a:pt x="711" y="1206"/>
                    </a:cubicBezTo>
                    <a:cubicBezTo>
                      <a:pt x="1394" y="1604"/>
                      <a:pt x="1621" y="1661"/>
                      <a:pt x="1849" y="1775"/>
                    </a:cubicBezTo>
                    <a:cubicBezTo>
                      <a:pt x="1866" y="1779"/>
                      <a:pt x="1882" y="1781"/>
                      <a:pt x="1898" y="1781"/>
                    </a:cubicBezTo>
                    <a:cubicBezTo>
                      <a:pt x="2094" y="1781"/>
                      <a:pt x="2203" y="1469"/>
                      <a:pt x="2361" y="1206"/>
                    </a:cubicBezTo>
                    <a:cubicBezTo>
                      <a:pt x="2588" y="865"/>
                      <a:pt x="2645" y="637"/>
                      <a:pt x="2759" y="296"/>
                    </a:cubicBezTo>
                    <a:cubicBezTo>
                      <a:pt x="2795" y="79"/>
                      <a:pt x="2808" y="0"/>
                      <a:pt x="27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>
                <a:off x="6569550" y="3083338"/>
                <a:ext cx="7112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833" extrusionOk="0">
                    <a:moveTo>
                      <a:pt x="785" y="1"/>
                    </a:moveTo>
                    <a:cubicBezTo>
                      <a:pt x="681" y="1"/>
                      <a:pt x="600" y="102"/>
                      <a:pt x="570" y="287"/>
                    </a:cubicBezTo>
                    <a:cubicBezTo>
                      <a:pt x="513" y="685"/>
                      <a:pt x="342" y="742"/>
                      <a:pt x="171" y="1140"/>
                    </a:cubicBezTo>
                    <a:cubicBezTo>
                      <a:pt x="1" y="1595"/>
                      <a:pt x="1" y="1652"/>
                      <a:pt x="228" y="1936"/>
                    </a:cubicBezTo>
                    <a:cubicBezTo>
                      <a:pt x="399" y="2221"/>
                      <a:pt x="513" y="2278"/>
                      <a:pt x="1252" y="2619"/>
                    </a:cubicBezTo>
                    <a:cubicBezTo>
                      <a:pt x="1559" y="2772"/>
                      <a:pt x="1791" y="2833"/>
                      <a:pt x="1968" y="2833"/>
                    </a:cubicBezTo>
                    <a:cubicBezTo>
                      <a:pt x="2251" y="2833"/>
                      <a:pt x="2399" y="2680"/>
                      <a:pt x="2504" y="2505"/>
                    </a:cubicBezTo>
                    <a:cubicBezTo>
                      <a:pt x="2731" y="2278"/>
                      <a:pt x="2731" y="2221"/>
                      <a:pt x="2788" y="1879"/>
                    </a:cubicBezTo>
                    <a:cubicBezTo>
                      <a:pt x="2845" y="1538"/>
                      <a:pt x="2674" y="1311"/>
                      <a:pt x="2276" y="1140"/>
                    </a:cubicBezTo>
                    <a:cubicBezTo>
                      <a:pt x="1821" y="1026"/>
                      <a:pt x="1423" y="628"/>
                      <a:pt x="1082" y="230"/>
                    </a:cubicBezTo>
                    <a:cubicBezTo>
                      <a:pt x="977" y="73"/>
                      <a:pt x="873" y="1"/>
                      <a:pt x="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0"/>
              <p:cNvSpPr/>
              <p:nvPr/>
            </p:nvSpPr>
            <p:spPr>
              <a:xfrm>
                <a:off x="6750150" y="2958538"/>
                <a:ext cx="69800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181" extrusionOk="0">
                    <a:moveTo>
                      <a:pt x="2592" y="1"/>
                    </a:moveTo>
                    <a:cubicBezTo>
                      <a:pt x="2533" y="1"/>
                      <a:pt x="2461" y="52"/>
                      <a:pt x="2390" y="159"/>
                    </a:cubicBezTo>
                    <a:cubicBezTo>
                      <a:pt x="2105" y="501"/>
                      <a:pt x="2105" y="558"/>
                      <a:pt x="1935" y="842"/>
                    </a:cubicBezTo>
                    <a:cubicBezTo>
                      <a:pt x="1821" y="1183"/>
                      <a:pt x="1764" y="1468"/>
                      <a:pt x="1309" y="1525"/>
                    </a:cubicBezTo>
                    <a:cubicBezTo>
                      <a:pt x="797" y="1581"/>
                      <a:pt x="342" y="1468"/>
                      <a:pt x="171" y="1980"/>
                    </a:cubicBezTo>
                    <a:cubicBezTo>
                      <a:pt x="1" y="2548"/>
                      <a:pt x="114" y="2378"/>
                      <a:pt x="58" y="2605"/>
                    </a:cubicBezTo>
                    <a:cubicBezTo>
                      <a:pt x="5" y="2868"/>
                      <a:pt x="147" y="3180"/>
                      <a:pt x="619" y="3180"/>
                    </a:cubicBezTo>
                    <a:cubicBezTo>
                      <a:pt x="658" y="3180"/>
                      <a:pt x="698" y="3178"/>
                      <a:pt x="740" y="3174"/>
                    </a:cubicBezTo>
                    <a:cubicBezTo>
                      <a:pt x="1309" y="3117"/>
                      <a:pt x="1764" y="3060"/>
                      <a:pt x="2105" y="2776"/>
                    </a:cubicBezTo>
                    <a:cubicBezTo>
                      <a:pt x="2447" y="2548"/>
                      <a:pt x="2617" y="2435"/>
                      <a:pt x="2617" y="1923"/>
                    </a:cubicBezTo>
                    <a:cubicBezTo>
                      <a:pt x="2617" y="1468"/>
                      <a:pt x="2560" y="1297"/>
                      <a:pt x="2674" y="671"/>
                    </a:cubicBezTo>
                    <a:cubicBezTo>
                      <a:pt x="2791" y="243"/>
                      <a:pt x="2721" y="1"/>
                      <a:pt x="25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>
                <a:off x="6708925" y="2878138"/>
                <a:ext cx="4552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43" extrusionOk="0">
                    <a:moveTo>
                      <a:pt x="1159" y="0"/>
                    </a:moveTo>
                    <a:cubicBezTo>
                      <a:pt x="1081" y="0"/>
                      <a:pt x="986" y="38"/>
                      <a:pt x="853" y="133"/>
                    </a:cubicBezTo>
                    <a:cubicBezTo>
                      <a:pt x="455" y="361"/>
                      <a:pt x="228" y="645"/>
                      <a:pt x="171" y="929"/>
                    </a:cubicBezTo>
                    <a:cubicBezTo>
                      <a:pt x="57" y="1214"/>
                      <a:pt x="0" y="1612"/>
                      <a:pt x="285" y="1953"/>
                    </a:cubicBezTo>
                    <a:cubicBezTo>
                      <a:pt x="398" y="2086"/>
                      <a:pt x="506" y="2143"/>
                      <a:pt x="611" y="2143"/>
                    </a:cubicBezTo>
                    <a:cubicBezTo>
                      <a:pt x="822" y="2143"/>
                      <a:pt x="1024" y="1915"/>
                      <a:pt x="1252" y="1612"/>
                    </a:cubicBezTo>
                    <a:cubicBezTo>
                      <a:pt x="1593" y="1214"/>
                      <a:pt x="1820" y="588"/>
                      <a:pt x="1593" y="304"/>
                    </a:cubicBezTo>
                    <a:cubicBezTo>
                      <a:pt x="1403" y="152"/>
                      <a:pt x="1315" y="0"/>
                      <a:pt x="1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0"/>
              <p:cNvSpPr/>
              <p:nvPr/>
            </p:nvSpPr>
            <p:spPr>
              <a:xfrm>
                <a:off x="6724550" y="2709138"/>
                <a:ext cx="4837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456" extrusionOk="0">
                    <a:moveTo>
                      <a:pt x="928" y="1"/>
                    </a:moveTo>
                    <a:cubicBezTo>
                      <a:pt x="851" y="1"/>
                      <a:pt x="760" y="47"/>
                      <a:pt x="627" y="181"/>
                    </a:cubicBezTo>
                    <a:cubicBezTo>
                      <a:pt x="285" y="466"/>
                      <a:pt x="1" y="579"/>
                      <a:pt x="228" y="864"/>
                    </a:cubicBezTo>
                    <a:cubicBezTo>
                      <a:pt x="456" y="1148"/>
                      <a:pt x="1025" y="1262"/>
                      <a:pt x="1082" y="1433"/>
                    </a:cubicBezTo>
                    <a:cubicBezTo>
                      <a:pt x="1092" y="1448"/>
                      <a:pt x="1107" y="1455"/>
                      <a:pt x="1127" y="1455"/>
                    </a:cubicBezTo>
                    <a:cubicBezTo>
                      <a:pt x="1324" y="1455"/>
                      <a:pt x="1935" y="750"/>
                      <a:pt x="1935" y="750"/>
                    </a:cubicBezTo>
                    <a:lnTo>
                      <a:pt x="1309" y="181"/>
                    </a:lnTo>
                    <a:cubicBezTo>
                      <a:pt x="1136" y="112"/>
                      <a:pt x="1048" y="1"/>
                      <a:pt x="9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0"/>
              <p:cNvSpPr/>
              <p:nvPr/>
            </p:nvSpPr>
            <p:spPr>
              <a:xfrm>
                <a:off x="7257825" y="2444613"/>
                <a:ext cx="1379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437" extrusionOk="0">
                    <a:moveTo>
                      <a:pt x="4679" y="1"/>
                    </a:moveTo>
                    <a:cubicBezTo>
                      <a:pt x="4585" y="1"/>
                      <a:pt x="4499" y="27"/>
                      <a:pt x="4437" y="69"/>
                    </a:cubicBezTo>
                    <a:cubicBezTo>
                      <a:pt x="4266" y="182"/>
                      <a:pt x="3982" y="296"/>
                      <a:pt x="3698" y="524"/>
                    </a:cubicBezTo>
                    <a:cubicBezTo>
                      <a:pt x="3413" y="694"/>
                      <a:pt x="2503" y="1149"/>
                      <a:pt x="2105" y="1604"/>
                    </a:cubicBezTo>
                    <a:cubicBezTo>
                      <a:pt x="1707" y="2116"/>
                      <a:pt x="1309" y="2571"/>
                      <a:pt x="740" y="2799"/>
                    </a:cubicBezTo>
                    <a:cubicBezTo>
                      <a:pt x="0" y="3083"/>
                      <a:pt x="285" y="3425"/>
                      <a:pt x="398" y="3709"/>
                    </a:cubicBezTo>
                    <a:cubicBezTo>
                      <a:pt x="626" y="3936"/>
                      <a:pt x="797" y="4050"/>
                      <a:pt x="967" y="4278"/>
                    </a:cubicBezTo>
                    <a:cubicBezTo>
                      <a:pt x="1018" y="4380"/>
                      <a:pt x="1138" y="4436"/>
                      <a:pt x="1281" y="4436"/>
                    </a:cubicBezTo>
                    <a:cubicBezTo>
                      <a:pt x="1456" y="4436"/>
                      <a:pt x="1664" y="4352"/>
                      <a:pt x="1820" y="4164"/>
                    </a:cubicBezTo>
                    <a:cubicBezTo>
                      <a:pt x="2048" y="3936"/>
                      <a:pt x="2275" y="3709"/>
                      <a:pt x="2503" y="3595"/>
                    </a:cubicBezTo>
                    <a:cubicBezTo>
                      <a:pt x="2674" y="3425"/>
                      <a:pt x="3527" y="2856"/>
                      <a:pt x="3868" y="2571"/>
                    </a:cubicBezTo>
                    <a:cubicBezTo>
                      <a:pt x="4153" y="2344"/>
                      <a:pt x="4608" y="1946"/>
                      <a:pt x="5006" y="1604"/>
                    </a:cubicBezTo>
                    <a:cubicBezTo>
                      <a:pt x="5404" y="1320"/>
                      <a:pt x="5518" y="1092"/>
                      <a:pt x="5518" y="922"/>
                    </a:cubicBezTo>
                    <a:cubicBezTo>
                      <a:pt x="5461" y="751"/>
                      <a:pt x="5404" y="580"/>
                      <a:pt x="5176" y="296"/>
                    </a:cubicBezTo>
                    <a:cubicBezTo>
                      <a:pt x="5032" y="80"/>
                      <a:pt x="4842" y="1"/>
                      <a:pt x="46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7299050" y="2479013"/>
                <a:ext cx="130850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4889" extrusionOk="0">
                    <a:moveTo>
                      <a:pt x="4306" y="0"/>
                    </a:moveTo>
                    <a:cubicBezTo>
                      <a:pt x="4084" y="0"/>
                      <a:pt x="3789" y="221"/>
                      <a:pt x="3300" y="570"/>
                    </a:cubicBezTo>
                    <a:cubicBezTo>
                      <a:pt x="2504" y="1138"/>
                      <a:pt x="1025" y="2504"/>
                      <a:pt x="399" y="3016"/>
                    </a:cubicBezTo>
                    <a:cubicBezTo>
                      <a:pt x="1" y="3357"/>
                      <a:pt x="1" y="3641"/>
                      <a:pt x="115" y="3926"/>
                    </a:cubicBezTo>
                    <a:cubicBezTo>
                      <a:pt x="228" y="4153"/>
                      <a:pt x="570" y="4551"/>
                      <a:pt x="797" y="4779"/>
                    </a:cubicBezTo>
                    <a:cubicBezTo>
                      <a:pt x="876" y="4857"/>
                      <a:pt x="961" y="4888"/>
                      <a:pt x="1049" y="4888"/>
                    </a:cubicBezTo>
                    <a:cubicBezTo>
                      <a:pt x="1214" y="4888"/>
                      <a:pt x="1388" y="4777"/>
                      <a:pt x="1537" y="4665"/>
                    </a:cubicBezTo>
                    <a:cubicBezTo>
                      <a:pt x="1707" y="4494"/>
                      <a:pt x="1650" y="4608"/>
                      <a:pt x="2105" y="4210"/>
                    </a:cubicBezTo>
                    <a:cubicBezTo>
                      <a:pt x="2617" y="3812"/>
                      <a:pt x="2902" y="3357"/>
                      <a:pt x="3300" y="2902"/>
                    </a:cubicBezTo>
                    <a:cubicBezTo>
                      <a:pt x="3641" y="2447"/>
                      <a:pt x="4324" y="1878"/>
                      <a:pt x="4779" y="1593"/>
                    </a:cubicBezTo>
                    <a:cubicBezTo>
                      <a:pt x="5234" y="1309"/>
                      <a:pt x="5120" y="1309"/>
                      <a:pt x="5063" y="1025"/>
                    </a:cubicBezTo>
                    <a:cubicBezTo>
                      <a:pt x="5006" y="740"/>
                      <a:pt x="4949" y="740"/>
                      <a:pt x="4665" y="285"/>
                    </a:cubicBezTo>
                    <a:cubicBezTo>
                      <a:pt x="4555" y="87"/>
                      <a:pt x="4445" y="0"/>
                      <a:pt x="43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7338875" y="2523038"/>
                <a:ext cx="157875" cy="1656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6625" extrusionOk="0">
                    <a:moveTo>
                      <a:pt x="3767" y="1"/>
                    </a:moveTo>
                    <a:cubicBezTo>
                      <a:pt x="3648" y="1"/>
                      <a:pt x="3530" y="39"/>
                      <a:pt x="3413" y="117"/>
                    </a:cubicBezTo>
                    <a:cubicBezTo>
                      <a:pt x="3072" y="288"/>
                      <a:pt x="2446" y="799"/>
                      <a:pt x="2048" y="1311"/>
                    </a:cubicBezTo>
                    <a:cubicBezTo>
                      <a:pt x="1650" y="1766"/>
                      <a:pt x="911" y="2677"/>
                      <a:pt x="512" y="3132"/>
                    </a:cubicBezTo>
                    <a:cubicBezTo>
                      <a:pt x="0" y="3644"/>
                      <a:pt x="0" y="3871"/>
                      <a:pt x="171" y="4099"/>
                    </a:cubicBezTo>
                    <a:cubicBezTo>
                      <a:pt x="399" y="4326"/>
                      <a:pt x="683" y="4724"/>
                      <a:pt x="967" y="4895"/>
                    </a:cubicBezTo>
                    <a:cubicBezTo>
                      <a:pt x="1047" y="4954"/>
                      <a:pt x="1126" y="4979"/>
                      <a:pt x="1198" y="4979"/>
                    </a:cubicBezTo>
                    <a:cubicBezTo>
                      <a:pt x="1333" y="4979"/>
                      <a:pt x="1442" y="4892"/>
                      <a:pt x="1479" y="4781"/>
                    </a:cubicBezTo>
                    <a:cubicBezTo>
                      <a:pt x="1536" y="4610"/>
                      <a:pt x="1593" y="4610"/>
                      <a:pt x="1878" y="4155"/>
                    </a:cubicBezTo>
                    <a:cubicBezTo>
                      <a:pt x="2162" y="3700"/>
                      <a:pt x="2503" y="3245"/>
                      <a:pt x="3072" y="2847"/>
                    </a:cubicBezTo>
                    <a:cubicBezTo>
                      <a:pt x="3294" y="2669"/>
                      <a:pt x="3421" y="2596"/>
                      <a:pt x="3476" y="2596"/>
                    </a:cubicBezTo>
                    <a:cubicBezTo>
                      <a:pt x="3562" y="2596"/>
                      <a:pt x="3473" y="2775"/>
                      <a:pt x="3300" y="3018"/>
                    </a:cubicBezTo>
                    <a:cubicBezTo>
                      <a:pt x="3015" y="3473"/>
                      <a:pt x="2674" y="4099"/>
                      <a:pt x="2219" y="4838"/>
                    </a:cubicBezTo>
                    <a:cubicBezTo>
                      <a:pt x="1764" y="5634"/>
                      <a:pt x="2048" y="5862"/>
                      <a:pt x="2219" y="6089"/>
                    </a:cubicBezTo>
                    <a:cubicBezTo>
                      <a:pt x="2389" y="6260"/>
                      <a:pt x="2560" y="6431"/>
                      <a:pt x="2788" y="6544"/>
                    </a:cubicBezTo>
                    <a:cubicBezTo>
                      <a:pt x="2879" y="6599"/>
                      <a:pt x="2964" y="6625"/>
                      <a:pt x="3042" y="6625"/>
                    </a:cubicBezTo>
                    <a:cubicBezTo>
                      <a:pt x="3206" y="6625"/>
                      <a:pt x="3336" y="6510"/>
                      <a:pt x="3413" y="6317"/>
                    </a:cubicBezTo>
                    <a:cubicBezTo>
                      <a:pt x="3527" y="6033"/>
                      <a:pt x="3641" y="5862"/>
                      <a:pt x="3925" y="5293"/>
                    </a:cubicBezTo>
                    <a:cubicBezTo>
                      <a:pt x="4210" y="4724"/>
                      <a:pt x="5347" y="3132"/>
                      <a:pt x="5859" y="2677"/>
                    </a:cubicBezTo>
                    <a:cubicBezTo>
                      <a:pt x="6314" y="2221"/>
                      <a:pt x="6030" y="1994"/>
                      <a:pt x="5632" y="1710"/>
                    </a:cubicBezTo>
                    <a:cubicBezTo>
                      <a:pt x="5234" y="1482"/>
                      <a:pt x="4835" y="856"/>
                      <a:pt x="4494" y="401"/>
                    </a:cubicBezTo>
                    <a:cubicBezTo>
                      <a:pt x="4233" y="140"/>
                      <a:pt x="3996" y="1"/>
                      <a:pt x="37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7432725" y="2584038"/>
                <a:ext cx="197700" cy="193325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7733" extrusionOk="0">
                    <a:moveTo>
                      <a:pt x="3147" y="0"/>
                    </a:moveTo>
                    <a:cubicBezTo>
                      <a:pt x="2898" y="0"/>
                      <a:pt x="2657" y="170"/>
                      <a:pt x="2447" y="464"/>
                    </a:cubicBezTo>
                    <a:cubicBezTo>
                      <a:pt x="2390" y="521"/>
                      <a:pt x="2162" y="862"/>
                      <a:pt x="1935" y="1204"/>
                    </a:cubicBezTo>
                    <a:cubicBezTo>
                      <a:pt x="1707" y="1488"/>
                      <a:pt x="1423" y="1829"/>
                      <a:pt x="1081" y="2398"/>
                    </a:cubicBezTo>
                    <a:cubicBezTo>
                      <a:pt x="683" y="2910"/>
                      <a:pt x="683" y="2910"/>
                      <a:pt x="342" y="3706"/>
                    </a:cubicBezTo>
                    <a:cubicBezTo>
                      <a:pt x="57" y="4560"/>
                      <a:pt x="1" y="4787"/>
                      <a:pt x="171" y="5015"/>
                    </a:cubicBezTo>
                    <a:cubicBezTo>
                      <a:pt x="399" y="5242"/>
                      <a:pt x="513" y="5185"/>
                      <a:pt x="911" y="5583"/>
                    </a:cubicBezTo>
                    <a:cubicBezTo>
                      <a:pt x="1038" y="5732"/>
                      <a:pt x="1141" y="5785"/>
                      <a:pt x="1227" y="5785"/>
                    </a:cubicBezTo>
                    <a:cubicBezTo>
                      <a:pt x="1371" y="5785"/>
                      <a:pt x="1465" y="5634"/>
                      <a:pt x="1536" y="5526"/>
                    </a:cubicBezTo>
                    <a:cubicBezTo>
                      <a:pt x="1593" y="5299"/>
                      <a:pt x="1593" y="5299"/>
                      <a:pt x="1821" y="4844"/>
                    </a:cubicBezTo>
                    <a:cubicBezTo>
                      <a:pt x="2105" y="4389"/>
                      <a:pt x="2048" y="4332"/>
                      <a:pt x="2447" y="3934"/>
                    </a:cubicBezTo>
                    <a:cubicBezTo>
                      <a:pt x="2595" y="3785"/>
                      <a:pt x="2712" y="3732"/>
                      <a:pt x="2815" y="3732"/>
                    </a:cubicBezTo>
                    <a:cubicBezTo>
                      <a:pt x="2988" y="3732"/>
                      <a:pt x="3121" y="3884"/>
                      <a:pt x="3300" y="3991"/>
                    </a:cubicBezTo>
                    <a:cubicBezTo>
                      <a:pt x="3366" y="4024"/>
                      <a:pt x="3453" y="4038"/>
                      <a:pt x="3550" y="4038"/>
                    </a:cubicBezTo>
                    <a:cubicBezTo>
                      <a:pt x="3784" y="4038"/>
                      <a:pt x="4082" y="3957"/>
                      <a:pt x="4324" y="3877"/>
                    </a:cubicBezTo>
                    <a:cubicBezTo>
                      <a:pt x="4384" y="3857"/>
                      <a:pt x="4432" y="3847"/>
                      <a:pt x="4470" y="3847"/>
                    </a:cubicBezTo>
                    <a:cubicBezTo>
                      <a:pt x="4646" y="3847"/>
                      <a:pt x="4608" y="4051"/>
                      <a:pt x="4608" y="4332"/>
                    </a:cubicBezTo>
                    <a:cubicBezTo>
                      <a:pt x="4608" y="4673"/>
                      <a:pt x="4494" y="4844"/>
                      <a:pt x="4153" y="5071"/>
                    </a:cubicBezTo>
                    <a:cubicBezTo>
                      <a:pt x="3812" y="5299"/>
                      <a:pt x="3300" y="5583"/>
                      <a:pt x="2731" y="6095"/>
                    </a:cubicBezTo>
                    <a:cubicBezTo>
                      <a:pt x="2219" y="6607"/>
                      <a:pt x="2447" y="6607"/>
                      <a:pt x="2674" y="6892"/>
                    </a:cubicBezTo>
                    <a:cubicBezTo>
                      <a:pt x="2958" y="7233"/>
                      <a:pt x="3015" y="7176"/>
                      <a:pt x="3186" y="7460"/>
                    </a:cubicBezTo>
                    <a:cubicBezTo>
                      <a:pt x="3311" y="7648"/>
                      <a:pt x="3488" y="7733"/>
                      <a:pt x="3660" y="7733"/>
                    </a:cubicBezTo>
                    <a:cubicBezTo>
                      <a:pt x="3800" y="7733"/>
                      <a:pt x="3937" y="7676"/>
                      <a:pt x="4039" y="7574"/>
                    </a:cubicBezTo>
                    <a:cubicBezTo>
                      <a:pt x="4210" y="7404"/>
                      <a:pt x="4267" y="7347"/>
                      <a:pt x="4665" y="6949"/>
                    </a:cubicBezTo>
                    <a:cubicBezTo>
                      <a:pt x="5063" y="6493"/>
                      <a:pt x="5802" y="6209"/>
                      <a:pt x="6371" y="6095"/>
                    </a:cubicBezTo>
                    <a:cubicBezTo>
                      <a:pt x="6444" y="6087"/>
                      <a:pt x="6502" y="6084"/>
                      <a:pt x="6550" y="6084"/>
                    </a:cubicBezTo>
                    <a:cubicBezTo>
                      <a:pt x="6833" y="6084"/>
                      <a:pt x="6729" y="6209"/>
                      <a:pt x="7168" y="6209"/>
                    </a:cubicBezTo>
                    <a:cubicBezTo>
                      <a:pt x="7187" y="6212"/>
                      <a:pt x="7207" y="6214"/>
                      <a:pt x="7226" y="6214"/>
                    </a:cubicBezTo>
                    <a:cubicBezTo>
                      <a:pt x="7535" y="6214"/>
                      <a:pt x="7740" y="5794"/>
                      <a:pt x="7793" y="5526"/>
                    </a:cubicBezTo>
                    <a:cubicBezTo>
                      <a:pt x="7907" y="4673"/>
                      <a:pt x="7623" y="4673"/>
                      <a:pt x="7111" y="4104"/>
                    </a:cubicBezTo>
                    <a:cubicBezTo>
                      <a:pt x="6314" y="3081"/>
                      <a:pt x="6713" y="2341"/>
                      <a:pt x="6826" y="1715"/>
                    </a:cubicBezTo>
                    <a:cubicBezTo>
                      <a:pt x="6966" y="1204"/>
                      <a:pt x="6536" y="1073"/>
                      <a:pt x="6250" y="1073"/>
                    </a:cubicBezTo>
                    <a:cubicBezTo>
                      <a:pt x="6185" y="1073"/>
                      <a:pt x="6129" y="1079"/>
                      <a:pt x="6087" y="1090"/>
                    </a:cubicBezTo>
                    <a:cubicBezTo>
                      <a:pt x="6026" y="1105"/>
                      <a:pt x="5965" y="1112"/>
                      <a:pt x="5902" y="1112"/>
                    </a:cubicBezTo>
                    <a:cubicBezTo>
                      <a:pt x="5729" y="1112"/>
                      <a:pt x="5540" y="1059"/>
                      <a:pt x="5291" y="976"/>
                    </a:cubicBezTo>
                    <a:cubicBezTo>
                      <a:pt x="5232" y="956"/>
                      <a:pt x="5180" y="947"/>
                      <a:pt x="5134" y="947"/>
                    </a:cubicBezTo>
                    <a:cubicBezTo>
                      <a:pt x="4912" y="947"/>
                      <a:pt x="4826" y="1168"/>
                      <a:pt x="4779" y="1545"/>
                    </a:cubicBezTo>
                    <a:cubicBezTo>
                      <a:pt x="4665" y="1943"/>
                      <a:pt x="4608" y="2057"/>
                      <a:pt x="4096" y="2569"/>
                    </a:cubicBezTo>
                    <a:cubicBezTo>
                      <a:pt x="3973" y="2707"/>
                      <a:pt x="3858" y="2763"/>
                      <a:pt x="3758" y="2763"/>
                    </a:cubicBezTo>
                    <a:cubicBezTo>
                      <a:pt x="3490" y="2763"/>
                      <a:pt x="3331" y="2362"/>
                      <a:pt x="3413" y="2114"/>
                    </a:cubicBezTo>
                    <a:cubicBezTo>
                      <a:pt x="3470" y="1829"/>
                      <a:pt x="3698" y="1659"/>
                      <a:pt x="4096" y="1147"/>
                    </a:cubicBezTo>
                    <a:cubicBezTo>
                      <a:pt x="4494" y="692"/>
                      <a:pt x="4267" y="578"/>
                      <a:pt x="4039" y="464"/>
                    </a:cubicBezTo>
                    <a:cubicBezTo>
                      <a:pt x="3869" y="350"/>
                      <a:pt x="3755" y="293"/>
                      <a:pt x="3413" y="66"/>
                    </a:cubicBezTo>
                    <a:cubicBezTo>
                      <a:pt x="3324" y="21"/>
                      <a:pt x="3235" y="0"/>
                      <a:pt x="3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7613325" y="2604513"/>
                <a:ext cx="51225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3137" extrusionOk="0">
                    <a:moveTo>
                      <a:pt x="1446" y="1"/>
                    </a:moveTo>
                    <a:cubicBezTo>
                      <a:pt x="1372" y="1"/>
                      <a:pt x="1273" y="33"/>
                      <a:pt x="1138" y="100"/>
                    </a:cubicBezTo>
                    <a:cubicBezTo>
                      <a:pt x="797" y="214"/>
                      <a:pt x="797" y="214"/>
                      <a:pt x="512" y="214"/>
                    </a:cubicBezTo>
                    <a:cubicBezTo>
                      <a:pt x="488" y="209"/>
                      <a:pt x="464" y="207"/>
                      <a:pt x="441" y="207"/>
                    </a:cubicBezTo>
                    <a:cubicBezTo>
                      <a:pt x="200" y="207"/>
                      <a:pt x="62" y="471"/>
                      <a:pt x="114" y="783"/>
                    </a:cubicBezTo>
                    <a:cubicBezTo>
                      <a:pt x="171" y="1408"/>
                      <a:pt x="57" y="1408"/>
                      <a:pt x="57" y="1977"/>
                    </a:cubicBezTo>
                    <a:cubicBezTo>
                      <a:pt x="1" y="2489"/>
                      <a:pt x="57" y="2603"/>
                      <a:pt x="456" y="2887"/>
                    </a:cubicBezTo>
                    <a:cubicBezTo>
                      <a:pt x="674" y="3051"/>
                      <a:pt x="893" y="3137"/>
                      <a:pt x="1093" y="3137"/>
                    </a:cubicBezTo>
                    <a:cubicBezTo>
                      <a:pt x="1309" y="3137"/>
                      <a:pt x="1502" y="3037"/>
                      <a:pt x="1650" y="2830"/>
                    </a:cubicBezTo>
                    <a:cubicBezTo>
                      <a:pt x="1991" y="2432"/>
                      <a:pt x="2048" y="1863"/>
                      <a:pt x="1878" y="1238"/>
                    </a:cubicBezTo>
                    <a:cubicBezTo>
                      <a:pt x="1707" y="555"/>
                      <a:pt x="1764" y="441"/>
                      <a:pt x="1650" y="214"/>
                    </a:cubicBezTo>
                    <a:cubicBezTo>
                      <a:pt x="1616" y="76"/>
                      <a:pt x="1560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7651725" y="2587913"/>
                <a:ext cx="95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6157" extrusionOk="0">
                    <a:moveTo>
                      <a:pt x="1334" y="0"/>
                    </a:moveTo>
                    <a:cubicBezTo>
                      <a:pt x="1208" y="0"/>
                      <a:pt x="1065" y="87"/>
                      <a:pt x="910" y="138"/>
                    </a:cubicBezTo>
                    <a:lnTo>
                      <a:pt x="854" y="138"/>
                    </a:lnTo>
                    <a:cubicBezTo>
                      <a:pt x="626" y="309"/>
                      <a:pt x="398" y="480"/>
                      <a:pt x="455" y="935"/>
                    </a:cubicBezTo>
                    <a:cubicBezTo>
                      <a:pt x="455" y="1333"/>
                      <a:pt x="569" y="1617"/>
                      <a:pt x="797" y="2186"/>
                    </a:cubicBezTo>
                    <a:cubicBezTo>
                      <a:pt x="1024" y="2755"/>
                      <a:pt x="967" y="3438"/>
                      <a:pt x="683" y="3949"/>
                    </a:cubicBezTo>
                    <a:cubicBezTo>
                      <a:pt x="398" y="4461"/>
                      <a:pt x="342" y="4575"/>
                      <a:pt x="171" y="5201"/>
                    </a:cubicBezTo>
                    <a:cubicBezTo>
                      <a:pt x="0" y="5883"/>
                      <a:pt x="171" y="5883"/>
                      <a:pt x="455" y="5940"/>
                    </a:cubicBezTo>
                    <a:cubicBezTo>
                      <a:pt x="740" y="5997"/>
                      <a:pt x="967" y="5997"/>
                      <a:pt x="1309" y="6111"/>
                    </a:cubicBezTo>
                    <a:cubicBezTo>
                      <a:pt x="1388" y="6143"/>
                      <a:pt x="1467" y="6157"/>
                      <a:pt x="1542" y="6157"/>
                    </a:cubicBezTo>
                    <a:cubicBezTo>
                      <a:pt x="1734" y="6157"/>
                      <a:pt x="1893" y="6063"/>
                      <a:pt x="1934" y="5940"/>
                    </a:cubicBezTo>
                    <a:cubicBezTo>
                      <a:pt x="1991" y="5827"/>
                      <a:pt x="1991" y="5770"/>
                      <a:pt x="2219" y="5258"/>
                    </a:cubicBezTo>
                    <a:cubicBezTo>
                      <a:pt x="2389" y="4803"/>
                      <a:pt x="2787" y="4120"/>
                      <a:pt x="3299" y="3665"/>
                    </a:cubicBezTo>
                    <a:cubicBezTo>
                      <a:pt x="3811" y="3210"/>
                      <a:pt x="3356" y="2584"/>
                      <a:pt x="2787" y="2357"/>
                    </a:cubicBezTo>
                    <a:cubicBezTo>
                      <a:pt x="2219" y="2129"/>
                      <a:pt x="2105" y="1731"/>
                      <a:pt x="1934" y="1390"/>
                    </a:cubicBezTo>
                    <a:cubicBezTo>
                      <a:pt x="1820" y="1049"/>
                      <a:pt x="1934" y="1390"/>
                      <a:pt x="1707" y="593"/>
                    </a:cubicBezTo>
                    <a:cubicBezTo>
                      <a:pt x="1613" y="127"/>
                      <a:pt x="1486" y="0"/>
                      <a:pt x="1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0"/>
              <p:cNvSpPr/>
              <p:nvPr/>
            </p:nvSpPr>
            <p:spPr>
              <a:xfrm>
                <a:off x="7651725" y="2581413"/>
                <a:ext cx="95300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6485" fill="none" extrusionOk="0">
                    <a:moveTo>
                      <a:pt x="910" y="398"/>
                    </a:moveTo>
                    <a:cubicBezTo>
                      <a:pt x="1252" y="285"/>
                      <a:pt x="1536" y="0"/>
                      <a:pt x="1707" y="853"/>
                    </a:cubicBezTo>
                    <a:cubicBezTo>
                      <a:pt x="1934" y="1650"/>
                      <a:pt x="1820" y="1309"/>
                      <a:pt x="1934" y="1650"/>
                    </a:cubicBezTo>
                    <a:cubicBezTo>
                      <a:pt x="2105" y="1991"/>
                      <a:pt x="2219" y="2389"/>
                      <a:pt x="2787" y="2617"/>
                    </a:cubicBezTo>
                    <a:cubicBezTo>
                      <a:pt x="3356" y="2844"/>
                      <a:pt x="3811" y="3470"/>
                      <a:pt x="3299" y="3925"/>
                    </a:cubicBezTo>
                    <a:cubicBezTo>
                      <a:pt x="2787" y="4380"/>
                      <a:pt x="2389" y="5063"/>
                      <a:pt x="2219" y="5518"/>
                    </a:cubicBezTo>
                    <a:cubicBezTo>
                      <a:pt x="1991" y="6030"/>
                      <a:pt x="1991" y="6087"/>
                      <a:pt x="1934" y="6200"/>
                    </a:cubicBezTo>
                    <a:cubicBezTo>
                      <a:pt x="1877" y="6371"/>
                      <a:pt x="1593" y="6485"/>
                      <a:pt x="1309" y="6371"/>
                    </a:cubicBezTo>
                    <a:cubicBezTo>
                      <a:pt x="967" y="6257"/>
                      <a:pt x="740" y="6257"/>
                      <a:pt x="455" y="6200"/>
                    </a:cubicBezTo>
                    <a:cubicBezTo>
                      <a:pt x="171" y="6143"/>
                      <a:pt x="0" y="6143"/>
                      <a:pt x="171" y="5461"/>
                    </a:cubicBezTo>
                    <a:cubicBezTo>
                      <a:pt x="342" y="4835"/>
                      <a:pt x="398" y="4721"/>
                      <a:pt x="683" y="4209"/>
                    </a:cubicBezTo>
                    <a:cubicBezTo>
                      <a:pt x="967" y="3698"/>
                      <a:pt x="1024" y="3015"/>
                      <a:pt x="797" y="2446"/>
                    </a:cubicBezTo>
                    <a:cubicBezTo>
                      <a:pt x="569" y="1877"/>
                      <a:pt x="455" y="1593"/>
                      <a:pt x="455" y="1195"/>
                    </a:cubicBezTo>
                    <a:cubicBezTo>
                      <a:pt x="398" y="740"/>
                      <a:pt x="626" y="569"/>
                      <a:pt x="854" y="398"/>
                    </a:cubicBezTo>
                  </a:path>
                </a:pathLst>
              </a:custGeom>
              <a:noFill/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>
                <a:off x="7707175" y="2673088"/>
                <a:ext cx="782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4097" extrusionOk="0">
                    <a:moveTo>
                      <a:pt x="2425" y="0"/>
                    </a:moveTo>
                    <a:cubicBezTo>
                      <a:pt x="2317" y="0"/>
                      <a:pt x="2177" y="72"/>
                      <a:pt x="2105" y="144"/>
                    </a:cubicBezTo>
                    <a:cubicBezTo>
                      <a:pt x="1593" y="542"/>
                      <a:pt x="740" y="1339"/>
                      <a:pt x="456" y="2192"/>
                    </a:cubicBezTo>
                    <a:cubicBezTo>
                      <a:pt x="171" y="3045"/>
                      <a:pt x="285" y="2704"/>
                      <a:pt x="171" y="2931"/>
                    </a:cubicBezTo>
                    <a:cubicBezTo>
                      <a:pt x="114" y="3102"/>
                      <a:pt x="1" y="3216"/>
                      <a:pt x="171" y="3557"/>
                    </a:cubicBezTo>
                    <a:cubicBezTo>
                      <a:pt x="342" y="3898"/>
                      <a:pt x="342" y="3842"/>
                      <a:pt x="456" y="4012"/>
                    </a:cubicBezTo>
                    <a:cubicBezTo>
                      <a:pt x="495" y="4072"/>
                      <a:pt x="563" y="4097"/>
                      <a:pt x="646" y="4097"/>
                    </a:cubicBezTo>
                    <a:cubicBezTo>
                      <a:pt x="801" y="4097"/>
                      <a:pt x="1010" y="4010"/>
                      <a:pt x="1195" y="3898"/>
                    </a:cubicBezTo>
                    <a:cubicBezTo>
                      <a:pt x="1536" y="3728"/>
                      <a:pt x="1593" y="3614"/>
                      <a:pt x="1764" y="3443"/>
                    </a:cubicBezTo>
                    <a:cubicBezTo>
                      <a:pt x="1991" y="3273"/>
                      <a:pt x="2162" y="2931"/>
                      <a:pt x="2219" y="2476"/>
                    </a:cubicBezTo>
                    <a:cubicBezTo>
                      <a:pt x="2276" y="2078"/>
                      <a:pt x="2503" y="1566"/>
                      <a:pt x="2731" y="1339"/>
                    </a:cubicBezTo>
                    <a:cubicBezTo>
                      <a:pt x="2958" y="1111"/>
                      <a:pt x="3129" y="998"/>
                      <a:pt x="2958" y="656"/>
                    </a:cubicBezTo>
                    <a:cubicBezTo>
                      <a:pt x="2845" y="372"/>
                      <a:pt x="2617" y="201"/>
                      <a:pt x="2560" y="87"/>
                    </a:cubicBezTo>
                    <a:cubicBezTo>
                      <a:pt x="2539" y="25"/>
                      <a:pt x="2488" y="0"/>
                      <a:pt x="2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0"/>
              <p:cNvSpPr/>
              <p:nvPr/>
            </p:nvSpPr>
            <p:spPr>
              <a:xfrm>
                <a:off x="7724250" y="2782763"/>
                <a:ext cx="84725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959" extrusionOk="0">
                    <a:moveTo>
                      <a:pt x="770" y="0"/>
                    </a:moveTo>
                    <a:cubicBezTo>
                      <a:pt x="668" y="0"/>
                      <a:pt x="565" y="26"/>
                      <a:pt x="455" y="80"/>
                    </a:cubicBezTo>
                    <a:cubicBezTo>
                      <a:pt x="114" y="251"/>
                      <a:pt x="0" y="251"/>
                      <a:pt x="285" y="763"/>
                    </a:cubicBezTo>
                    <a:cubicBezTo>
                      <a:pt x="512" y="1275"/>
                      <a:pt x="569" y="1161"/>
                      <a:pt x="626" y="1502"/>
                    </a:cubicBezTo>
                    <a:cubicBezTo>
                      <a:pt x="626" y="1764"/>
                      <a:pt x="459" y="1958"/>
                      <a:pt x="713" y="1958"/>
                    </a:cubicBezTo>
                    <a:cubicBezTo>
                      <a:pt x="791" y="1958"/>
                      <a:pt x="908" y="1940"/>
                      <a:pt x="1081" y="1900"/>
                    </a:cubicBezTo>
                    <a:cubicBezTo>
                      <a:pt x="1622" y="1734"/>
                      <a:pt x="2133" y="1628"/>
                      <a:pt x="2502" y="1628"/>
                    </a:cubicBezTo>
                    <a:cubicBezTo>
                      <a:pt x="2637" y="1628"/>
                      <a:pt x="2753" y="1642"/>
                      <a:pt x="2844" y="1673"/>
                    </a:cubicBezTo>
                    <a:cubicBezTo>
                      <a:pt x="3017" y="1722"/>
                      <a:pt x="3147" y="1761"/>
                      <a:pt x="3234" y="1761"/>
                    </a:cubicBezTo>
                    <a:cubicBezTo>
                      <a:pt x="3348" y="1761"/>
                      <a:pt x="3388" y="1695"/>
                      <a:pt x="3356" y="1502"/>
                    </a:cubicBezTo>
                    <a:cubicBezTo>
                      <a:pt x="3356" y="1218"/>
                      <a:pt x="3242" y="933"/>
                      <a:pt x="3186" y="706"/>
                    </a:cubicBezTo>
                    <a:cubicBezTo>
                      <a:pt x="3143" y="534"/>
                      <a:pt x="3067" y="362"/>
                      <a:pt x="2885" y="362"/>
                    </a:cubicBezTo>
                    <a:cubicBezTo>
                      <a:pt x="2827" y="362"/>
                      <a:pt x="2757" y="380"/>
                      <a:pt x="2674" y="422"/>
                    </a:cubicBezTo>
                    <a:cubicBezTo>
                      <a:pt x="2388" y="564"/>
                      <a:pt x="2202" y="628"/>
                      <a:pt x="2048" y="628"/>
                    </a:cubicBezTo>
                    <a:cubicBezTo>
                      <a:pt x="1836" y="628"/>
                      <a:pt x="1687" y="506"/>
                      <a:pt x="1422" y="308"/>
                    </a:cubicBezTo>
                    <a:cubicBezTo>
                      <a:pt x="1190" y="115"/>
                      <a:pt x="985" y="0"/>
                      <a:pt x="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7768325" y="2703038"/>
                <a:ext cx="682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352" extrusionOk="0">
                    <a:moveTo>
                      <a:pt x="1486" y="1"/>
                    </a:moveTo>
                    <a:cubicBezTo>
                      <a:pt x="1205" y="1"/>
                      <a:pt x="949" y="216"/>
                      <a:pt x="854" y="311"/>
                    </a:cubicBezTo>
                    <a:cubicBezTo>
                      <a:pt x="228" y="994"/>
                      <a:pt x="1" y="2245"/>
                      <a:pt x="512" y="2928"/>
                    </a:cubicBezTo>
                    <a:cubicBezTo>
                      <a:pt x="704" y="3247"/>
                      <a:pt x="949" y="3351"/>
                      <a:pt x="1147" y="3351"/>
                    </a:cubicBezTo>
                    <a:cubicBezTo>
                      <a:pt x="1303" y="3351"/>
                      <a:pt x="1429" y="3287"/>
                      <a:pt x="1479" y="3212"/>
                    </a:cubicBezTo>
                    <a:cubicBezTo>
                      <a:pt x="1650" y="2985"/>
                      <a:pt x="1764" y="2871"/>
                      <a:pt x="1878" y="2814"/>
                    </a:cubicBezTo>
                    <a:cubicBezTo>
                      <a:pt x="1991" y="2757"/>
                      <a:pt x="2048" y="2587"/>
                      <a:pt x="2048" y="2245"/>
                    </a:cubicBezTo>
                    <a:cubicBezTo>
                      <a:pt x="2048" y="1961"/>
                      <a:pt x="2162" y="1051"/>
                      <a:pt x="2333" y="880"/>
                    </a:cubicBezTo>
                    <a:cubicBezTo>
                      <a:pt x="2560" y="653"/>
                      <a:pt x="2731" y="596"/>
                      <a:pt x="2446" y="425"/>
                    </a:cubicBezTo>
                    <a:cubicBezTo>
                      <a:pt x="2162" y="311"/>
                      <a:pt x="1934" y="198"/>
                      <a:pt x="1650" y="27"/>
                    </a:cubicBezTo>
                    <a:cubicBezTo>
                      <a:pt x="1595" y="9"/>
                      <a:pt x="1540" y="1"/>
                      <a:pt x="1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0"/>
              <p:cNvSpPr/>
              <p:nvPr/>
            </p:nvSpPr>
            <p:spPr>
              <a:xfrm>
                <a:off x="7826625" y="2717063"/>
                <a:ext cx="469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040" extrusionOk="0">
                    <a:moveTo>
                      <a:pt x="823" y="1"/>
                    </a:moveTo>
                    <a:cubicBezTo>
                      <a:pt x="676" y="1"/>
                      <a:pt x="549" y="40"/>
                      <a:pt x="513" y="149"/>
                    </a:cubicBezTo>
                    <a:lnTo>
                      <a:pt x="456" y="205"/>
                    </a:lnTo>
                    <a:cubicBezTo>
                      <a:pt x="285" y="547"/>
                      <a:pt x="114" y="945"/>
                      <a:pt x="58" y="1286"/>
                    </a:cubicBezTo>
                    <a:cubicBezTo>
                      <a:pt x="1" y="1628"/>
                      <a:pt x="114" y="1912"/>
                      <a:pt x="456" y="2026"/>
                    </a:cubicBezTo>
                    <a:cubicBezTo>
                      <a:pt x="502" y="2035"/>
                      <a:pt x="550" y="2040"/>
                      <a:pt x="597" y="2040"/>
                    </a:cubicBezTo>
                    <a:cubicBezTo>
                      <a:pt x="845" y="2040"/>
                      <a:pt x="1100" y="1913"/>
                      <a:pt x="1195" y="1628"/>
                    </a:cubicBezTo>
                    <a:cubicBezTo>
                      <a:pt x="1366" y="1229"/>
                      <a:pt x="1536" y="717"/>
                      <a:pt x="1707" y="604"/>
                    </a:cubicBezTo>
                    <a:cubicBezTo>
                      <a:pt x="1878" y="433"/>
                      <a:pt x="1821" y="262"/>
                      <a:pt x="1536" y="149"/>
                    </a:cubicBezTo>
                    <a:cubicBezTo>
                      <a:pt x="1195" y="92"/>
                      <a:pt x="1366" y="92"/>
                      <a:pt x="1081" y="35"/>
                    </a:cubicBezTo>
                    <a:cubicBezTo>
                      <a:pt x="998" y="14"/>
                      <a:pt x="907" y="1"/>
                      <a:pt x="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0"/>
              <p:cNvSpPr/>
              <p:nvPr/>
            </p:nvSpPr>
            <p:spPr>
              <a:xfrm>
                <a:off x="7826625" y="2716488"/>
                <a:ext cx="4695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06" fill="none" extrusionOk="0">
                    <a:moveTo>
                      <a:pt x="456" y="228"/>
                    </a:moveTo>
                    <a:cubicBezTo>
                      <a:pt x="285" y="570"/>
                      <a:pt x="114" y="968"/>
                      <a:pt x="58" y="1309"/>
                    </a:cubicBezTo>
                    <a:cubicBezTo>
                      <a:pt x="1" y="1651"/>
                      <a:pt x="114" y="1935"/>
                      <a:pt x="456" y="2049"/>
                    </a:cubicBezTo>
                    <a:cubicBezTo>
                      <a:pt x="740" y="2106"/>
                      <a:pt x="1081" y="1992"/>
                      <a:pt x="1195" y="1651"/>
                    </a:cubicBezTo>
                    <a:cubicBezTo>
                      <a:pt x="1366" y="1252"/>
                      <a:pt x="1536" y="740"/>
                      <a:pt x="1707" y="627"/>
                    </a:cubicBezTo>
                    <a:cubicBezTo>
                      <a:pt x="1878" y="456"/>
                      <a:pt x="1821" y="285"/>
                      <a:pt x="1536" y="172"/>
                    </a:cubicBezTo>
                    <a:cubicBezTo>
                      <a:pt x="1195" y="115"/>
                      <a:pt x="1366" y="115"/>
                      <a:pt x="1081" y="58"/>
                    </a:cubicBezTo>
                    <a:cubicBezTo>
                      <a:pt x="854" y="1"/>
                      <a:pt x="569" y="1"/>
                      <a:pt x="513" y="172"/>
                    </a:cubicBezTo>
                  </a:path>
                </a:pathLst>
              </a:custGeom>
              <a:noFill/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7701500" y="2556138"/>
                <a:ext cx="59750" cy="7222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889" extrusionOk="0">
                    <a:moveTo>
                      <a:pt x="1177" y="1"/>
                    </a:moveTo>
                    <a:cubicBezTo>
                      <a:pt x="1134" y="1"/>
                      <a:pt x="1083" y="15"/>
                      <a:pt x="1024" y="44"/>
                    </a:cubicBezTo>
                    <a:cubicBezTo>
                      <a:pt x="796" y="158"/>
                      <a:pt x="796" y="101"/>
                      <a:pt x="398" y="386"/>
                    </a:cubicBezTo>
                    <a:cubicBezTo>
                      <a:pt x="0" y="670"/>
                      <a:pt x="0" y="1068"/>
                      <a:pt x="57" y="1239"/>
                    </a:cubicBezTo>
                    <a:cubicBezTo>
                      <a:pt x="114" y="1466"/>
                      <a:pt x="398" y="1921"/>
                      <a:pt x="569" y="2376"/>
                    </a:cubicBezTo>
                    <a:cubicBezTo>
                      <a:pt x="796" y="2831"/>
                      <a:pt x="1252" y="2888"/>
                      <a:pt x="1707" y="2888"/>
                    </a:cubicBezTo>
                    <a:cubicBezTo>
                      <a:pt x="2162" y="2831"/>
                      <a:pt x="2218" y="2490"/>
                      <a:pt x="2275" y="2206"/>
                    </a:cubicBezTo>
                    <a:cubicBezTo>
                      <a:pt x="2389" y="1864"/>
                      <a:pt x="2275" y="1637"/>
                      <a:pt x="1991" y="1409"/>
                    </a:cubicBezTo>
                    <a:cubicBezTo>
                      <a:pt x="1707" y="1182"/>
                      <a:pt x="1422" y="954"/>
                      <a:pt x="1308" y="386"/>
                    </a:cubicBezTo>
                    <a:lnTo>
                      <a:pt x="1308" y="329"/>
                    </a:lnTo>
                    <a:cubicBezTo>
                      <a:pt x="1351" y="118"/>
                      <a:pt x="1299" y="1"/>
                      <a:pt x="11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7701500" y="2554388"/>
                <a:ext cx="59750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2959" fill="none" extrusionOk="0">
                    <a:moveTo>
                      <a:pt x="1308" y="456"/>
                    </a:moveTo>
                    <a:cubicBezTo>
                      <a:pt x="1422" y="1024"/>
                      <a:pt x="1707" y="1252"/>
                      <a:pt x="1991" y="1479"/>
                    </a:cubicBezTo>
                    <a:cubicBezTo>
                      <a:pt x="2275" y="1707"/>
                      <a:pt x="2389" y="1934"/>
                      <a:pt x="2275" y="2276"/>
                    </a:cubicBezTo>
                    <a:cubicBezTo>
                      <a:pt x="2218" y="2560"/>
                      <a:pt x="2162" y="2901"/>
                      <a:pt x="1707" y="2958"/>
                    </a:cubicBezTo>
                    <a:cubicBezTo>
                      <a:pt x="1252" y="2958"/>
                      <a:pt x="796" y="2901"/>
                      <a:pt x="569" y="2446"/>
                    </a:cubicBezTo>
                    <a:cubicBezTo>
                      <a:pt x="398" y="1991"/>
                      <a:pt x="114" y="1536"/>
                      <a:pt x="57" y="1309"/>
                    </a:cubicBezTo>
                    <a:cubicBezTo>
                      <a:pt x="0" y="1138"/>
                      <a:pt x="0" y="740"/>
                      <a:pt x="398" y="456"/>
                    </a:cubicBezTo>
                    <a:cubicBezTo>
                      <a:pt x="796" y="171"/>
                      <a:pt x="796" y="228"/>
                      <a:pt x="1024" y="114"/>
                    </a:cubicBezTo>
                    <a:cubicBezTo>
                      <a:pt x="1252" y="1"/>
                      <a:pt x="1365" y="114"/>
                      <a:pt x="1308" y="399"/>
                    </a:cubicBezTo>
                  </a:path>
                </a:pathLst>
              </a:custGeom>
              <a:noFill/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0"/>
              <p:cNvSpPr/>
              <p:nvPr/>
            </p:nvSpPr>
            <p:spPr>
              <a:xfrm>
                <a:off x="7748425" y="2615988"/>
                <a:ext cx="5262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1795" extrusionOk="0">
                    <a:moveTo>
                      <a:pt x="1082" y="0"/>
                    </a:moveTo>
                    <a:cubicBezTo>
                      <a:pt x="1014" y="0"/>
                      <a:pt x="939" y="28"/>
                      <a:pt x="853" y="96"/>
                    </a:cubicBezTo>
                    <a:cubicBezTo>
                      <a:pt x="626" y="381"/>
                      <a:pt x="398" y="608"/>
                      <a:pt x="228" y="836"/>
                    </a:cubicBezTo>
                    <a:cubicBezTo>
                      <a:pt x="57" y="1120"/>
                      <a:pt x="0" y="1234"/>
                      <a:pt x="285" y="1461"/>
                    </a:cubicBezTo>
                    <a:cubicBezTo>
                      <a:pt x="439" y="1654"/>
                      <a:pt x="541" y="1794"/>
                      <a:pt x="679" y="1794"/>
                    </a:cubicBezTo>
                    <a:cubicBezTo>
                      <a:pt x="744" y="1794"/>
                      <a:pt x="818" y="1762"/>
                      <a:pt x="910" y="1689"/>
                    </a:cubicBezTo>
                    <a:cubicBezTo>
                      <a:pt x="1252" y="1461"/>
                      <a:pt x="1593" y="1063"/>
                      <a:pt x="1764" y="892"/>
                    </a:cubicBezTo>
                    <a:cubicBezTo>
                      <a:pt x="1934" y="722"/>
                      <a:pt x="2105" y="551"/>
                      <a:pt x="2105" y="381"/>
                    </a:cubicBezTo>
                    <a:cubicBezTo>
                      <a:pt x="2105" y="343"/>
                      <a:pt x="2098" y="330"/>
                      <a:pt x="2084" y="330"/>
                    </a:cubicBezTo>
                    <a:cubicBezTo>
                      <a:pt x="2054" y="330"/>
                      <a:pt x="1991" y="381"/>
                      <a:pt x="1877" y="381"/>
                    </a:cubicBezTo>
                    <a:cubicBezTo>
                      <a:pt x="1853" y="389"/>
                      <a:pt x="1827" y="392"/>
                      <a:pt x="1801" y="392"/>
                    </a:cubicBezTo>
                    <a:cubicBezTo>
                      <a:pt x="1646" y="392"/>
                      <a:pt x="1479" y="267"/>
                      <a:pt x="1479" y="267"/>
                    </a:cubicBezTo>
                    <a:cubicBezTo>
                      <a:pt x="1360" y="148"/>
                      <a:pt x="1241" y="0"/>
                      <a:pt x="10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0"/>
              <p:cNvSpPr/>
              <p:nvPr/>
            </p:nvSpPr>
            <p:spPr>
              <a:xfrm>
                <a:off x="7539375" y="2759688"/>
                <a:ext cx="122325" cy="80700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3228" extrusionOk="0">
                    <a:moveTo>
                      <a:pt x="1887" y="0"/>
                    </a:moveTo>
                    <a:cubicBezTo>
                      <a:pt x="1705" y="0"/>
                      <a:pt x="1529" y="71"/>
                      <a:pt x="1366" y="207"/>
                    </a:cubicBezTo>
                    <a:cubicBezTo>
                      <a:pt x="854" y="605"/>
                      <a:pt x="513" y="1003"/>
                      <a:pt x="342" y="1117"/>
                    </a:cubicBezTo>
                    <a:cubicBezTo>
                      <a:pt x="58" y="1345"/>
                      <a:pt x="1" y="1515"/>
                      <a:pt x="342" y="2027"/>
                    </a:cubicBezTo>
                    <a:cubicBezTo>
                      <a:pt x="626" y="2539"/>
                      <a:pt x="740" y="2653"/>
                      <a:pt x="911" y="2880"/>
                    </a:cubicBezTo>
                    <a:cubicBezTo>
                      <a:pt x="1030" y="3040"/>
                      <a:pt x="1150" y="3227"/>
                      <a:pt x="1348" y="3227"/>
                    </a:cubicBezTo>
                    <a:cubicBezTo>
                      <a:pt x="1432" y="3227"/>
                      <a:pt x="1531" y="3193"/>
                      <a:pt x="1650" y="3108"/>
                    </a:cubicBezTo>
                    <a:cubicBezTo>
                      <a:pt x="2048" y="2880"/>
                      <a:pt x="2560" y="2539"/>
                      <a:pt x="2959" y="2368"/>
                    </a:cubicBezTo>
                    <a:cubicBezTo>
                      <a:pt x="3357" y="2198"/>
                      <a:pt x="4096" y="2027"/>
                      <a:pt x="4381" y="1970"/>
                    </a:cubicBezTo>
                    <a:cubicBezTo>
                      <a:pt x="4892" y="1856"/>
                      <a:pt x="4892" y="1515"/>
                      <a:pt x="4722" y="1288"/>
                    </a:cubicBezTo>
                    <a:cubicBezTo>
                      <a:pt x="4494" y="1117"/>
                      <a:pt x="4210" y="605"/>
                      <a:pt x="4153" y="378"/>
                    </a:cubicBezTo>
                    <a:cubicBezTo>
                      <a:pt x="4071" y="171"/>
                      <a:pt x="3958" y="25"/>
                      <a:pt x="3751" y="25"/>
                    </a:cubicBezTo>
                    <a:cubicBezTo>
                      <a:pt x="3672" y="25"/>
                      <a:pt x="3580" y="46"/>
                      <a:pt x="3470" y="93"/>
                    </a:cubicBezTo>
                    <a:cubicBezTo>
                      <a:pt x="3194" y="212"/>
                      <a:pt x="3028" y="385"/>
                      <a:pt x="2818" y="385"/>
                    </a:cubicBezTo>
                    <a:cubicBezTo>
                      <a:pt x="2726" y="385"/>
                      <a:pt x="2625" y="351"/>
                      <a:pt x="2503" y="264"/>
                    </a:cubicBezTo>
                    <a:cubicBezTo>
                      <a:pt x="2295" y="85"/>
                      <a:pt x="2087" y="0"/>
                      <a:pt x="1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0"/>
              <p:cNvSpPr/>
              <p:nvPr/>
            </p:nvSpPr>
            <p:spPr>
              <a:xfrm>
                <a:off x="7619025" y="2827238"/>
                <a:ext cx="924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909" extrusionOk="0">
                    <a:moveTo>
                      <a:pt x="1902" y="0"/>
                    </a:moveTo>
                    <a:cubicBezTo>
                      <a:pt x="1858" y="0"/>
                      <a:pt x="1812" y="3"/>
                      <a:pt x="1763" y="8"/>
                    </a:cubicBezTo>
                    <a:cubicBezTo>
                      <a:pt x="1138" y="121"/>
                      <a:pt x="796" y="349"/>
                      <a:pt x="626" y="463"/>
                    </a:cubicBezTo>
                    <a:cubicBezTo>
                      <a:pt x="171" y="804"/>
                      <a:pt x="0" y="804"/>
                      <a:pt x="228" y="1316"/>
                    </a:cubicBezTo>
                    <a:cubicBezTo>
                      <a:pt x="512" y="1828"/>
                      <a:pt x="626" y="1885"/>
                      <a:pt x="853" y="2340"/>
                    </a:cubicBezTo>
                    <a:cubicBezTo>
                      <a:pt x="985" y="2692"/>
                      <a:pt x="1084" y="2908"/>
                      <a:pt x="1412" y="2908"/>
                    </a:cubicBezTo>
                    <a:cubicBezTo>
                      <a:pt x="1508" y="2908"/>
                      <a:pt x="1622" y="2890"/>
                      <a:pt x="1763" y="2852"/>
                    </a:cubicBezTo>
                    <a:cubicBezTo>
                      <a:pt x="2271" y="2699"/>
                      <a:pt x="2507" y="2502"/>
                      <a:pt x="2835" y="2502"/>
                    </a:cubicBezTo>
                    <a:cubicBezTo>
                      <a:pt x="2875" y="2502"/>
                      <a:pt x="2915" y="2504"/>
                      <a:pt x="2958" y="2510"/>
                    </a:cubicBezTo>
                    <a:cubicBezTo>
                      <a:pt x="3145" y="2573"/>
                      <a:pt x="3281" y="2618"/>
                      <a:pt x="3375" y="2618"/>
                    </a:cubicBezTo>
                    <a:cubicBezTo>
                      <a:pt x="3452" y="2618"/>
                      <a:pt x="3501" y="2587"/>
                      <a:pt x="3527" y="2510"/>
                    </a:cubicBezTo>
                    <a:cubicBezTo>
                      <a:pt x="3697" y="2226"/>
                      <a:pt x="3356" y="1828"/>
                      <a:pt x="3242" y="1600"/>
                    </a:cubicBezTo>
                    <a:cubicBezTo>
                      <a:pt x="3128" y="1316"/>
                      <a:pt x="2844" y="975"/>
                      <a:pt x="2730" y="633"/>
                    </a:cubicBezTo>
                    <a:cubicBezTo>
                      <a:pt x="2574" y="269"/>
                      <a:pt x="2371" y="0"/>
                      <a:pt x="19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0"/>
              <p:cNvSpPr/>
              <p:nvPr/>
            </p:nvSpPr>
            <p:spPr>
              <a:xfrm>
                <a:off x="7602875" y="2906038"/>
                <a:ext cx="659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585" extrusionOk="0">
                    <a:moveTo>
                      <a:pt x="284" y="0"/>
                    </a:moveTo>
                    <a:cubicBezTo>
                      <a:pt x="9" y="0"/>
                      <a:pt x="1" y="334"/>
                      <a:pt x="191" y="667"/>
                    </a:cubicBezTo>
                    <a:cubicBezTo>
                      <a:pt x="362" y="1065"/>
                      <a:pt x="646" y="1918"/>
                      <a:pt x="760" y="2259"/>
                    </a:cubicBezTo>
                    <a:cubicBezTo>
                      <a:pt x="833" y="2517"/>
                      <a:pt x="954" y="2584"/>
                      <a:pt x="1092" y="2584"/>
                    </a:cubicBezTo>
                    <a:cubicBezTo>
                      <a:pt x="1168" y="2584"/>
                      <a:pt x="1248" y="2564"/>
                      <a:pt x="1329" y="2544"/>
                    </a:cubicBezTo>
                    <a:cubicBezTo>
                      <a:pt x="1556" y="2430"/>
                      <a:pt x="1613" y="2487"/>
                      <a:pt x="2068" y="2430"/>
                    </a:cubicBezTo>
                    <a:cubicBezTo>
                      <a:pt x="2466" y="2373"/>
                      <a:pt x="2409" y="2203"/>
                      <a:pt x="2523" y="1861"/>
                    </a:cubicBezTo>
                    <a:cubicBezTo>
                      <a:pt x="2637" y="1577"/>
                      <a:pt x="2409" y="1236"/>
                      <a:pt x="2296" y="780"/>
                    </a:cubicBezTo>
                    <a:cubicBezTo>
                      <a:pt x="2182" y="269"/>
                      <a:pt x="1897" y="269"/>
                      <a:pt x="1499" y="212"/>
                    </a:cubicBezTo>
                    <a:cubicBezTo>
                      <a:pt x="1158" y="155"/>
                      <a:pt x="930" y="212"/>
                      <a:pt x="475" y="41"/>
                    </a:cubicBezTo>
                    <a:cubicBezTo>
                      <a:pt x="401" y="13"/>
                      <a:pt x="337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0"/>
              <p:cNvSpPr/>
              <p:nvPr/>
            </p:nvSpPr>
            <p:spPr>
              <a:xfrm>
                <a:off x="7673050" y="2912738"/>
                <a:ext cx="768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492" extrusionOk="0">
                    <a:moveTo>
                      <a:pt x="1593" y="1"/>
                    </a:moveTo>
                    <a:cubicBezTo>
                      <a:pt x="1252" y="57"/>
                      <a:pt x="911" y="114"/>
                      <a:pt x="683" y="285"/>
                    </a:cubicBezTo>
                    <a:cubicBezTo>
                      <a:pt x="456" y="399"/>
                      <a:pt x="1" y="626"/>
                      <a:pt x="399" y="1024"/>
                    </a:cubicBezTo>
                    <a:cubicBezTo>
                      <a:pt x="740" y="1423"/>
                      <a:pt x="626" y="1650"/>
                      <a:pt x="854" y="2048"/>
                    </a:cubicBezTo>
                    <a:cubicBezTo>
                      <a:pt x="1051" y="2325"/>
                      <a:pt x="1358" y="2491"/>
                      <a:pt x="1623" y="2491"/>
                    </a:cubicBezTo>
                    <a:cubicBezTo>
                      <a:pt x="1739" y="2491"/>
                      <a:pt x="1848" y="2459"/>
                      <a:pt x="1934" y="2390"/>
                    </a:cubicBezTo>
                    <a:cubicBezTo>
                      <a:pt x="2219" y="2162"/>
                      <a:pt x="2503" y="1878"/>
                      <a:pt x="2674" y="1878"/>
                    </a:cubicBezTo>
                    <a:cubicBezTo>
                      <a:pt x="2845" y="1821"/>
                      <a:pt x="3072" y="1764"/>
                      <a:pt x="2845" y="1309"/>
                    </a:cubicBezTo>
                    <a:cubicBezTo>
                      <a:pt x="2617" y="797"/>
                      <a:pt x="2276" y="399"/>
                      <a:pt x="2162" y="228"/>
                    </a:cubicBezTo>
                    <a:cubicBezTo>
                      <a:pt x="1991" y="1"/>
                      <a:pt x="1764" y="1"/>
                      <a:pt x="15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0"/>
              <p:cNvSpPr/>
              <p:nvPr/>
            </p:nvSpPr>
            <p:spPr>
              <a:xfrm>
                <a:off x="7685850" y="3146763"/>
                <a:ext cx="540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810" extrusionOk="0">
                    <a:moveTo>
                      <a:pt x="1907" y="0"/>
                    </a:moveTo>
                    <a:cubicBezTo>
                      <a:pt x="1761" y="0"/>
                      <a:pt x="1554" y="133"/>
                      <a:pt x="1366" y="196"/>
                    </a:cubicBezTo>
                    <a:cubicBezTo>
                      <a:pt x="1287" y="235"/>
                      <a:pt x="1046" y="301"/>
                      <a:pt x="792" y="301"/>
                    </a:cubicBezTo>
                    <a:cubicBezTo>
                      <a:pt x="678" y="301"/>
                      <a:pt x="561" y="288"/>
                      <a:pt x="455" y="252"/>
                    </a:cubicBezTo>
                    <a:cubicBezTo>
                      <a:pt x="393" y="228"/>
                      <a:pt x="339" y="216"/>
                      <a:pt x="292" y="216"/>
                    </a:cubicBezTo>
                    <a:cubicBezTo>
                      <a:pt x="127" y="216"/>
                      <a:pt x="57" y="359"/>
                      <a:pt x="57" y="537"/>
                    </a:cubicBezTo>
                    <a:cubicBezTo>
                      <a:pt x="57" y="764"/>
                      <a:pt x="0" y="708"/>
                      <a:pt x="0" y="1163"/>
                    </a:cubicBezTo>
                    <a:cubicBezTo>
                      <a:pt x="57" y="1618"/>
                      <a:pt x="342" y="1674"/>
                      <a:pt x="683" y="1788"/>
                    </a:cubicBezTo>
                    <a:cubicBezTo>
                      <a:pt x="768" y="1802"/>
                      <a:pt x="854" y="1810"/>
                      <a:pt x="942" y="1810"/>
                    </a:cubicBezTo>
                    <a:cubicBezTo>
                      <a:pt x="1206" y="1810"/>
                      <a:pt x="1494" y="1746"/>
                      <a:pt x="1878" y="1618"/>
                    </a:cubicBezTo>
                    <a:cubicBezTo>
                      <a:pt x="2162" y="1504"/>
                      <a:pt x="2162" y="1163"/>
                      <a:pt x="2162" y="878"/>
                    </a:cubicBezTo>
                    <a:cubicBezTo>
                      <a:pt x="2162" y="594"/>
                      <a:pt x="2105" y="764"/>
                      <a:pt x="2105" y="366"/>
                    </a:cubicBezTo>
                    <a:cubicBezTo>
                      <a:pt x="2105" y="87"/>
                      <a:pt x="2026" y="0"/>
                      <a:pt x="19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0"/>
              <p:cNvSpPr/>
              <p:nvPr/>
            </p:nvSpPr>
            <p:spPr>
              <a:xfrm>
                <a:off x="7535125" y="2908063"/>
                <a:ext cx="86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671" extrusionOk="0">
                    <a:moveTo>
                      <a:pt x="1349" y="1"/>
                    </a:moveTo>
                    <a:cubicBezTo>
                      <a:pt x="1239" y="1"/>
                      <a:pt x="1126" y="54"/>
                      <a:pt x="1024" y="131"/>
                    </a:cubicBezTo>
                    <a:cubicBezTo>
                      <a:pt x="853" y="301"/>
                      <a:pt x="853" y="244"/>
                      <a:pt x="455" y="586"/>
                    </a:cubicBezTo>
                    <a:cubicBezTo>
                      <a:pt x="0" y="984"/>
                      <a:pt x="171" y="1268"/>
                      <a:pt x="341" y="1666"/>
                    </a:cubicBezTo>
                    <a:cubicBezTo>
                      <a:pt x="512" y="2008"/>
                      <a:pt x="910" y="2292"/>
                      <a:pt x="1479" y="2577"/>
                    </a:cubicBezTo>
                    <a:cubicBezTo>
                      <a:pt x="1579" y="2643"/>
                      <a:pt x="1679" y="2671"/>
                      <a:pt x="1777" y="2671"/>
                    </a:cubicBezTo>
                    <a:cubicBezTo>
                      <a:pt x="2015" y="2671"/>
                      <a:pt x="2245" y="2510"/>
                      <a:pt x="2446" y="2349"/>
                    </a:cubicBezTo>
                    <a:cubicBezTo>
                      <a:pt x="2673" y="2065"/>
                      <a:pt x="2503" y="2178"/>
                      <a:pt x="2901" y="1894"/>
                    </a:cubicBezTo>
                    <a:cubicBezTo>
                      <a:pt x="3470" y="1382"/>
                      <a:pt x="2844" y="1268"/>
                      <a:pt x="2446" y="1098"/>
                    </a:cubicBezTo>
                    <a:cubicBezTo>
                      <a:pt x="2332" y="984"/>
                      <a:pt x="1820" y="699"/>
                      <a:pt x="1706" y="301"/>
                    </a:cubicBezTo>
                    <a:cubicBezTo>
                      <a:pt x="1612" y="82"/>
                      <a:pt x="1484" y="1"/>
                      <a:pt x="1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0"/>
              <p:cNvSpPr/>
              <p:nvPr/>
            </p:nvSpPr>
            <p:spPr>
              <a:xfrm>
                <a:off x="7685850" y="3044988"/>
                <a:ext cx="48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64" extrusionOk="0">
                    <a:moveTo>
                      <a:pt x="1707" y="0"/>
                    </a:moveTo>
                    <a:cubicBezTo>
                      <a:pt x="1707" y="0"/>
                      <a:pt x="1273" y="0"/>
                      <a:pt x="988" y="106"/>
                    </a:cubicBezTo>
                    <a:lnTo>
                      <a:pt x="988" y="106"/>
                    </a:lnTo>
                    <a:cubicBezTo>
                      <a:pt x="1015" y="74"/>
                      <a:pt x="1032" y="52"/>
                      <a:pt x="1031" y="52"/>
                    </a:cubicBezTo>
                    <a:lnTo>
                      <a:pt x="1031" y="52"/>
                    </a:lnTo>
                    <a:cubicBezTo>
                      <a:pt x="1030" y="52"/>
                      <a:pt x="1028" y="54"/>
                      <a:pt x="1024" y="57"/>
                    </a:cubicBezTo>
                    <a:lnTo>
                      <a:pt x="967" y="114"/>
                    </a:lnTo>
                    <a:cubicBezTo>
                      <a:pt x="974" y="112"/>
                      <a:pt x="981" y="109"/>
                      <a:pt x="988" y="106"/>
                    </a:cubicBezTo>
                    <a:lnTo>
                      <a:pt x="988" y="106"/>
                    </a:lnTo>
                    <a:cubicBezTo>
                      <a:pt x="907" y="204"/>
                      <a:pt x="740" y="399"/>
                      <a:pt x="740" y="399"/>
                    </a:cubicBezTo>
                    <a:lnTo>
                      <a:pt x="285" y="1536"/>
                    </a:lnTo>
                    <a:cubicBezTo>
                      <a:pt x="285" y="1536"/>
                      <a:pt x="0" y="1764"/>
                      <a:pt x="228" y="1764"/>
                    </a:cubicBezTo>
                    <a:cubicBezTo>
                      <a:pt x="399" y="1707"/>
                      <a:pt x="1081" y="1707"/>
                      <a:pt x="1536" y="1536"/>
                    </a:cubicBezTo>
                    <a:cubicBezTo>
                      <a:pt x="1934" y="1366"/>
                      <a:pt x="1821" y="1423"/>
                      <a:pt x="1764" y="1081"/>
                    </a:cubicBezTo>
                    <a:cubicBezTo>
                      <a:pt x="1764" y="740"/>
                      <a:pt x="1764" y="740"/>
                      <a:pt x="1764" y="399"/>
                    </a:cubicBezTo>
                    <a:cubicBezTo>
                      <a:pt x="1764" y="57"/>
                      <a:pt x="1707" y="0"/>
                      <a:pt x="1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0"/>
              <p:cNvSpPr/>
              <p:nvPr/>
            </p:nvSpPr>
            <p:spPr>
              <a:xfrm>
                <a:off x="7685850" y="3044988"/>
                <a:ext cx="48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64" fill="none" extrusionOk="0">
                    <a:moveTo>
                      <a:pt x="967" y="114"/>
                    </a:moveTo>
                    <a:cubicBezTo>
                      <a:pt x="1252" y="0"/>
                      <a:pt x="1707" y="0"/>
                      <a:pt x="1707" y="0"/>
                    </a:cubicBezTo>
                    <a:cubicBezTo>
                      <a:pt x="1707" y="0"/>
                      <a:pt x="1764" y="57"/>
                      <a:pt x="1764" y="399"/>
                    </a:cubicBezTo>
                    <a:cubicBezTo>
                      <a:pt x="1764" y="740"/>
                      <a:pt x="1764" y="740"/>
                      <a:pt x="1764" y="1081"/>
                    </a:cubicBezTo>
                    <a:cubicBezTo>
                      <a:pt x="1821" y="1423"/>
                      <a:pt x="1934" y="1366"/>
                      <a:pt x="1536" y="1536"/>
                    </a:cubicBezTo>
                    <a:cubicBezTo>
                      <a:pt x="1081" y="1707"/>
                      <a:pt x="399" y="1707"/>
                      <a:pt x="228" y="1764"/>
                    </a:cubicBezTo>
                    <a:cubicBezTo>
                      <a:pt x="0" y="1764"/>
                      <a:pt x="285" y="1536"/>
                      <a:pt x="285" y="1536"/>
                    </a:cubicBezTo>
                    <a:lnTo>
                      <a:pt x="740" y="399"/>
                    </a:lnTo>
                    <a:cubicBezTo>
                      <a:pt x="740" y="399"/>
                      <a:pt x="1081" y="0"/>
                      <a:pt x="1024" y="57"/>
                    </a:cubicBezTo>
                  </a:path>
                </a:pathLst>
              </a:custGeom>
              <a:noFill/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0"/>
              <p:cNvSpPr/>
              <p:nvPr/>
            </p:nvSpPr>
            <p:spPr>
              <a:xfrm>
                <a:off x="7623275" y="2976738"/>
                <a:ext cx="9530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357" extrusionOk="0">
                    <a:moveTo>
                      <a:pt x="1650" y="0"/>
                    </a:moveTo>
                    <a:cubicBezTo>
                      <a:pt x="1536" y="0"/>
                      <a:pt x="911" y="228"/>
                      <a:pt x="456" y="512"/>
                    </a:cubicBezTo>
                    <a:cubicBezTo>
                      <a:pt x="1" y="853"/>
                      <a:pt x="228" y="1081"/>
                      <a:pt x="513" y="1422"/>
                    </a:cubicBezTo>
                    <a:cubicBezTo>
                      <a:pt x="797" y="1764"/>
                      <a:pt x="626" y="2162"/>
                      <a:pt x="626" y="2730"/>
                    </a:cubicBezTo>
                    <a:cubicBezTo>
                      <a:pt x="626" y="2966"/>
                      <a:pt x="685" y="3046"/>
                      <a:pt x="778" y="3046"/>
                    </a:cubicBezTo>
                    <a:cubicBezTo>
                      <a:pt x="909" y="3046"/>
                      <a:pt x="1109" y="2887"/>
                      <a:pt x="1309" y="2787"/>
                    </a:cubicBezTo>
                    <a:cubicBezTo>
                      <a:pt x="1455" y="2725"/>
                      <a:pt x="1586" y="2700"/>
                      <a:pt x="1719" y="2700"/>
                    </a:cubicBezTo>
                    <a:cubicBezTo>
                      <a:pt x="1947" y="2700"/>
                      <a:pt x="2180" y="2772"/>
                      <a:pt x="2503" y="2844"/>
                    </a:cubicBezTo>
                    <a:cubicBezTo>
                      <a:pt x="2958" y="3015"/>
                      <a:pt x="3186" y="3356"/>
                      <a:pt x="3186" y="3356"/>
                    </a:cubicBezTo>
                    <a:cubicBezTo>
                      <a:pt x="3186" y="3356"/>
                      <a:pt x="3300" y="3242"/>
                      <a:pt x="3527" y="3072"/>
                    </a:cubicBezTo>
                    <a:cubicBezTo>
                      <a:pt x="3755" y="2958"/>
                      <a:pt x="3812" y="2844"/>
                      <a:pt x="3755" y="2617"/>
                    </a:cubicBezTo>
                    <a:cubicBezTo>
                      <a:pt x="3698" y="2389"/>
                      <a:pt x="3527" y="2219"/>
                      <a:pt x="3357" y="1934"/>
                    </a:cubicBezTo>
                    <a:cubicBezTo>
                      <a:pt x="3129" y="1707"/>
                      <a:pt x="2731" y="1593"/>
                      <a:pt x="2333" y="1593"/>
                    </a:cubicBezTo>
                    <a:cubicBezTo>
                      <a:pt x="1935" y="1593"/>
                      <a:pt x="2048" y="1479"/>
                      <a:pt x="2731" y="1024"/>
                    </a:cubicBezTo>
                    <a:cubicBezTo>
                      <a:pt x="3470" y="626"/>
                      <a:pt x="2105" y="0"/>
                      <a:pt x="1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0"/>
              <p:cNvSpPr/>
              <p:nvPr/>
            </p:nvSpPr>
            <p:spPr>
              <a:xfrm>
                <a:off x="7704325" y="2976088"/>
                <a:ext cx="882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3155" extrusionOk="0">
                    <a:moveTo>
                      <a:pt x="2009" y="1"/>
                    </a:moveTo>
                    <a:cubicBezTo>
                      <a:pt x="1910" y="1"/>
                      <a:pt x="1821" y="26"/>
                      <a:pt x="1764" y="83"/>
                    </a:cubicBezTo>
                    <a:cubicBezTo>
                      <a:pt x="1480" y="367"/>
                      <a:pt x="1423" y="424"/>
                      <a:pt x="1252" y="538"/>
                    </a:cubicBezTo>
                    <a:cubicBezTo>
                      <a:pt x="1025" y="709"/>
                      <a:pt x="968" y="652"/>
                      <a:pt x="627" y="936"/>
                    </a:cubicBezTo>
                    <a:cubicBezTo>
                      <a:pt x="285" y="1221"/>
                      <a:pt x="1" y="1391"/>
                      <a:pt x="228" y="1733"/>
                    </a:cubicBezTo>
                    <a:cubicBezTo>
                      <a:pt x="456" y="2074"/>
                      <a:pt x="683" y="2301"/>
                      <a:pt x="740" y="2472"/>
                    </a:cubicBezTo>
                    <a:cubicBezTo>
                      <a:pt x="797" y="2700"/>
                      <a:pt x="854" y="2756"/>
                      <a:pt x="1139" y="2984"/>
                    </a:cubicBezTo>
                    <a:cubicBezTo>
                      <a:pt x="1281" y="3069"/>
                      <a:pt x="1437" y="3155"/>
                      <a:pt x="1601" y="3155"/>
                    </a:cubicBezTo>
                    <a:cubicBezTo>
                      <a:pt x="1764" y="3155"/>
                      <a:pt x="1935" y="3069"/>
                      <a:pt x="2105" y="2813"/>
                    </a:cubicBezTo>
                    <a:cubicBezTo>
                      <a:pt x="2447" y="2301"/>
                      <a:pt x="2674" y="2131"/>
                      <a:pt x="3016" y="1960"/>
                    </a:cubicBezTo>
                    <a:cubicBezTo>
                      <a:pt x="3528" y="1676"/>
                      <a:pt x="3357" y="1391"/>
                      <a:pt x="3186" y="1164"/>
                    </a:cubicBezTo>
                    <a:cubicBezTo>
                      <a:pt x="2959" y="936"/>
                      <a:pt x="2731" y="538"/>
                      <a:pt x="2561" y="254"/>
                    </a:cubicBezTo>
                    <a:cubicBezTo>
                      <a:pt x="2447" y="102"/>
                      <a:pt x="2207" y="1"/>
                      <a:pt x="20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0"/>
              <p:cNvSpPr/>
              <p:nvPr/>
            </p:nvSpPr>
            <p:spPr>
              <a:xfrm>
                <a:off x="7624700" y="3058138"/>
                <a:ext cx="7540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2177" extrusionOk="0">
                    <a:moveTo>
                      <a:pt x="740" y="1"/>
                    </a:moveTo>
                    <a:cubicBezTo>
                      <a:pt x="626" y="1"/>
                      <a:pt x="541" y="43"/>
                      <a:pt x="512" y="157"/>
                    </a:cubicBezTo>
                    <a:cubicBezTo>
                      <a:pt x="399" y="328"/>
                      <a:pt x="285" y="441"/>
                      <a:pt x="171" y="897"/>
                    </a:cubicBezTo>
                    <a:cubicBezTo>
                      <a:pt x="1" y="1295"/>
                      <a:pt x="342" y="1465"/>
                      <a:pt x="626" y="1522"/>
                    </a:cubicBezTo>
                    <a:cubicBezTo>
                      <a:pt x="911" y="1522"/>
                      <a:pt x="1423" y="1750"/>
                      <a:pt x="1764" y="2034"/>
                    </a:cubicBezTo>
                    <a:cubicBezTo>
                      <a:pt x="1900" y="2136"/>
                      <a:pt x="2010" y="2177"/>
                      <a:pt x="2101" y="2177"/>
                    </a:cubicBezTo>
                    <a:cubicBezTo>
                      <a:pt x="2316" y="2177"/>
                      <a:pt x="2423" y="1949"/>
                      <a:pt x="2503" y="1750"/>
                    </a:cubicBezTo>
                    <a:cubicBezTo>
                      <a:pt x="2674" y="1522"/>
                      <a:pt x="2560" y="1522"/>
                      <a:pt x="2731" y="1352"/>
                    </a:cubicBezTo>
                    <a:cubicBezTo>
                      <a:pt x="3015" y="953"/>
                      <a:pt x="2731" y="840"/>
                      <a:pt x="2390" y="612"/>
                    </a:cubicBezTo>
                    <a:cubicBezTo>
                      <a:pt x="2048" y="385"/>
                      <a:pt x="1707" y="328"/>
                      <a:pt x="1138" y="100"/>
                    </a:cubicBezTo>
                    <a:cubicBezTo>
                      <a:pt x="996" y="43"/>
                      <a:pt x="854" y="1"/>
                      <a:pt x="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0"/>
              <p:cNvSpPr/>
              <p:nvPr/>
            </p:nvSpPr>
            <p:spPr>
              <a:xfrm>
                <a:off x="7600200" y="3112188"/>
                <a:ext cx="6860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2263" extrusionOk="0">
                    <a:moveTo>
                      <a:pt x="917" y="0"/>
                    </a:moveTo>
                    <a:cubicBezTo>
                      <a:pt x="796" y="0"/>
                      <a:pt x="725" y="71"/>
                      <a:pt x="639" y="213"/>
                    </a:cubicBezTo>
                    <a:cubicBezTo>
                      <a:pt x="469" y="441"/>
                      <a:pt x="355" y="555"/>
                      <a:pt x="127" y="896"/>
                    </a:cubicBezTo>
                    <a:cubicBezTo>
                      <a:pt x="0" y="1087"/>
                      <a:pt x="86" y="1118"/>
                      <a:pt x="237" y="1118"/>
                    </a:cubicBezTo>
                    <a:cubicBezTo>
                      <a:pt x="308" y="1118"/>
                      <a:pt x="395" y="1111"/>
                      <a:pt x="479" y="1111"/>
                    </a:cubicBezTo>
                    <a:cubicBezTo>
                      <a:pt x="535" y="1111"/>
                      <a:pt x="590" y="1114"/>
                      <a:pt x="639" y="1124"/>
                    </a:cubicBezTo>
                    <a:cubicBezTo>
                      <a:pt x="924" y="1124"/>
                      <a:pt x="1265" y="1408"/>
                      <a:pt x="1606" y="1806"/>
                    </a:cubicBezTo>
                    <a:cubicBezTo>
                      <a:pt x="1911" y="2068"/>
                      <a:pt x="2083" y="2262"/>
                      <a:pt x="2172" y="2262"/>
                    </a:cubicBezTo>
                    <a:cubicBezTo>
                      <a:pt x="2199" y="2262"/>
                      <a:pt x="2219" y="2244"/>
                      <a:pt x="2232" y="2204"/>
                    </a:cubicBezTo>
                    <a:cubicBezTo>
                      <a:pt x="2289" y="2034"/>
                      <a:pt x="2516" y="1579"/>
                      <a:pt x="2630" y="1408"/>
                    </a:cubicBezTo>
                    <a:cubicBezTo>
                      <a:pt x="2744" y="1237"/>
                      <a:pt x="2744" y="1124"/>
                      <a:pt x="2516" y="896"/>
                    </a:cubicBezTo>
                    <a:cubicBezTo>
                      <a:pt x="2289" y="668"/>
                      <a:pt x="2004" y="498"/>
                      <a:pt x="1492" y="213"/>
                    </a:cubicBezTo>
                    <a:cubicBezTo>
                      <a:pt x="1208" y="71"/>
                      <a:pt x="1037" y="0"/>
                      <a:pt x="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7681575" y="3102038"/>
                <a:ext cx="555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803" extrusionOk="0">
                    <a:moveTo>
                      <a:pt x="1879" y="0"/>
                    </a:moveTo>
                    <a:cubicBezTo>
                      <a:pt x="1735" y="0"/>
                      <a:pt x="1543" y="105"/>
                      <a:pt x="1366" y="164"/>
                    </a:cubicBezTo>
                    <a:cubicBezTo>
                      <a:pt x="1287" y="204"/>
                      <a:pt x="1047" y="270"/>
                      <a:pt x="811" y="270"/>
                    </a:cubicBezTo>
                    <a:cubicBezTo>
                      <a:pt x="706" y="270"/>
                      <a:pt x="601" y="257"/>
                      <a:pt x="513" y="221"/>
                    </a:cubicBezTo>
                    <a:cubicBezTo>
                      <a:pt x="438" y="196"/>
                      <a:pt x="374" y="185"/>
                      <a:pt x="320" y="185"/>
                    </a:cubicBezTo>
                    <a:cubicBezTo>
                      <a:pt x="127" y="185"/>
                      <a:pt x="58" y="328"/>
                      <a:pt x="58" y="506"/>
                    </a:cubicBezTo>
                    <a:cubicBezTo>
                      <a:pt x="58" y="733"/>
                      <a:pt x="1" y="676"/>
                      <a:pt x="58" y="1131"/>
                    </a:cubicBezTo>
                    <a:cubicBezTo>
                      <a:pt x="58" y="1586"/>
                      <a:pt x="342" y="1700"/>
                      <a:pt x="683" y="1757"/>
                    </a:cubicBezTo>
                    <a:cubicBezTo>
                      <a:pt x="779" y="1789"/>
                      <a:pt x="874" y="1803"/>
                      <a:pt x="973" y="1803"/>
                    </a:cubicBezTo>
                    <a:cubicBezTo>
                      <a:pt x="1229" y="1803"/>
                      <a:pt x="1509" y="1709"/>
                      <a:pt x="1878" y="1586"/>
                    </a:cubicBezTo>
                    <a:cubicBezTo>
                      <a:pt x="2162" y="1473"/>
                      <a:pt x="2219" y="1188"/>
                      <a:pt x="2162" y="904"/>
                    </a:cubicBezTo>
                    <a:cubicBezTo>
                      <a:pt x="2162" y="619"/>
                      <a:pt x="2105" y="733"/>
                      <a:pt x="2105" y="392"/>
                    </a:cubicBezTo>
                    <a:cubicBezTo>
                      <a:pt x="2105" y="91"/>
                      <a:pt x="2013" y="0"/>
                      <a:pt x="18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7751250" y="3035338"/>
                <a:ext cx="7212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833" extrusionOk="0">
                    <a:moveTo>
                      <a:pt x="1935" y="1"/>
                    </a:moveTo>
                    <a:cubicBezTo>
                      <a:pt x="1882" y="1"/>
                      <a:pt x="1825" y="15"/>
                      <a:pt x="1764" y="45"/>
                    </a:cubicBezTo>
                    <a:cubicBezTo>
                      <a:pt x="1139" y="330"/>
                      <a:pt x="684" y="500"/>
                      <a:pt x="399" y="955"/>
                    </a:cubicBezTo>
                    <a:cubicBezTo>
                      <a:pt x="58" y="1410"/>
                      <a:pt x="1" y="1581"/>
                      <a:pt x="285" y="2093"/>
                    </a:cubicBezTo>
                    <a:cubicBezTo>
                      <a:pt x="570" y="2548"/>
                      <a:pt x="797" y="2832"/>
                      <a:pt x="797" y="2832"/>
                    </a:cubicBezTo>
                    <a:cubicBezTo>
                      <a:pt x="797" y="2832"/>
                      <a:pt x="911" y="2434"/>
                      <a:pt x="1195" y="2036"/>
                    </a:cubicBezTo>
                    <a:cubicBezTo>
                      <a:pt x="1480" y="1638"/>
                      <a:pt x="1992" y="1353"/>
                      <a:pt x="2276" y="1240"/>
                    </a:cubicBezTo>
                    <a:cubicBezTo>
                      <a:pt x="2390" y="1154"/>
                      <a:pt x="2518" y="1126"/>
                      <a:pt x="2625" y="1126"/>
                    </a:cubicBezTo>
                    <a:cubicBezTo>
                      <a:pt x="2731" y="1126"/>
                      <a:pt x="2817" y="1154"/>
                      <a:pt x="2845" y="1183"/>
                    </a:cubicBezTo>
                    <a:cubicBezTo>
                      <a:pt x="2852" y="1190"/>
                      <a:pt x="2858" y="1194"/>
                      <a:pt x="2861" y="1194"/>
                    </a:cubicBezTo>
                    <a:cubicBezTo>
                      <a:pt x="2884" y="1194"/>
                      <a:pt x="2816" y="1032"/>
                      <a:pt x="2617" y="785"/>
                    </a:cubicBezTo>
                    <a:cubicBezTo>
                      <a:pt x="2390" y="500"/>
                      <a:pt x="2333" y="443"/>
                      <a:pt x="2276" y="273"/>
                    </a:cubicBezTo>
                    <a:cubicBezTo>
                      <a:pt x="2193" y="106"/>
                      <a:pt x="2079" y="1"/>
                      <a:pt x="19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0"/>
              <p:cNvSpPr/>
              <p:nvPr/>
            </p:nvSpPr>
            <p:spPr>
              <a:xfrm>
                <a:off x="7791075" y="2433313"/>
                <a:ext cx="59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513" extrusionOk="0">
                    <a:moveTo>
                      <a:pt x="1773" y="1"/>
                    </a:moveTo>
                    <a:cubicBezTo>
                      <a:pt x="1617" y="1"/>
                      <a:pt x="1434" y="62"/>
                      <a:pt x="1252" y="122"/>
                    </a:cubicBezTo>
                    <a:cubicBezTo>
                      <a:pt x="1129" y="158"/>
                      <a:pt x="1038" y="171"/>
                      <a:pt x="960" y="171"/>
                    </a:cubicBezTo>
                    <a:cubicBezTo>
                      <a:pt x="786" y="171"/>
                      <a:pt x="673" y="105"/>
                      <a:pt x="399" y="65"/>
                    </a:cubicBezTo>
                    <a:cubicBezTo>
                      <a:pt x="361" y="56"/>
                      <a:pt x="326" y="51"/>
                      <a:pt x="295" y="51"/>
                    </a:cubicBezTo>
                    <a:cubicBezTo>
                      <a:pt x="138" y="51"/>
                      <a:pt x="67" y="170"/>
                      <a:pt x="114" y="407"/>
                    </a:cubicBezTo>
                    <a:cubicBezTo>
                      <a:pt x="114" y="634"/>
                      <a:pt x="114" y="805"/>
                      <a:pt x="58" y="1089"/>
                    </a:cubicBezTo>
                    <a:cubicBezTo>
                      <a:pt x="1" y="1374"/>
                      <a:pt x="399" y="1431"/>
                      <a:pt x="626" y="1488"/>
                    </a:cubicBezTo>
                    <a:cubicBezTo>
                      <a:pt x="778" y="1506"/>
                      <a:pt x="917" y="1513"/>
                      <a:pt x="1046" y="1513"/>
                    </a:cubicBezTo>
                    <a:cubicBezTo>
                      <a:pt x="1303" y="1513"/>
                      <a:pt x="1517" y="1488"/>
                      <a:pt x="1707" y="1488"/>
                    </a:cubicBezTo>
                    <a:cubicBezTo>
                      <a:pt x="2219" y="1431"/>
                      <a:pt x="2219" y="1203"/>
                      <a:pt x="2276" y="976"/>
                    </a:cubicBezTo>
                    <a:cubicBezTo>
                      <a:pt x="2390" y="748"/>
                      <a:pt x="2276" y="464"/>
                      <a:pt x="2105" y="179"/>
                    </a:cubicBezTo>
                    <a:cubicBezTo>
                      <a:pt x="2026" y="47"/>
                      <a:pt x="1909" y="1"/>
                      <a:pt x="17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0"/>
              <p:cNvSpPr/>
              <p:nvPr/>
            </p:nvSpPr>
            <p:spPr>
              <a:xfrm>
                <a:off x="7779700" y="2480063"/>
                <a:ext cx="9387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725" extrusionOk="0">
                    <a:moveTo>
                      <a:pt x="2698" y="1"/>
                    </a:moveTo>
                    <a:cubicBezTo>
                      <a:pt x="2570" y="1"/>
                      <a:pt x="2451" y="93"/>
                      <a:pt x="2219" y="186"/>
                    </a:cubicBezTo>
                    <a:cubicBezTo>
                      <a:pt x="2113" y="222"/>
                      <a:pt x="2018" y="235"/>
                      <a:pt x="1924" y="235"/>
                    </a:cubicBezTo>
                    <a:cubicBezTo>
                      <a:pt x="1715" y="235"/>
                      <a:pt x="1509" y="169"/>
                      <a:pt x="1195" y="129"/>
                    </a:cubicBezTo>
                    <a:cubicBezTo>
                      <a:pt x="1040" y="98"/>
                      <a:pt x="901" y="50"/>
                      <a:pt x="789" y="50"/>
                    </a:cubicBezTo>
                    <a:cubicBezTo>
                      <a:pt x="696" y="50"/>
                      <a:pt x="621" y="83"/>
                      <a:pt x="569" y="186"/>
                    </a:cubicBezTo>
                    <a:cubicBezTo>
                      <a:pt x="399" y="414"/>
                      <a:pt x="456" y="357"/>
                      <a:pt x="285" y="755"/>
                    </a:cubicBezTo>
                    <a:cubicBezTo>
                      <a:pt x="1" y="1267"/>
                      <a:pt x="228" y="1495"/>
                      <a:pt x="513" y="1665"/>
                    </a:cubicBezTo>
                    <a:cubicBezTo>
                      <a:pt x="797" y="1893"/>
                      <a:pt x="1252" y="2177"/>
                      <a:pt x="1593" y="2177"/>
                    </a:cubicBezTo>
                    <a:cubicBezTo>
                      <a:pt x="1935" y="2177"/>
                      <a:pt x="2162" y="2348"/>
                      <a:pt x="2390" y="2575"/>
                    </a:cubicBezTo>
                    <a:cubicBezTo>
                      <a:pt x="2453" y="2682"/>
                      <a:pt x="2533" y="2724"/>
                      <a:pt x="2625" y="2724"/>
                    </a:cubicBezTo>
                    <a:cubicBezTo>
                      <a:pt x="2781" y="2724"/>
                      <a:pt x="2972" y="2604"/>
                      <a:pt x="3186" y="2462"/>
                    </a:cubicBezTo>
                    <a:cubicBezTo>
                      <a:pt x="3527" y="2234"/>
                      <a:pt x="3527" y="2291"/>
                      <a:pt x="3641" y="2120"/>
                    </a:cubicBezTo>
                    <a:cubicBezTo>
                      <a:pt x="3698" y="1893"/>
                      <a:pt x="3755" y="1893"/>
                      <a:pt x="3641" y="1722"/>
                    </a:cubicBezTo>
                    <a:cubicBezTo>
                      <a:pt x="3584" y="1608"/>
                      <a:pt x="3527" y="1665"/>
                      <a:pt x="3357" y="1381"/>
                    </a:cubicBezTo>
                    <a:cubicBezTo>
                      <a:pt x="3129" y="1040"/>
                      <a:pt x="3243" y="812"/>
                      <a:pt x="3186" y="414"/>
                    </a:cubicBezTo>
                    <a:cubicBezTo>
                      <a:pt x="3129" y="16"/>
                      <a:pt x="2958" y="73"/>
                      <a:pt x="2788" y="16"/>
                    </a:cubicBezTo>
                    <a:cubicBezTo>
                      <a:pt x="2756" y="5"/>
                      <a:pt x="2727" y="1"/>
                      <a:pt x="26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0"/>
              <p:cNvSpPr/>
              <p:nvPr/>
            </p:nvSpPr>
            <p:spPr>
              <a:xfrm>
                <a:off x="7868375" y="2475688"/>
                <a:ext cx="549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92" extrusionOk="0">
                    <a:moveTo>
                      <a:pt x="870" y="1"/>
                    </a:moveTo>
                    <a:cubicBezTo>
                      <a:pt x="426" y="1"/>
                      <a:pt x="1" y="211"/>
                      <a:pt x="208" y="873"/>
                    </a:cubicBezTo>
                    <a:cubicBezTo>
                      <a:pt x="492" y="1726"/>
                      <a:pt x="492" y="1499"/>
                      <a:pt x="606" y="1670"/>
                    </a:cubicBezTo>
                    <a:cubicBezTo>
                      <a:pt x="632" y="1749"/>
                      <a:pt x="720" y="1791"/>
                      <a:pt x="823" y="1791"/>
                    </a:cubicBezTo>
                    <a:cubicBezTo>
                      <a:pt x="943" y="1791"/>
                      <a:pt x="1083" y="1735"/>
                      <a:pt x="1175" y="1613"/>
                    </a:cubicBezTo>
                    <a:cubicBezTo>
                      <a:pt x="1345" y="1442"/>
                      <a:pt x="1459" y="1328"/>
                      <a:pt x="1687" y="1215"/>
                    </a:cubicBezTo>
                    <a:cubicBezTo>
                      <a:pt x="1914" y="1101"/>
                      <a:pt x="2199" y="930"/>
                      <a:pt x="1914" y="646"/>
                    </a:cubicBezTo>
                    <a:cubicBezTo>
                      <a:pt x="1687" y="361"/>
                      <a:pt x="1345" y="77"/>
                      <a:pt x="1345" y="77"/>
                    </a:cubicBezTo>
                    <a:cubicBezTo>
                      <a:pt x="1206" y="30"/>
                      <a:pt x="1037" y="1"/>
                      <a:pt x="8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0"/>
              <p:cNvSpPr/>
              <p:nvPr/>
            </p:nvSpPr>
            <p:spPr>
              <a:xfrm>
                <a:off x="7836575" y="2545463"/>
                <a:ext cx="45550" cy="4877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951" extrusionOk="0">
                    <a:moveTo>
                      <a:pt x="1131" y="1"/>
                    </a:moveTo>
                    <a:cubicBezTo>
                      <a:pt x="777" y="1"/>
                      <a:pt x="483" y="475"/>
                      <a:pt x="342" y="756"/>
                    </a:cubicBezTo>
                    <a:cubicBezTo>
                      <a:pt x="115" y="1097"/>
                      <a:pt x="1" y="1211"/>
                      <a:pt x="285" y="1552"/>
                    </a:cubicBezTo>
                    <a:cubicBezTo>
                      <a:pt x="627" y="1950"/>
                      <a:pt x="570" y="1780"/>
                      <a:pt x="797" y="1893"/>
                    </a:cubicBezTo>
                    <a:cubicBezTo>
                      <a:pt x="841" y="1923"/>
                      <a:pt x="897" y="1937"/>
                      <a:pt x="955" y="1937"/>
                    </a:cubicBezTo>
                    <a:cubicBezTo>
                      <a:pt x="1121" y="1937"/>
                      <a:pt x="1309" y="1820"/>
                      <a:pt x="1309" y="1609"/>
                    </a:cubicBezTo>
                    <a:cubicBezTo>
                      <a:pt x="1309" y="1268"/>
                      <a:pt x="1366" y="1040"/>
                      <a:pt x="1537" y="813"/>
                    </a:cubicBezTo>
                    <a:cubicBezTo>
                      <a:pt x="1707" y="585"/>
                      <a:pt x="1821" y="471"/>
                      <a:pt x="1707" y="301"/>
                    </a:cubicBezTo>
                    <a:cubicBezTo>
                      <a:pt x="1593" y="130"/>
                      <a:pt x="1423" y="130"/>
                      <a:pt x="1366" y="73"/>
                    </a:cubicBezTo>
                    <a:cubicBezTo>
                      <a:pt x="1286" y="23"/>
                      <a:pt x="1207" y="1"/>
                      <a:pt x="11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0"/>
              <p:cNvSpPr/>
              <p:nvPr/>
            </p:nvSpPr>
            <p:spPr>
              <a:xfrm>
                <a:off x="7739875" y="2523963"/>
                <a:ext cx="10100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054" extrusionOk="0">
                    <a:moveTo>
                      <a:pt x="1360" y="1"/>
                    </a:moveTo>
                    <a:cubicBezTo>
                      <a:pt x="1258" y="1"/>
                      <a:pt x="1158" y="29"/>
                      <a:pt x="1082" y="80"/>
                    </a:cubicBezTo>
                    <a:cubicBezTo>
                      <a:pt x="854" y="194"/>
                      <a:pt x="968" y="23"/>
                      <a:pt x="456" y="535"/>
                    </a:cubicBezTo>
                    <a:cubicBezTo>
                      <a:pt x="228" y="762"/>
                      <a:pt x="1" y="1104"/>
                      <a:pt x="172" y="1388"/>
                    </a:cubicBezTo>
                    <a:cubicBezTo>
                      <a:pt x="285" y="1616"/>
                      <a:pt x="456" y="1900"/>
                      <a:pt x="683" y="2071"/>
                    </a:cubicBezTo>
                    <a:cubicBezTo>
                      <a:pt x="854" y="2184"/>
                      <a:pt x="1423" y="2469"/>
                      <a:pt x="1537" y="2810"/>
                    </a:cubicBezTo>
                    <a:cubicBezTo>
                      <a:pt x="1614" y="2990"/>
                      <a:pt x="1773" y="3054"/>
                      <a:pt x="1960" y="3054"/>
                    </a:cubicBezTo>
                    <a:cubicBezTo>
                      <a:pt x="2187" y="3054"/>
                      <a:pt x="2456" y="2961"/>
                      <a:pt x="2674" y="2867"/>
                    </a:cubicBezTo>
                    <a:cubicBezTo>
                      <a:pt x="3016" y="2696"/>
                      <a:pt x="3129" y="2696"/>
                      <a:pt x="3186" y="2469"/>
                    </a:cubicBezTo>
                    <a:cubicBezTo>
                      <a:pt x="3243" y="2298"/>
                      <a:pt x="3357" y="2128"/>
                      <a:pt x="3698" y="1843"/>
                    </a:cubicBezTo>
                    <a:cubicBezTo>
                      <a:pt x="4039" y="1559"/>
                      <a:pt x="3812" y="1161"/>
                      <a:pt x="3641" y="1104"/>
                    </a:cubicBezTo>
                    <a:cubicBezTo>
                      <a:pt x="3471" y="1047"/>
                      <a:pt x="3300" y="990"/>
                      <a:pt x="2845" y="933"/>
                    </a:cubicBezTo>
                    <a:cubicBezTo>
                      <a:pt x="2333" y="876"/>
                      <a:pt x="2106" y="592"/>
                      <a:pt x="1707" y="137"/>
                    </a:cubicBezTo>
                    <a:cubicBezTo>
                      <a:pt x="1613" y="43"/>
                      <a:pt x="1485" y="1"/>
                      <a:pt x="13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0"/>
              <p:cNvSpPr/>
              <p:nvPr/>
            </p:nvSpPr>
            <p:spPr>
              <a:xfrm>
                <a:off x="7798875" y="2593688"/>
                <a:ext cx="5337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282" extrusionOk="0">
                    <a:moveTo>
                      <a:pt x="891" y="1"/>
                    </a:moveTo>
                    <a:cubicBezTo>
                      <a:pt x="826" y="1"/>
                      <a:pt x="766" y="8"/>
                      <a:pt x="712" y="21"/>
                    </a:cubicBezTo>
                    <a:cubicBezTo>
                      <a:pt x="201" y="192"/>
                      <a:pt x="30" y="476"/>
                      <a:pt x="30" y="818"/>
                    </a:cubicBezTo>
                    <a:cubicBezTo>
                      <a:pt x="30" y="1224"/>
                      <a:pt x="1" y="1282"/>
                      <a:pt x="109" y="1282"/>
                    </a:cubicBezTo>
                    <a:cubicBezTo>
                      <a:pt x="152" y="1282"/>
                      <a:pt x="217" y="1273"/>
                      <a:pt x="314" y="1273"/>
                    </a:cubicBezTo>
                    <a:cubicBezTo>
                      <a:pt x="656" y="1216"/>
                      <a:pt x="656" y="1216"/>
                      <a:pt x="883" y="1045"/>
                    </a:cubicBezTo>
                    <a:cubicBezTo>
                      <a:pt x="1111" y="931"/>
                      <a:pt x="1224" y="988"/>
                      <a:pt x="1509" y="874"/>
                    </a:cubicBezTo>
                    <a:cubicBezTo>
                      <a:pt x="1850" y="818"/>
                      <a:pt x="2021" y="647"/>
                      <a:pt x="2078" y="590"/>
                    </a:cubicBezTo>
                    <a:cubicBezTo>
                      <a:pt x="2135" y="476"/>
                      <a:pt x="1964" y="419"/>
                      <a:pt x="1623" y="249"/>
                    </a:cubicBezTo>
                    <a:cubicBezTo>
                      <a:pt x="1362" y="75"/>
                      <a:pt x="1101" y="1"/>
                      <a:pt x="8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0"/>
              <p:cNvSpPr/>
              <p:nvPr/>
            </p:nvSpPr>
            <p:spPr>
              <a:xfrm>
                <a:off x="7872125" y="2571988"/>
                <a:ext cx="398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05" extrusionOk="0">
                    <a:moveTo>
                      <a:pt x="741" y="1"/>
                    </a:moveTo>
                    <a:cubicBezTo>
                      <a:pt x="482" y="1"/>
                      <a:pt x="330" y="164"/>
                      <a:pt x="285" y="434"/>
                    </a:cubicBezTo>
                    <a:cubicBezTo>
                      <a:pt x="228" y="662"/>
                      <a:pt x="115" y="889"/>
                      <a:pt x="58" y="1117"/>
                    </a:cubicBezTo>
                    <a:cubicBezTo>
                      <a:pt x="1" y="1344"/>
                      <a:pt x="1" y="1401"/>
                      <a:pt x="171" y="1515"/>
                    </a:cubicBezTo>
                    <a:cubicBezTo>
                      <a:pt x="285" y="1629"/>
                      <a:pt x="456" y="1686"/>
                      <a:pt x="854" y="1686"/>
                    </a:cubicBezTo>
                    <a:cubicBezTo>
                      <a:pt x="940" y="1698"/>
                      <a:pt x="996" y="1705"/>
                      <a:pt x="1034" y="1705"/>
                    </a:cubicBezTo>
                    <a:cubicBezTo>
                      <a:pt x="1173" y="1705"/>
                      <a:pt x="1061" y="1612"/>
                      <a:pt x="1195" y="1344"/>
                    </a:cubicBezTo>
                    <a:cubicBezTo>
                      <a:pt x="1366" y="889"/>
                      <a:pt x="1252" y="1230"/>
                      <a:pt x="1423" y="719"/>
                    </a:cubicBezTo>
                    <a:cubicBezTo>
                      <a:pt x="1594" y="263"/>
                      <a:pt x="1423" y="207"/>
                      <a:pt x="968" y="36"/>
                    </a:cubicBezTo>
                    <a:cubicBezTo>
                      <a:pt x="885" y="12"/>
                      <a:pt x="809" y="1"/>
                      <a:pt x="7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0"/>
              <p:cNvSpPr/>
              <p:nvPr/>
            </p:nvSpPr>
            <p:spPr>
              <a:xfrm>
                <a:off x="7749850" y="2832188"/>
                <a:ext cx="687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1121" extrusionOk="0">
                    <a:moveTo>
                      <a:pt x="1332" y="0"/>
                    </a:moveTo>
                    <a:cubicBezTo>
                      <a:pt x="1156" y="0"/>
                      <a:pt x="1000" y="21"/>
                      <a:pt x="853" y="94"/>
                    </a:cubicBezTo>
                    <a:cubicBezTo>
                      <a:pt x="512" y="265"/>
                      <a:pt x="0" y="890"/>
                      <a:pt x="796" y="947"/>
                    </a:cubicBezTo>
                    <a:cubicBezTo>
                      <a:pt x="910" y="966"/>
                      <a:pt x="1043" y="973"/>
                      <a:pt x="1176" y="973"/>
                    </a:cubicBezTo>
                    <a:cubicBezTo>
                      <a:pt x="1441" y="973"/>
                      <a:pt x="1707" y="947"/>
                      <a:pt x="1820" y="947"/>
                    </a:cubicBezTo>
                    <a:cubicBezTo>
                      <a:pt x="2275" y="947"/>
                      <a:pt x="2503" y="1118"/>
                      <a:pt x="2503" y="1118"/>
                    </a:cubicBezTo>
                    <a:cubicBezTo>
                      <a:pt x="2503" y="1118"/>
                      <a:pt x="2517" y="1121"/>
                      <a:pt x="2537" y="1121"/>
                    </a:cubicBezTo>
                    <a:cubicBezTo>
                      <a:pt x="2607" y="1121"/>
                      <a:pt x="2749" y="1086"/>
                      <a:pt x="2617" y="777"/>
                    </a:cubicBezTo>
                    <a:cubicBezTo>
                      <a:pt x="2503" y="435"/>
                      <a:pt x="2560" y="151"/>
                      <a:pt x="2162" y="37"/>
                    </a:cubicBezTo>
                    <a:cubicBezTo>
                      <a:pt x="1837" y="37"/>
                      <a:pt x="1567" y="0"/>
                      <a:pt x="1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0"/>
              <p:cNvSpPr/>
              <p:nvPr/>
            </p:nvSpPr>
            <p:spPr>
              <a:xfrm>
                <a:off x="6619325" y="2729288"/>
                <a:ext cx="2048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381" extrusionOk="0">
                    <a:moveTo>
                      <a:pt x="6485" y="1"/>
                    </a:moveTo>
                    <a:cubicBezTo>
                      <a:pt x="5632" y="740"/>
                      <a:pt x="4096" y="1195"/>
                      <a:pt x="3584" y="1252"/>
                    </a:cubicBezTo>
                    <a:cubicBezTo>
                      <a:pt x="3072" y="1366"/>
                      <a:pt x="1593" y="1992"/>
                      <a:pt x="1081" y="2105"/>
                    </a:cubicBezTo>
                    <a:cubicBezTo>
                      <a:pt x="569" y="2219"/>
                      <a:pt x="114" y="1878"/>
                      <a:pt x="58" y="2219"/>
                    </a:cubicBezTo>
                    <a:cubicBezTo>
                      <a:pt x="1" y="2617"/>
                      <a:pt x="171" y="3755"/>
                      <a:pt x="114" y="4096"/>
                    </a:cubicBezTo>
                    <a:cubicBezTo>
                      <a:pt x="58" y="4381"/>
                      <a:pt x="171" y="4381"/>
                      <a:pt x="1252" y="4267"/>
                    </a:cubicBezTo>
                    <a:cubicBezTo>
                      <a:pt x="2048" y="4153"/>
                      <a:pt x="2845" y="4153"/>
                      <a:pt x="3527" y="3983"/>
                    </a:cubicBezTo>
                    <a:cubicBezTo>
                      <a:pt x="4210" y="3869"/>
                      <a:pt x="5973" y="3414"/>
                      <a:pt x="6542" y="3072"/>
                    </a:cubicBezTo>
                    <a:cubicBezTo>
                      <a:pt x="7111" y="2731"/>
                      <a:pt x="8021" y="1992"/>
                      <a:pt x="8192" y="1650"/>
                    </a:cubicBezTo>
                  </a:path>
                </a:pathLst>
              </a:custGeom>
              <a:solidFill>
                <a:srgbClr val="DDA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6619325" y="2729288"/>
                <a:ext cx="2048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381" fill="none" extrusionOk="0">
                    <a:moveTo>
                      <a:pt x="6485" y="1"/>
                    </a:moveTo>
                    <a:cubicBezTo>
                      <a:pt x="5632" y="740"/>
                      <a:pt x="4096" y="1195"/>
                      <a:pt x="3584" y="1252"/>
                    </a:cubicBezTo>
                    <a:cubicBezTo>
                      <a:pt x="3072" y="1366"/>
                      <a:pt x="1593" y="1992"/>
                      <a:pt x="1081" y="2105"/>
                    </a:cubicBezTo>
                    <a:cubicBezTo>
                      <a:pt x="569" y="2219"/>
                      <a:pt x="114" y="1878"/>
                      <a:pt x="58" y="2219"/>
                    </a:cubicBezTo>
                    <a:cubicBezTo>
                      <a:pt x="1" y="2617"/>
                      <a:pt x="171" y="3755"/>
                      <a:pt x="114" y="4096"/>
                    </a:cubicBezTo>
                    <a:cubicBezTo>
                      <a:pt x="58" y="4381"/>
                      <a:pt x="171" y="4381"/>
                      <a:pt x="1252" y="4267"/>
                    </a:cubicBezTo>
                    <a:cubicBezTo>
                      <a:pt x="2048" y="4153"/>
                      <a:pt x="2845" y="4153"/>
                      <a:pt x="3527" y="3983"/>
                    </a:cubicBezTo>
                    <a:cubicBezTo>
                      <a:pt x="4210" y="3869"/>
                      <a:pt x="5973" y="3414"/>
                      <a:pt x="6542" y="3072"/>
                    </a:cubicBezTo>
                    <a:cubicBezTo>
                      <a:pt x="7111" y="2731"/>
                      <a:pt x="8021" y="1992"/>
                      <a:pt x="8192" y="1650"/>
                    </a:cubicBezTo>
                  </a:path>
                </a:pathLst>
              </a:custGeom>
              <a:noFill/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6737350" y="2718713"/>
                <a:ext cx="96725" cy="95650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3826" extrusionOk="0">
                    <a:moveTo>
                      <a:pt x="1435" y="0"/>
                    </a:moveTo>
                    <a:cubicBezTo>
                      <a:pt x="1211" y="0"/>
                      <a:pt x="801" y="240"/>
                      <a:pt x="513" y="481"/>
                    </a:cubicBezTo>
                    <a:cubicBezTo>
                      <a:pt x="171" y="708"/>
                      <a:pt x="1" y="936"/>
                      <a:pt x="171" y="1106"/>
                    </a:cubicBezTo>
                    <a:cubicBezTo>
                      <a:pt x="342" y="1277"/>
                      <a:pt x="399" y="1391"/>
                      <a:pt x="626" y="1732"/>
                    </a:cubicBezTo>
                    <a:cubicBezTo>
                      <a:pt x="797" y="2073"/>
                      <a:pt x="1025" y="2870"/>
                      <a:pt x="1025" y="3382"/>
                    </a:cubicBezTo>
                    <a:cubicBezTo>
                      <a:pt x="1025" y="3706"/>
                      <a:pt x="1162" y="3825"/>
                      <a:pt x="1364" y="3825"/>
                    </a:cubicBezTo>
                    <a:cubicBezTo>
                      <a:pt x="1480" y="3825"/>
                      <a:pt x="1618" y="3785"/>
                      <a:pt x="1764" y="3723"/>
                    </a:cubicBezTo>
                    <a:cubicBezTo>
                      <a:pt x="2162" y="3609"/>
                      <a:pt x="2504" y="3382"/>
                      <a:pt x="2731" y="3154"/>
                    </a:cubicBezTo>
                    <a:cubicBezTo>
                      <a:pt x="3015" y="2927"/>
                      <a:pt x="2959" y="2870"/>
                      <a:pt x="3186" y="2642"/>
                    </a:cubicBezTo>
                    <a:cubicBezTo>
                      <a:pt x="3414" y="2415"/>
                      <a:pt x="3471" y="2472"/>
                      <a:pt x="3698" y="2073"/>
                    </a:cubicBezTo>
                    <a:cubicBezTo>
                      <a:pt x="3869" y="1675"/>
                      <a:pt x="3812" y="1220"/>
                      <a:pt x="3527" y="879"/>
                    </a:cubicBezTo>
                    <a:cubicBezTo>
                      <a:pt x="3243" y="538"/>
                      <a:pt x="2162" y="83"/>
                      <a:pt x="1537" y="26"/>
                    </a:cubicBezTo>
                    <a:cubicBezTo>
                      <a:pt x="1510" y="8"/>
                      <a:pt x="1476" y="0"/>
                      <a:pt x="1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6676200" y="2776063"/>
                <a:ext cx="592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460" extrusionOk="0">
                    <a:moveTo>
                      <a:pt x="2046" y="1303"/>
                    </a:moveTo>
                    <a:lnTo>
                      <a:pt x="2046" y="1303"/>
                    </a:lnTo>
                    <a:cubicBezTo>
                      <a:pt x="2044" y="1303"/>
                      <a:pt x="2044" y="1307"/>
                      <a:pt x="2049" y="1315"/>
                    </a:cubicBezTo>
                    <a:cubicBezTo>
                      <a:pt x="2075" y="1341"/>
                      <a:pt x="2095" y="1362"/>
                      <a:pt x="2110" y="1378"/>
                    </a:cubicBezTo>
                    <a:lnTo>
                      <a:pt x="2110" y="1378"/>
                    </a:lnTo>
                    <a:cubicBezTo>
                      <a:pt x="2080" y="1330"/>
                      <a:pt x="2053" y="1303"/>
                      <a:pt x="2046" y="1303"/>
                    </a:cubicBezTo>
                    <a:close/>
                    <a:moveTo>
                      <a:pt x="939" y="1"/>
                    </a:moveTo>
                    <a:cubicBezTo>
                      <a:pt x="912" y="1"/>
                      <a:pt x="884" y="3"/>
                      <a:pt x="854" y="7"/>
                    </a:cubicBezTo>
                    <a:cubicBezTo>
                      <a:pt x="456" y="64"/>
                      <a:pt x="342" y="64"/>
                      <a:pt x="172" y="178"/>
                    </a:cubicBezTo>
                    <a:cubicBezTo>
                      <a:pt x="58" y="291"/>
                      <a:pt x="1" y="405"/>
                      <a:pt x="228" y="746"/>
                    </a:cubicBezTo>
                    <a:cubicBezTo>
                      <a:pt x="399" y="1031"/>
                      <a:pt x="399" y="1258"/>
                      <a:pt x="342" y="1713"/>
                    </a:cubicBezTo>
                    <a:cubicBezTo>
                      <a:pt x="342" y="2135"/>
                      <a:pt x="440" y="2459"/>
                      <a:pt x="816" y="2459"/>
                    </a:cubicBezTo>
                    <a:cubicBezTo>
                      <a:pt x="846" y="2459"/>
                      <a:pt x="878" y="2457"/>
                      <a:pt x="911" y="2453"/>
                    </a:cubicBezTo>
                    <a:cubicBezTo>
                      <a:pt x="1366" y="2396"/>
                      <a:pt x="1423" y="2396"/>
                      <a:pt x="1764" y="2282"/>
                    </a:cubicBezTo>
                    <a:cubicBezTo>
                      <a:pt x="2369" y="2000"/>
                      <a:pt x="2231" y="1575"/>
                      <a:pt x="2119" y="1392"/>
                    </a:cubicBezTo>
                    <a:lnTo>
                      <a:pt x="2119" y="1392"/>
                    </a:lnTo>
                    <a:cubicBezTo>
                      <a:pt x="2137" y="1409"/>
                      <a:pt x="2148" y="1419"/>
                      <a:pt x="2149" y="1419"/>
                    </a:cubicBezTo>
                    <a:cubicBezTo>
                      <a:pt x="2150" y="1419"/>
                      <a:pt x="2138" y="1406"/>
                      <a:pt x="2110" y="1378"/>
                    </a:cubicBezTo>
                    <a:lnTo>
                      <a:pt x="2110" y="1378"/>
                    </a:lnTo>
                    <a:cubicBezTo>
                      <a:pt x="2113" y="1382"/>
                      <a:pt x="2116" y="1387"/>
                      <a:pt x="2119" y="1392"/>
                    </a:cubicBezTo>
                    <a:lnTo>
                      <a:pt x="2119" y="1392"/>
                    </a:lnTo>
                    <a:cubicBezTo>
                      <a:pt x="1995" y="1271"/>
                      <a:pt x="1520" y="779"/>
                      <a:pt x="1480" y="576"/>
                    </a:cubicBezTo>
                    <a:cubicBezTo>
                      <a:pt x="1375" y="313"/>
                      <a:pt x="1269" y="1"/>
                      <a:pt x="9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6633550" y="2774813"/>
                <a:ext cx="355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2694" extrusionOk="0">
                    <a:moveTo>
                      <a:pt x="854" y="0"/>
                    </a:moveTo>
                    <a:cubicBezTo>
                      <a:pt x="740" y="0"/>
                      <a:pt x="797" y="0"/>
                      <a:pt x="399" y="57"/>
                    </a:cubicBezTo>
                    <a:cubicBezTo>
                      <a:pt x="0" y="57"/>
                      <a:pt x="57" y="228"/>
                      <a:pt x="228" y="512"/>
                    </a:cubicBezTo>
                    <a:cubicBezTo>
                      <a:pt x="399" y="853"/>
                      <a:pt x="399" y="1763"/>
                      <a:pt x="342" y="2275"/>
                    </a:cubicBezTo>
                    <a:cubicBezTo>
                      <a:pt x="270" y="2596"/>
                      <a:pt x="356" y="2694"/>
                      <a:pt x="499" y="2694"/>
                    </a:cubicBezTo>
                    <a:cubicBezTo>
                      <a:pt x="585" y="2694"/>
                      <a:pt x="691" y="2659"/>
                      <a:pt x="797" y="2617"/>
                    </a:cubicBezTo>
                    <a:cubicBezTo>
                      <a:pt x="1138" y="2560"/>
                      <a:pt x="1195" y="2503"/>
                      <a:pt x="1252" y="2105"/>
                    </a:cubicBezTo>
                    <a:cubicBezTo>
                      <a:pt x="1366" y="1707"/>
                      <a:pt x="1423" y="1024"/>
                      <a:pt x="1366" y="569"/>
                    </a:cubicBezTo>
                    <a:cubicBezTo>
                      <a:pt x="1309" y="341"/>
                      <a:pt x="1138" y="0"/>
                      <a:pt x="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00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6508400" y="2254338"/>
                <a:ext cx="725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2674" extrusionOk="0">
                    <a:moveTo>
                      <a:pt x="2049" y="1423"/>
                    </a:moveTo>
                    <a:cubicBezTo>
                      <a:pt x="2333" y="1309"/>
                      <a:pt x="2902" y="1423"/>
                      <a:pt x="2902" y="1423"/>
                    </a:cubicBezTo>
                    <a:cubicBezTo>
                      <a:pt x="2902" y="1423"/>
                      <a:pt x="2788" y="1252"/>
                      <a:pt x="2617" y="911"/>
                    </a:cubicBezTo>
                    <a:cubicBezTo>
                      <a:pt x="2390" y="569"/>
                      <a:pt x="2106" y="1"/>
                      <a:pt x="1537" y="285"/>
                    </a:cubicBezTo>
                    <a:cubicBezTo>
                      <a:pt x="1025" y="569"/>
                      <a:pt x="684" y="683"/>
                      <a:pt x="456" y="1081"/>
                    </a:cubicBezTo>
                    <a:cubicBezTo>
                      <a:pt x="285" y="1480"/>
                      <a:pt x="1" y="1593"/>
                      <a:pt x="399" y="1991"/>
                    </a:cubicBezTo>
                    <a:cubicBezTo>
                      <a:pt x="797" y="2333"/>
                      <a:pt x="911" y="2674"/>
                      <a:pt x="1195" y="2276"/>
                    </a:cubicBezTo>
                    <a:cubicBezTo>
                      <a:pt x="1423" y="1878"/>
                      <a:pt x="1878" y="1536"/>
                      <a:pt x="2049" y="1423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6505575" y="2383738"/>
                <a:ext cx="5120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902" extrusionOk="0">
                    <a:moveTo>
                      <a:pt x="1707" y="342"/>
                    </a:moveTo>
                    <a:cubicBezTo>
                      <a:pt x="1877" y="626"/>
                      <a:pt x="1763" y="683"/>
                      <a:pt x="1763" y="968"/>
                    </a:cubicBezTo>
                    <a:cubicBezTo>
                      <a:pt x="1763" y="1195"/>
                      <a:pt x="1707" y="1423"/>
                      <a:pt x="1877" y="1650"/>
                    </a:cubicBezTo>
                    <a:cubicBezTo>
                      <a:pt x="2048" y="1935"/>
                      <a:pt x="2048" y="2105"/>
                      <a:pt x="1991" y="2276"/>
                    </a:cubicBezTo>
                    <a:cubicBezTo>
                      <a:pt x="1991" y="2447"/>
                      <a:pt x="2048" y="2617"/>
                      <a:pt x="1707" y="2731"/>
                    </a:cubicBezTo>
                    <a:cubicBezTo>
                      <a:pt x="1422" y="2788"/>
                      <a:pt x="1252" y="2902"/>
                      <a:pt x="1081" y="2902"/>
                    </a:cubicBezTo>
                    <a:cubicBezTo>
                      <a:pt x="967" y="2902"/>
                      <a:pt x="797" y="2788"/>
                      <a:pt x="910" y="2390"/>
                    </a:cubicBezTo>
                    <a:cubicBezTo>
                      <a:pt x="967" y="1992"/>
                      <a:pt x="967" y="1138"/>
                      <a:pt x="740" y="854"/>
                    </a:cubicBezTo>
                    <a:cubicBezTo>
                      <a:pt x="512" y="626"/>
                      <a:pt x="341" y="513"/>
                      <a:pt x="171" y="399"/>
                    </a:cubicBezTo>
                    <a:cubicBezTo>
                      <a:pt x="0" y="342"/>
                      <a:pt x="171" y="171"/>
                      <a:pt x="512" y="115"/>
                    </a:cubicBezTo>
                    <a:cubicBezTo>
                      <a:pt x="797" y="58"/>
                      <a:pt x="910" y="1"/>
                      <a:pt x="1138" y="1"/>
                    </a:cubicBezTo>
                    <a:cubicBezTo>
                      <a:pt x="1365" y="1"/>
                      <a:pt x="1650" y="171"/>
                      <a:pt x="1707" y="342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6474275" y="2390863"/>
                <a:ext cx="441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3357" extrusionOk="0">
                    <a:moveTo>
                      <a:pt x="58" y="285"/>
                    </a:moveTo>
                    <a:cubicBezTo>
                      <a:pt x="456" y="455"/>
                      <a:pt x="740" y="569"/>
                      <a:pt x="911" y="1081"/>
                    </a:cubicBezTo>
                    <a:cubicBezTo>
                      <a:pt x="1025" y="1593"/>
                      <a:pt x="1025" y="2162"/>
                      <a:pt x="854" y="2503"/>
                    </a:cubicBezTo>
                    <a:cubicBezTo>
                      <a:pt x="683" y="2901"/>
                      <a:pt x="683" y="2958"/>
                      <a:pt x="456" y="3186"/>
                    </a:cubicBezTo>
                    <a:cubicBezTo>
                      <a:pt x="171" y="3356"/>
                      <a:pt x="626" y="3186"/>
                      <a:pt x="911" y="3072"/>
                    </a:cubicBezTo>
                    <a:cubicBezTo>
                      <a:pt x="1195" y="2958"/>
                      <a:pt x="1593" y="2730"/>
                      <a:pt x="1707" y="2389"/>
                    </a:cubicBezTo>
                    <a:cubicBezTo>
                      <a:pt x="1764" y="1991"/>
                      <a:pt x="1764" y="1308"/>
                      <a:pt x="1593" y="910"/>
                    </a:cubicBezTo>
                    <a:cubicBezTo>
                      <a:pt x="1423" y="512"/>
                      <a:pt x="1309" y="285"/>
                      <a:pt x="1138" y="171"/>
                    </a:cubicBezTo>
                    <a:cubicBezTo>
                      <a:pt x="911" y="0"/>
                      <a:pt x="911" y="0"/>
                      <a:pt x="626" y="57"/>
                    </a:cubicBezTo>
                    <a:cubicBezTo>
                      <a:pt x="399" y="114"/>
                      <a:pt x="1" y="228"/>
                      <a:pt x="58" y="285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0"/>
              <p:cNvSpPr/>
              <p:nvPr/>
            </p:nvSpPr>
            <p:spPr>
              <a:xfrm>
                <a:off x="6522625" y="2932638"/>
                <a:ext cx="56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504" extrusionOk="0">
                    <a:moveTo>
                      <a:pt x="1" y="740"/>
                    </a:moveTo>
                    <a:cubicBezTo>
                      <a:pt x="58" y="1195"/>
                      <a:pt x="115" y="1423"/>
                      <a:pt x="399" y="1878"/>
                    </a:cubicBezTo>
                    <a:cubicBezTo>
                      <a:pt x="626" y="2390"/>
                      <a:pt x="968" y="2504"/>
                      <a:pt x="1252" y="2504"/>
                    </a:cubicBezTo>
                    <a:cubicBezTo>
                      <a:pt x="1537" y="2504"/>
                      <a:pt x="1764" y="2504"/>
                      <a:pt x="1935" y="2390"/>
                    </a:cubicBezTo>
                    <a:cubicBezTo>
                      <a:pt x="2105" y="2276"/>
                      <a:pt x="2276" y="2049"/>
                      <a:pt x="2105" y="1764"/>
                    </a:cubicBezTo>
                    <a:cubicBezTo>
                      <a:pt x="1935" y="1537"/>
                      <a:pt x="1707" y="1195"/>
                      <a:pt x="1707" y="740"/>
                    </a:cubicBezTo>
                    <a:cubicBezTo>
                      <a:pt x="1707" y="342"/>
                      <a:pt x="1650" y="58"/>
                      <a:pt x="1309" y="58"/>
                    </a:cubicBezTo>
                    <a:cubicBezTo>
                      <a:pt x="968" y="58"/>
                      <a:pt x="740" y="1"/>
                      <a:pt x="456" y="115"/>
                    </a:cubicBezTo>
                    <a:cubicBezTo>
                      <a:pt x="115" y="172"/>
                      <a:pt x="1" y="456"/>
                      <a:pt x="1" y="740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0"/>
              <p:cNvSpPr/>
              <p:nvPr/>
            </p:nvSpPr>
            <p:spPr>
              <a:xfrm>
                <a:off x="6467175" y="2941188"/>
                <a:ext cx="384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2390" extrusionOk="0">
                    <a:moveTo>
                      <a:pt x="1422" y="1593"/>
                    </a:moveTo>
                    <a:cubicBezTo>
                      <a:pt x="1366" y="1991"/>
                      <a:pt x="1536" y="2332"/>
                      <a:pt x="1195" y="2332"/>
                    </a:cubicBezTo>
                    <a:cubicBezTo>
                      <a:pt x="910" y="2389"/>
                      <a:pt x="512" y="2275"/>
                      <a:pt x="285" y="2275"/>
                    </a:cubicBezTo>
                    <a:cubicBezTo>
                      <a:pt x="114" y="2275"/>
                      <a:pt x="0" y="2219"/>
                      <a:pt x="57" y="1707"/>
                    </a:cubicBezTo>
                    <a:cubicBezTo>
                      <a:pt x="57" y="1195"/>
                      <a:pt x="57" y="740"/>
                      <a:pt x="342" y="455"/>
                    </a:cubicBezTo>
                    <a:cubicBezTo>
                      <a:pt x="683" y="171"/>
                      <a:pt x="1195" y="0"/>
                      <a:pt x="1366" y="398"/>
                    </a:cubicBezTo>
                    <a:cubicBezTo>
                      <a:pt x="1536" y="853"/>
                      <a:pt x="1536" y="740"/>
                      <a:pt x="1479" y="967"/>
                    </a:cubicBezTo>
                    <a:cubicBezTo>
                      <a:pt x="1479" y="1252"/>
                      <a:pt x="1479" y="1422"/>
                      <a:pt x="1422" y="1593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0"/>
              <p:cNvSpPr/>
              <p:nvPr/>
            </p:nvSpPr>
            <p:spPr>
              <a:xfrm>
                <a:off x="6502725" y="2995213"/>
                <a:ext cx="56900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2390" extrusionOk="0">
                    <a:moveTo>
                      <a:pt x="285" y="911"/>
                    </a:moveTo>
                    <a:cubicBezTo>
                      <a:pt x="626" y="1138"/>
                      <a:pt x="740" y="1480"/>
                      <a:pt x="797" y="1707"/>
                    </a:cubicBezTo>
                    <a:cubicBezTo>
                      <a:pt x="854" y="1991"/>
                      <a:pt x="1081" y="2276"/>
                      <a:pt x="1252" y="2333"/>
                    </a:cubicBezTo>
                    <a:cubicBezTo>
                      <a:pt x="1479" y="2390"/>
                      <a:pt x="1934" y="2276"/>
                      <a:pt x="2048" y="1991"/>
                    </a:cubicBezTo>
                    <a:cubicBezTo>
                      <a:pt x="2162" y="1650"/>
                      <a:pt x="2276" y="1025"/>
                      <a:pt x="1991" y="683"/>
                    </a:cubicBezTo>
                    <a:cubicBezTo>
                      <a:pt x="1707" y="342"/>
                      <a:pt x="1422" y="171"/>
                      <a:pt x="1252" y="114"/>
                    </a:cubicBezTo>
                    <a:cubicBezTo>
                      <a:pt x="1138" y="58"/>
                      <a:pt x="1024" y="1"/>
                      <a:pt x="740" y="228"/>
                    </a:cubicBezTo>
                    <a:cubicBezTo>
                      <a:pt x="399" y="456"/>
                      <a:pt x="342" y="456"/>
                      <a:pt x="171" y="569"/>
                    </a:cubicBezTo>
                    <a:cubicBezTo>
                      <a:pt x="0" y="626"/>
                      <a:pt x="114" y="797"/>
                      <a:pt x="285" y="911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0"/>
              <p:cNvSpPr/>
              <p:nvPr/>
            </p:nvSpPr>
            <p:spPr>
              <a:xfrm>
                <a:off x="6468600" y="3016538"/>
                <a:ext cx="49800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561" extrusionOk="0">
                    <a:moveTo>
                      <a:pt x="114" y="1366"/>
                    </a:moveTo>
                    <a:cubicBezTo>
                      <a:pt x="0" y="740"/>
                      <a:pt x="853" y="1"/>
                      <a:pt x="1365" y="797"/>
                    </a:cubicBezTo>
                    <a:cubicBezTo>
                      <a:pt x="1820" y="1594"/>
                      <a:pt x="1707" y="1252"/>
                      <a:pt x="1820" y="1594"/>
                    </a:cubicBezTo>
                    <a:cubicBezTo>
                      <a:pt x="1934" y="1878"/>
                      <a:pt x="1991" y="1935"/>
                      <a:pt x="1707" y="2049"/>
                    </a:cubicBezTo>
                    <a:cubicBezTo>
                      <a:pt x="1365" y="2219"/>
                      <a:pt x="1081" y="2333"/>
                      <a:pt x="853" y="2447"/>
                    </a:cubicBezTo>
                    <a:cubicBezTo>
                      <a:pt x="626" y="2561"/>
                      <a:pt x="342" y="2390"/>
                      <a:pt x="285" y="2162"/>
                    </a:cubicBezTo>
                    <a:cubicBezTo>
                      <a:pt x="171" y="1878"/>
                      <a:pt x="171" y="1537"/>
                      <a:pt x="114" y="1366"/>
                    </a:cubicBezTo>
                    <a:close/>
                  </a:path>
                </a:pathLst>
              </a:custGeom>
              <a:solidFill>
                <a:srgbClr val="B9CCE9"/>
              </a:solidFill>
              <a:ln w="570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0"/>
              <p:cNvSpPr/>
              <p:nvPr/>
            </p:nvSpPr>
            <p:spPr>
              <a:xfrm>
                <a:off x="6428775" y="1996963"/>
                <a:ext cx="6827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186" extrusionOk="0">
                    <a:moveTo>
                      <a:pt x="740" y="0"/>
                    </a:moveTo>
                    <a:lnTo>
                      <a:pt x="1" y="796"/>
                    </a:lnTo>
                    <a:cubicBezTo>
                      <a:pt x="1" y="796"/>
                      <a:pt x="171" y="910"/>
                      <a:pt x="342" y="1138"/>
                    </a:cubicBezTo>
                    <a:cubicBezTo>
                      <a:pt x="569" y="1365"/>
                      <a:pt x="854" y="1650"/>
                      <a:pt x="1081" y="1934"/>
                    </a:cubicBezTo>
                    <a:cubicBezTo>
                      <a:pt x="1309" y="2275"/>
                      <a:pt x="1480" y="2617"/>
                      <a:pt x="1536" y="2844"/>
                    </a:cubicBezTo>
                    <a:cubicBezTo>
                      <a:pt x="1650" y="3072"/>
                      <a:pt x="1593" y="3185"/>
                      <a:pt x="1650" y="3185"/>
                    </a:cubicBezTo>
                    <a:lnTo>
                      <a:pt x="2674" y="3185"/>
                    </a:lnTo>
                    <a:cubicBezTo>
                      <a:pt x="2674" y="3185"/>
                      <a:pt x="2731" y="2844"/>
                      <a:pt x="2560" y="2503"/>
                    </a:cubicBezTo>
                    <a:cubicBezTo>
                      <a:pt x="2446" y="2105"/>
                      <a:pt x="2219" y="1707"/>
                      <a:pt x="1935" y="1308"/>
                    </a:cubicBezTo>
                    <a:cubicBezTo>
                      <a:pt x="1650" y="967"/>
                      <a:pt x="1366" y="626"/>
                      <a:pt x="1138" y="398"/>
                    </a:cubicBezTo>
                    <a:cubicBezTo>
                      <a:pt x="911" y="171"/>
                      <a:pt x="740" y="0"/>
                      <a:pt x="740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0"/>
              <p:cNvSpPr/>
              <p:nvPr/>
            </p:nvSpPr>
            <p:spPr>
              <a:xfrm>
                <a:off x="6447275" y="1996963"/>
                <a:ext cx="4977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3186" fill="none" extrusionOk="0">
                    <a:moveTo>
                      <a:pt x="1934" y="3185"/>
                    </a:moveTo>
                    <a:cubicBezTo>
                      <a:pt x="1934" y="3185"/>
                      <a:pt x="1991" y="2844"/>
                      <a:pt x="1820" y="2503"/>
                    </a:cubicBezTo>
                    <a:cubicBezTo>
                      <a:pt x="1706" y="2105"/>
                      <a:pt x="1479" y="1707"/>
                      <a:pt x="1195" y="1308"/>
                    </a:cubicBezTo>
                    <a:cubicBezTo>
                      <a:pt x="910" y="967"/>
                      <a:pt x="626" y="626"/>
                      <a:pt x="398" y="398"/>
                    </a:cubicBezTo>
                    <a:cubicBezTo>
                      <a:pt x="171" y="171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0"/>
              <p:cNvSpPr/>
              <p:nvPr/>
            </p:nvSpPr>
            <p:spPr>
              <a:xfrm>
                <a:off x="6428775" y="2016863"/>
                <a:ext cx="412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90" fill="none" extrusionOk="0">
                    <a:moveTo>
                      <a:pt x="1" y="0"/>
                    </a:moveTo>
                    <a:cubicBezTo>
                      <a:pt x="1" y="0"/>
                      <a:pt x="171" y="114"/>
                      <a:pt x="342" y="342"/>
                    </a:cubicBezTo>
                    <a:cubicBezTo>
                      <a:pt x="569" y="569"/>
                      <a:pt x="854" y="854"/>
                      <a:pt x="1081" y="1138"/>
                    </a:cubicBezTo>
                    <a:cubicBezTo>
                      <a:pt x="1309" y="1479"/>
                      <a:pt x="1480" y="1821"/>
                      <a:pt x="1536" y="2048"/>
                    </a:cubicBezTo>
                    <a:cubicBezTo>
                      <a:pt x="1650" y="2276"/>
                      <a:pt x="1593" y="2389"/>
                      <a:pt x="1650" y="238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0"/>
              <p:cNvSpPr/>
              <p:nvPr/>
            </p:nvSpPr>
            <p:spPr>
              <a:xfrm>
                <a:off x="6430200" y="2001563"/>
                <a:ext cx="256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40" extrusionOk="0">
                    <a:moveTo>
                      <a:pt x="847" y="1"/>
                    </a:moveTo>
                    <a:cubicBezTo>
                      <a:pt x="797" y="1"/>
                      <a:pt x="740" y="15"/>
                      <a:pt x="683" y="44"/>
                    </a:cubicBezTo>
                    <a:lnTo>
                      <a:pt x="114" y="669"/>
                    </a:lnTo>
                    <a:cubicBezTo>
                      <a:pt x="57" y="726"/>
                      <a:pt x="0" y="840"/>
                      <a:pt x="57" y="897"/>
                    </a:cubicBezTo>
                    <a:cubicBezTo>
                      <a:pt x="114" y="925"/>
                      <a:pt x="157" y="940"/>
                      <a:pt x="200" y="940"/>
                    </a:cubicBezTo>
                    <a:cubicBezTo>
                      <a:pt x="242" y="940"/>
                      <a:pt x="285" y="925"/>
                      <a:pt x="342" y="897"/>
                    </a:cubicBezTo>
                    <a:lnTo>
                      <a:pt x="911" y="271"/>
                    </a:lnTo>
                    <a:cubicBezTo>
                      <a:pt x="1024" y="214"/>
                      <a:pt x="1024" y="101"/>
                      <a:pt x="967" y="44"/>
                    </a:cubicBezTo>
                    <a:cubicBezTo>
                      <a:pt x="939" y="15"/>
                      <a:pt x="896" y="1"/>
                      <a:pt x="8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0"/>
              <p:cNvSpPr/>
              <p:nvPr/>
            </p:nvSpPr>
            <p:spPr>
              <a:xfrm>
                <a:off x="6440150" y="2011888"/>
                <a:ext cx="256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25" extrusionOk="0">
                    <a:moveTo>
                      <a:pt x="854" y="0"/>
                    </a:moveTo>
                    <a:cubicBezTo>
                      <a:pt x="811" y="0"/>
                      <a:pt x="769" y="29"/>
                      <a:pt x="740" y="86"/>
                    </a:cubicBezTo>
                    <a:lnTo>
                      <a:pt x="114" y="654"/>
                    </a:lnTo>
                    <a:cubicBezTo>
                      <a:pt x="1" y="711"/>
                      <a:pt x="1" y="825"/>
                      <a:pt x="58" y="882"/>
                    </a:cubicBezTo>
                    <a:cubicBezTo>
                      <a:pt x="86" y="910"/>
                      <a:pt x="129" y="925"/>
                      <a:pt x="178" y="925"/>
                    </a:cubicBezTo>
                    <a:cubicBezTo>
                      <a:pt x="228" y="925"/>
                      <a:pt x="285" y="910"/>
                      <a:pt x="342" y="882"/>
                    </a:cubicBezTo>
                    <a:lnTo>
                      <a:pt x="968" y="313"/>
                    </a:lnTo>
                    <a:cubicBezTo>
                      <a:pt x="1025" y="256"/>
                      <a:pt x="1025" y="143"/>
                      <a:pt x="968" y="86"/>
                    </a:cubicBezTo>
                    <a:cubicBezTo>
                      <a:pt x="939" y="29"/>
                      <a:pt x="897" y="0"/>
                      <a:pt x="8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0"/>
              <p:cNvSpPr/>
              <p:nvPr/>
            </p:nvSpPr>
            <p:spPr>
              <a:xfrm>
                <a:off x="6448675" y="2022413"/>
                <a:ext cx="284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979" extrusionOk="0">
                    <a:moveTo>
                      <a:pt x="843" y="1"/>
                    </a:moveTo>
                    <a:cubicBezTo>
                      <a:pt x="800" y="1"/>
                      <a:pt x="762" y="19"/>
                      <a:pt x="740" y="63"/>
                    </a:cubicBezTo>
                    <a:lnTo>
                      <a:pt x="115" y="575"/>
                    </a:lnTo>
                    <a:cubicBezTo>
                      <a:pt x="1" y="632"/>
                      <a:pt x="1" y="802"/>
                      <a:pt x="58" y="859"/>
                    </a:cubicBezTo>
                    <a:cubicBezTo>
                      <a:pt x="128" y="930"/>
                      <a:pt x="198" y="978"/>
                      <a:pt x="255" y="978"/>
                    </a:cubicBezTo>
                    <a:cubicBezTo>
                      <a:pt x="290" y="978"/>
                      <a:pt x="321" y="960"/>
                      <a:pt x="342" y="916"/>
                    </a:cubicBezTo>
                    <a:lnTo>
                      <a:pt x="1025" y="461"/>
                    </a:lnTo>
                    <a:cubicBezTo>
                      <a:pt x="1139" y="404"/>
                      <a:pt x="1139" y="233"/>
                      <a:pt x="1025" y="120"/>
                    </a:cubicBezTo>
                    <a:cubicBezTo>
                      <a:pt x="990" y="49"/>
                      <a:pt x="911" y="1"/>
                      <a:pt x="84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0"/>
              <p:cNvSpPr/>
              <p:nvPr/>
            </p:nvSpPr>
            <p:spPr>
              <a:xfrm>
                <a:off x="6457225" y="2036538"/>
                <a:ext cx="284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792" extrusionOk="0">
                    <a:moveTo>
                      <a:pt x="937" y="1"/>
                    </a:moveTo>
                    <a:cubicBezTo>
                      <a:pt x="893" y="1"/>
                      <a:pt x="845" y="19"/>
                      <a:pt x="797" y="67"/>
                    </a:cubicBezTo>
                    <a:lnTo>
                      <a:pt x="114" y="522"/>
                    </a:lnTo>
                    <a:cubicBezTo>
                      <a:pt x="0" y="579"/>
                      <a:pt x="0" y="692"/>
                      <a:pt x="0" y="749"/>
                    </a:cubicBezTo>
                    <a:cubicBezTo>
                      <a:pt x="29" y="778"/>
                      <a:pt x="71" y="792"/>
                      <a:pt x="121" y="792"/>
                    </a:cubicBezTo>
                    <a:cubicBezTo>
                      <a:pt x="171" y="792"/>
                      <a:pt x="228" y="778"/>
                      <a:pt x="285" y="749"/>
                    </a:cubicBezTo>
                    <a:lnTo>
                      <a:pt x="1024" y="351"/>
                    </a:lnTo>
                    <a:cubicBezTo>
                      <a:pt x="1081" y="294"/>
                      <a:pt x="1138" y="180"/>
                      <a:pt x="1081" y="67"/>
                    </a:cubicBezTo>
                    <a:cubicBezTo>
                      <a:pt x="1048" y="34"/>
                      <a:pt x="996" y="1"/>
                      <a:pt x="9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0"/>
              <p:cNvSpPr/>
              <p:nvPr/>
            </p:nvSpPr>
            <p:spPr>
              <a:xfrm>
                <a:off x="6462900" y="2049038"/>
                <a:ext cx="313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62" extrusionOk="0">
                    <a:moveTo>
                      <a:pt x="947" y="0"/>
                    </a:moveTo>
                    <a:cubicBezTo>
                      <a:pt x="914" y="0"/>
                      <a:pt x="882" y="7"/>
                      <a:pt x="854" y="22"/>
                    </a:cubicBezTo>
                    <a:lnTo>
                      <a:pt x="115" y="420"/>
                    </a:lnTo>
                    <a:cubicBezTo>
                      <a:pt x="1" y="477"/>
                      <a:pt x="1" y="591"/>
                      <a:pt x="1" y="647"/>
                    </a:cubicBezTo>
                    <a:cubicBezTo>
                      <a:pt x="58" y="761"/>
                      <a:pt x="171" y="761"/>
                      <a:pt x="285" y="761"/>
                    </a:cubicBezTo>
                    <a:lnTo>
                      <a:pt x="1081" y="534"/>
                    </a:lnTo>
                    <a:cubicBezTo>
                      <a:pt x="1195" y="477"/>
                      <a:pt x="1252" y="363"/>
                      <a:pt x="1195" y="192"/>
                    </a:cubicBezTo>
                    <a:cubicBezTo>
                      <a:pt x="1153" y="64"/>
                      <a:pt x="1046" y="0"/>
                      <a:pt x="9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0"/>
              <p:cNvSpPr/>
              <p:nvPr/>
            </p:nvSpPr>
            <p:spPr>
              <a:xfrm>
                <a:off x="6465750" y="2067513"/>
                <a:ext cx="313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21" extrusionOk="0">
                    <a:moveTo>
                      <a:pt x="1108" y="1"/>
                    </a:moveTo>
                    <a:cubicBezTo>
                      <a:pt x="1081" y="1"/>
                      <a:pt x="1053" y="8"/>
                      <a:pt x="1024" y="22"/>
                    </a:cubicBezTo>
                    <a:lnTo>
                      <a:pt x="171" y="193"/>
                    </a:lnTo>
                    <a:cubicBezTo>
                      <a:pt x="114" y="193"/>
                      <a:pt x="1" y="250"/>
                      <a:pt x="1" y="307"/>
                    </a:cubicBezTo>
                    <a:cubicBezTo>
                      <a:pt x="1" y="363"/>
                      <a:pt x="114" y="420"/>
                      <a:pt x="228" y="420"/>
                    </a:cubicBezTo>
                    <a:lnTo>
                      <a:pt x="1081" y="420"/>
                    </a:lnTo>
                    <a:cubicBezTo>
                      <a:pt x="1195" y="420"/>
                      <a:pt x="1252" y="307"/>
                      <a:pt x="1252" y="193"/>
                    </a:cubicBezTo>
                    <a:cubicBezTo>
                      <a:pt x="1252" y="65"/>
                      <a:pt x="1188" y="1"/>
                      <a:pt x="110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0"/>
              <p:cNvSpPr/>
              <p:nvPr/>
            </p:nvSpPr>
            <p:spPr>
              <a:xfrm>
                <a:off x="6464325" y="1995538"/>
                <a:ext cx="65450" cy="23465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9386" extrusionOk="0">
                    <a:moveTo>
                      <a:pt x="1536" y="0"/>
                    </a:moveTo>
                    <a:cubicBezTo>
                      <a:pt x="1536" y="228"/>
                      <a:pt x="1536" y="455"/>
                      <a:pt x="1536" y="683"/>
                    </a:cubicBezTo>
                    <a:lnTo>
                      <a:pt x="1423" y="1138"/>
                    </a:lnTo>
                    <a:lnTo>
                      <a:pt x="1195" y="1707"/>
                    </a:lnTo>
                    <a:lnTo>
                      <a:pt x="911" y="2332"/>
                    </a:lnTo>
                    <a:cubicBezTo>
                      <a:pt x="569" y="3072"/>
                      <a:pt x="58" y="3925"/>
                      <a:pt x="1" y="4949"/>
                    </a:cubicBezTo>
                    <a:lnTo>
                      <a:pt x="1" y="5006"/>
                    </a:lnTo>
                    <a:cubicBezTo>
                      <a:pt x="1" y="6485"/>
                      <a:pt x="285" y="8020"/>
                      <a:pt x="1138" y="9386"/>
                    </a:cubicBezTo>
                    <a:lnTo>
                      <a:pt x="1991" y="8817"/>
                    </a:lnTo>
                    <a:cubicBezTo>
                      <a:pt x="1366" y="7736"/>
                      <a:pt x="1081" y="6314"/>
                      <a:pt x="1024" y="5006"/>
                    </a:cubicBezTo>
                    <a:cubicBezTo>
                      <a:pt x="1081" y="4323"/>
                      <a:pt x="1480" y="3584"/>
                      <a:pt x="1878" y="2787"/>
                    </a:cubicBezTo>
                    <a:lnTo>
                      <a:pt x="2162" y="2162"/>
                    </a:lnTo>
                    <a:cubicBezTo>
                      <a:pt x="2276" y="1934"/>
                      <a:pt x="2333" y="1707"/>
                      <a:pt x="2447" y="1479"/>
                    </a:cubicBezTo>
                    <a:cubicBezTo>
                      <a:pt x="2503" y="1252"/>
                      <a:pt x="2560" y="910"/>
                      <a:pt x="2560" y="683"/>
                    </a:cubicBezTo>
                    <a:cubicBezTo>
                      <a:pt x="2617" y="455"/>
                      <a:pt x="2560" y="228"/>
                      <a:pt x="2560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0"/>
              <p:cNvSpPr/>
              <p:nvPr/>
            </p:nvSpPr>
            <p:spPr>
              <a:xfrm>
                <a:off x="6489925" y="1995538"/>
                <a:ext cx="3985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817" fill="none" extrusionOk="0">
                    <a:moveTo>
                      <a:pt x="967" y="8817"/>
                    </a:moveTo>
                    <a:cubicBezTo>
                      <a:pt x="342" y="7736"/>
                      <a:pt x="57" y="6314"/>
                      <a:pt x="0" y="5006"/>
                    </a:cubicBezTo>
                    <a:lnTo>
                      <a:pt x="0" y="5006"/>
                    </a:lnTo>
                    <a:cubicBezTo>
                      <a:pt x="57" y="4323"/>
                      <a:pt x="456" y="3584"/>
                      <a:pt x="854" y="2787"/>
                    </a:cubicBezTo>
                    <a:lnTo>
                      <a:pt x="1138" y="2162"/>
                    </a:lnTo>
                    <a:cubicBezTo>
                      <a:pt x="1252" y="1934"/>
                      <a:pt x="1309" y="1707"/>
                      <a:pt x="1423" y="1479"/>
                    </a:cubicBezTo>
                    <a:cubicBezTo>
                      <a:pt x="1479" y="1252"/>
                      <a:pt x="1536" y="910"/>
                      <a:pt x="1536" y="683"/>
                    </a:cubicBezTo>
                    <a:cubicBezTo>
                      <a:pt x="1593" y="455"/>
                      <a:pt x="1536" y="228"/>
                      <a:pt x="1536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0"/>
              <p:cNvSpPr/>
              <p:nvPr/>
            </p:nvSpPr>
            <p:spPr>
              <a:xfrm>
                <a:off x="6464325" y="1995538"/>
                <a:ext cx="38425" cy="234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9386" fill="none" extrusionOk="0">
                    <a:moveTo>
                      <a:pt x="1536" y="0"/>
                    </a:moveTo>
                    <a:cubicBezTo>
                      <a:pt x="1536" y="228"/>
                      <a:pt x="1536" y="455"/>
                      <a:pt x="1536" y="683"/>
                    </a:cubicBezTo>
                    <a:lnTo>
                      <a:pt x="1423" y="1138"/>
                    </a:lnTo>
                    <a:lnTo>
                      <a:pt x="1195" y="1707"/>
                    </a:lnTo>
                    <a:lnTo>
                      <a:pt x="911" y="2332"/>
                    </a:lnTo>
                    <a:cubicBezTo>
                      <a:pt x="569" y="3072"/>
                      <a:pt x="58" y="3925"/>
                      <a:pt x="1" y="4949"/>
                    </a:cubicBezTo>
                    <a:lnTo>
                      <a:pt x="1" y="4949"/>
                    </a:lnTo>
                    <a:lnTo>
                      <a:pt x="1" y="5006"/>
                    </a:lnTo>
                    <a:cubicBezTo>
                      <a:pt x="1" y="6485"/>
                      <a:pt x="285" y="8020"/>
                      <a:pt x="1138" y="938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0"/>
              <p:cNvSpPr/>
              <p:nvPr/>
            </p:nvSpPr>
            <p:spPr>
              <a:xfrm>
                <a:off x="6498450" y="2001213"/>
                <a:ext cx="327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513" extrusionOk="0">
                    <a:moveTo>
                      <a:pt x="228" y="1"/>
                    </a:moveTo>
                    <a:cubicBezTo>
                      <a:pt x="115" y="1"/>
                      <a:pt x="1" y="115"/>
                      <a:pt x="1" y="285"/>
                    </a:cubicBezTo>
                    <a:cubicBezTo>
                      <a:pt x="58" y="399"/>
                      <a:pt x="115" y="456"/>
                      <a:pt x="228" y="513"/>
                    </a:cubicBezTo>
                    <a:lnTo>
                      <a:pt x="1025" y="513"/>
                    </a:lnTo>
                    <a:cubicBezTo>
                      <a:pt x="1138" y="513"/>
                      <a:pt x="1309" y="342"/>
                      <a:pt x="1252" y="228"/>
                    </a:cubicBezTo>
                    <a:cubicBezTo>
                      <a:pt x="1252" y="115"/>
                      <a:pt x="1195" y="1"/>
                      <a:pt x="108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0"/>
              <p:cNvSpPr/>
              <p:nvPr/>
            </p:nvSpPr>
            <p:spPr>
              <a:xfrm>
                <a:off x="6495625" y="2020563"/>
                <a:ext cx="3130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06" extrusionOk="0">
                    <a:moveTo>
                      <a:pt x="170" y="1"/>
                    </a:moveTo>
                    <a:cubicBezTo>
                      <a:pt x="83" y="1"/>
                      <a:pt x="42" y="54"/>
                      <a:pt x="0" y="137"/>
                    </a:cubicBezTo>
                    <a:cubicBezTo>
                      <a:pt x="0" y="251"/>
                      <a:pt x="0" y="364"/>
                      <a:pt x="114" y="421"/>
                    </a:cubicBezTo>
                    <a:lnTo>
                      <a:pt x="910" y="706"/>
                    </a:lnTo>
                    <a:cubicBezTo>
                      <a:pt x="1024" y="706"/>
                      <a:pt x="1138" y="649"/>
                      <a:pt x="1195" y="535"/>
                    </a:cubicBezTo>
                    <a:cubicBezTo>
                      <a:pt x="1251" y="364"/>
                      <a:pt x="1195" y="194"/>
                      <a:pt x="1081" y="194"/>
                    </a:cubicBezTo>
                    <a:lnTo>
                      <a:pt x="284" y="23"/>
                    </a:lnTo>
                    <a:cubicBezTo>
                      <a:pt x="239" y="8"/>
                      <a:pt x="201" y="1"/>
                      <a:pt x="17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0"/>
              <p:cNvSpPr/>
              <p:nvPr/>
            </p:nvSpPr>
            <p:spPr>
              <a:xfrm>
                <a:off x="6487075" y="2036388"/>
                <a:ext cx="3272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98" extrusionOk="0">
                    <a:moveTo>
                      <a:pt x="338" y="1"/>
                    </a:moveTo>
                    <a:cubicBezTo>
                      <a:pt x="245" y="1"/>
                      <a:pt x="151" y="103"/>
                      <a:pt x="58" y="243"/>
                    </a:cubicBezTo>
                    <a:cubicBezTo>
                      <a:pt x="1" y="414"/>
                      <a:pt x="1" y="585"/>
                      <a:pt x="114" y="641"/>
                    </a:cubicBezTo>
                    <a:lnTo>
                      <a:pt x="854" y="983"/>
                    </a:lnTo>
                    <a:cubicBezTo>
                      <a:pt x="874" y="993"/>
                      <a:pt x="896" y="998"/>
                      <a:pt x="919" y="998"/>
                    </a:cubicBezTo>
                    <a:cubicBezTo>
                      <a:pt x="1025" y="998"/>
                      <a:pt x="1148" y="896"/>
                      <a:pt x="1195" y="755"/>
                    </a:cubicBezTo>
                    <a:cubicBezTo>
                      <a:pt x="1309" y="528"/>
                      <a:pt x="1252" y="357"/>
                      <a:pt x="1138" y="300"/>
                    </a:cubicBezTo>
                    <a:lnTo>
                      <a:pt x="399" y="16"/>
                    </a:lnTo>
                    <a:cubicBezTo>
                      <a:pt x="379" y="6"/>
                      <a:pt x="359" y="1"/>
                      <a:pt x="33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0"/>
              <p:cNvSpPr/>
              <p:nvPr/>
            </p:nvSpPr>
            <p:spPr>
              <a:xfrm>
                <a:off x="6478550" y="2057538"/>
                <a:ext cx="313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42" extrusionOk="0">
                    <a:moveTo>
                      <a:pt x="251" y="1"/>
                    </a:moveTo>
                    <a:cubicBezTo>
                      <a:pt x="171" y="1"/>
                      <a:pt x="99" y="53"/>
                      <a:pt x="57" y="137"/>
                    </a:cubicBezTo>
                    <a:cubicBezTo>
                      <a:pt x="0" y="251"/>
                      <a:pt x="0" y="421"/>
                      <a:pt x="114" y="478"/>
                    </a:cubicBezTo>
                    <a:lnTo>
                      <a:pt x="911" y="819"/>
                    </a:lnTo>
                    <a:cubicBezTo>
                      <a:pt x="926" y="835"/>
                      <a:pt x="949" y="842"/>
                      <a:pt x="976" y="842"/>
                    </a:cubicBezTo>
                    <a:cubicBezTo>
                      <a:pt x="1051" y="842"/>
                      <a:pt x="1153" y="789"/>
                      <a:pt x="1195" y="706"/>
                    </a:cubicBezTo>
                    <a:cubicBezTo>
                      <a:pt x="1252" y="592"/>
                      <a:pt x="1195" y="421"/>
                      <a:pt x="1081" y="364"/>
                    </a:cubicBezTo>
                    <a:lnTo>
                      <a:pt x="342" y="23"/>
                    </a:lnTo>
                    <a:cubicBezTo>
                      <a:pt x="311" y="8"/>
                      <a:pt x="281" y="1"/>
                      <a:pt x="25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0"/>
              <p:cNvSpPr/>
              <p:nvPr/>
            </p:nvSpPr>
            <p:spPr>
              <a:xfrm>
                <a:off x="6468600" y="2075163"/>
                <a:ext cx="327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68" extrusionOk="0">
                    <a:moveTo>
                      <a:pt x="398" y="1"/>
                    </a:moveTo>
                    <a:cubicBezTo>
                      <a:pt x="285" y="1"/>
                      <a:pt x="171" y="57"/>
                      <a:pt x="57" y="285"/>
                    </a:cubicBezTo>
                    <a:cubicBezTo>
                      <a:pt x="0" y="456"/>
                      <a:pt x="57" y="626"/>
                      <a:pt x="114" y="683"/>
                    </a:cubicBezTo>
                    <a:lnTo>
                      <a:pt x="910" y="968"/>
                    </a:lnTo>
                    <a:cubicBezTo>
                      <a:pt x="1024" y="968"/>
                      <a:pt x="1138" y="911"/>
                      <a:pt x="1252" y="740"/>
                    </a:cubicBezTo>
                    <a:cubicBezTo>
                      <a:pt x="1309" y="569"/>
                      <a:pt x="1252" y="399"/>
                      <a:pt x="1195" y="342"/>
                    </a:cubicBez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6462900" y="2098963"/>
                <a:ext cx="3132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57" extrusionOk="0">
                    <a:moveTo>
                      <a:pt x="225" y="1"/>
                    </a:moveTo>
                    <a:cubicBezTo>
                      <a:pt x="133" y="1"/>
                      <a:pt x="48" y="103"/>
                      <a:pt x="1" y="243"/>
                    </a:cubicBezTo>
                    <a:cubicBezTo>
                      <a:pt x="1" y="357"/>
                      <a:pt x="58" y="527"/>
                      <a:pt x="171" y="527"/>
                    </a:cubicBezTo>
                    <a:lnTo>
                      <a:pt x="968" y="641"/>
                    </a:lnTo>
                    <a:cubicBezTo>
                      <a:pt x="989" y="652"/>
                      <a:pt x="1009" y="656"/>
                      <a:pt x="1030" y="656"/>
                    </a:cubicBezTo>
                    <a:cubicBezTo>
                      <a:pt x="1119" y="656"/>
                      <a:pt x="1195" y="563"/>
                      <a:pt x="1195" y="471"/>
                    </a:cubicBezTo>
                    <a:cubicBezTo>
                      <a:pt x="1252" y="414"/>
                      <a:pt x="1195" y="300"/>
                      <a:pt x="1081" y="243"/>
                    </a:cubicBezTo>
                    <a:lnTo>
                      <a:pt x="285" y="16"/>
                    </a:lnTo>
                    <a:cubicBezTo>
                      <a:pt x="265" y="5"/>
                      <a:pt x="245" y="1"/>
                      <a:pt x="2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0"/>
              <p:cNvSpPr/>
              <p:nvPr/>
            </p:nvSpPr>
            <p:spPr>
              <a:xfrm>
                <a:off x="6465750" y="2163338"/>
                <a:ext cx="31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83" extrusionOk="0">
                    <a:moveTo>
                      <a:pt x="1024" y="0"/>
                    </a:moveTo>
                    <a:lnTo>
                      <a:pt x="171" y="171"/>
                    </a:lnTo>
                    <a:cubicBezTo>
                      <a:pt x="114" y="171"/>
                      <a:pt x="1" y="341"/>
                      <a:pt x="57" y="455"/>
                    </a:cubicBezTo>
                    <a:cubicBezTo>
                      <a:pt x="57" y="626"/>
                      <a:pt x="171" y="683"/>
                      <a:pt x="285" y="683"/>
                    </a:cubicBezTo>
                    <a:lnTo>
                      <a:pt x="1138" y="455"/>
                    </a:lnTo>
                    <a:cubicBezTo>
                      <a:pt x="1195" y="455"/>
                      <a:pt x="1252" y="341"/>
                      <a:pt x="1252" y="171"/>
                    </a:cubicBezTo>
                    <a:cubicBezTo>
                      <a:pt x="1252" y="57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0"/>
              <p:cNvSpPr/>
              <p:nvPr/>
            </p:nvSpPr>
            <p:spPr>
              <a:xfrm>
                <a:off x="6472850" y="2182863"/>
                <a:ext cx="31325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71" extrusionOk="0">
                    <a:moveTo>
                      <a:pt x="973" y="0"/>
                    </a:moveTo>
                    <a:cubicBezTo>
                      <a:pt x="953" y="0"/>
                      <a:pt x="932" y="5"/>
                      <a:pt x="911" y="16"/>
                    </a:cubicBezTo>
                    <a:lnTo>
                      <a:pt x="115" y="243"/>
                    </a:lnTo>
                    <a:cubicBezTo>
                      <a:pt x="58" y="300"/>
                      <a:pt x="1" y="414"/>
                      <a:pt x="1" y="584"/>
                    </a:cubicBezTo>
                    <a:cubicBezTo>
                      <a:pt x="47" y="677"/>
                      <a:pt x="132" y="770"/>
                      <a:pt x="223" y="770"/>
                    </a:cubicBezTo>
                    <a:cubicBezTo>
                      <a:pt x="244" y="770"/>
                      <a:pt x="264" y="765"/>
                      <a:pt x="285" y="755"/>
                    </a:cubicBezTo>
                    <a:lnTo>
                      <a:pt x="1082" y="471"/>
                    </a:lnTo>
                    <a:cubicBezTo>
                      <a:pt x="1195" y="414"/>
                      <a:pt x="1252" y="300"/>
                      <a:pt x="1195" y="186"/>
                    </a:cubicBezTo>
                    <a:cubicBezTo>
                      <a:pt x="1149" y="93"/>
                      <a:pt x="1065" y="0"/>
                      <a:pt x="97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0"/>
              <p:cNvSpPr/>
              <p:nvPr/>
            </p:nvSpPr>
            <p:spPr>
              <a:xfrm>
                <a:off x="6461475" y="2120663"/>
                <a:ext cx="3132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84" extrusionOk="0">
                    <a:moveTo>
                      <a:pt x="172" y="1"/>
                    </a:moveTo>
                    <a:cubicBezTo>
                      <a:pt x="58" y="1"/>
                      <a:pt x="1" y="171"/>
                      <a:pt x="1" y="342"/>
                    </a:cubicBezTo>
                    <a:cubicBezTo>
                      <a:pt x="1" y="570"/>
                      <a:pt x="115" y="683"/>
                      <a:pt x="228" y="683"/>
                    </a:cubicBezTo>
                    <a:lnTo>
                      <a:pt x="1025" y="626"/>
                    </a:lnTo>
                    <a:cubicBezTo>
                      <a:pt x="1138" y="626"/>
                      <a:pt x="1252" y="456"/>
                      <a:pt x="1252" y="342"/>
                    </a:cubicBezTo>
                    <a:cubicBezTo>
                      <a:pt x="1195" y="171"/>
                      <a:pt x="1138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0"/>
              <p:cNvSpPr/>
              <p:nvPr/>
            </p:nvSpPr>
            <p:spPr>
              <a:xfrm>
                <a:off x="6461475" y="2140588"/>
                <a:ext cx="327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97" extrusionOk="0">
                    <a:moveTo>
                      <a:pt x="1082" y="0"/>
                    </a:moveTo>
                    <a:lnTo>
                      <a:pt x="228" y="114"/>
                    </a:lnTo>
                    <a:cubicBezTo>
                      <a:pt x="115" y="114"/>
                      <a:pt x="1" y="285"/>
                      <a:pt x="58" y="455"/>
                    </a:cubicBezTo>
                    <a:cubicBezTo>
                      <a:pt x="115" y="683"/>
                      <a:pt x="228" y="796"/>
                      <a:pt x="342" y="796"/>
                    </a:cubicBezTo>
                    <a:lnTo>
                      <a:pt x="1138" y="683"/>
                    </a:lnTo>
                    <a:cubicBezTo>
                      <a:pt x="1252" y="626"/>
                      <a:pt x="1309" y="512"/>
                      <a:pt x="1309" y="341"/>
                    </a:cubicBezTo>
                    <a:cubicBezTo>
                      <a:pt x="1252" y="171"/>
                      <a:pt x="1195" y="0"/>
                      <a:pt x="108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6479975" y="2199763"/>
                <a:ext cx="3272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10" extrusionOk="0">
                    <a:moveTo>
                      <a:pt x="971" y="1"/>
                    </a:moveTo>
                    <a:cubicBezTo>
                      <a:pt x="946" y="1"/>
                      <a:pt x="925" y="8"/>
                      <a:pt x="910" y="22"/>
                    </a:cubicBezTo>
                    <a:lnTo>
                      <a:pt x="114" y="363"/>
                    </a:lnTo>
                    <a:cubicBezTo>
                      <a:pt x="0" y="363"/>
                      <a:pt x="0" y="591"/>
                      <a:pt x="114" y="762"/>
                    </a:cubicBezTo>
                    <a:cubicBezTo>
                      <a:pt x="201" y="935"/>
                      <a:pt x="288" y="1010"/>
                      <a:pt x="375" y="1010"/>
                    </a:cubicBezTo>
                    <a:cubicBezTo>
                      <a:pt x="402" y="1010"/>
                      <a:pt x="429" y="1003"/>
                      <a:pt x="455" y="989"/>
                    </a:cubicBezTo>
                    <a:lnTo>
                      <a:pt x="1195" y="591"/>
                    </a:lnTo>
                    <a:cubicBezTo>
                      <a:pt x="1252" y="534"/>
                      <a:pt x="1309" y="363"/>
                      <a:pt x="1195" y="193"/>
                    </a:cubicBezTo>
                    <a:cubicBezTo>
                      <a:pt x="1152" y="65"/>
                      <a:pt x="1046" y="1"/>
                      <a:pt x="9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6167125" y="2801813"/>
                <a:ext cx="75400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3073" extrusionOk="0">
                    <a:moveTo>
                      <a:pt x="2333" y="1"/>
                    </a:moveTo>
                    <a:cubicBezTo>
                      <a:pt x="2333" y="1"/>
                      <a:pt x="1821" y="627"/>
                      <a:pt x="1195" y="1195"/>
                    </a:cubicBezTo>
                    <a:cubicBezTo>
                      <a:pt x="854" y="1537"/>
                      <a:pt x="512" y="1878"/>
                      <a:pt x="342" y="2105"/>
                    </a:cubicBezTo>
                    <a:cubicBezTo>
                      <a:pt x="171" y="2390"/>
                      <a:pt x="0" y="2560"/>
                      <a:pt x="0" y="2560"/>
                    </a:cubicBezTo>
                    <a:lnTo>
                      <a:pt x="683" y="3072"/>
                    </a:lnTo>
                    <a:cubicBezTo>
                      <a:pt x="683" y="3072"/>
                      <a:pt x="854" y="2902"/>
                      <a:pt x="1024" y="2674"/>
                    </a:cubicBezTo>
                    <a:cubicBezTo>
                      <a:pt x="1195" y="2390"/>
                      <a:pt x="1536" y="2105"/>
                      <a:pt x="1821" y="1821"/>
                    </a:cubicBezTo>
                    <a:cubicBezTo>
                      <a:pt x="2446" y="1252"/>
                      <a:pt x="3015" y="513"/>
                      <a:pt x="3015" y="513"/>
                    </a:cubicBezTo>
                    <a:lnTo>
                      <a:pt x="2333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6167125" y="2801813"/>
                <a:ext cx="583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561" fill="none" extrusionOk="0">
                    <a:moveTo>
                      <a:pt x="2333" y="1"/>
                    </a:moveTo>
                    <a:cubicBezTo>
                      <a:pt x="2333" y="1"/>
                      <a:pt x="1821" y="627"/>
                      <a:pt x="1195" y="1195"/>
                    </a:cubicBezTo>
                    <a:cubicBezTo>
                      <a:pt x="854" y="1537"/>
                      <a:pt x="512" y="1878"/>
                      <a:pt x="342" y="2105"/>
                    </a:cubicBezTo>
                    <a:cubicBezTo>
                      <a:pt x="171" y="2390"/>
                      <a:pt x="0" y="2560"/>
                      <a:pt x="0" y="256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6184200" y="2814613"/>
                <a:ext cx="583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561" fill="none" extrusionOk="0">
                    <a:moveTo>
                      <a:pt x="0" y="2560"/>
                    </a:moveTo>
                    <a:cubicBezTo>
                      <a:pt x="0" y="2560"/>
                      <a:pt x="171" y="2390"/>
                      <a:pt x="341" y="2162"/>
                    </a:cubicBezTo>
                    <a:cubicBezTo>
                      <a:pt x="569" y="1878"/>
                      <a:pt x="853" y="1593"/>
                      <a:pt x="1138" y="1309"/>
                    </a:cubicBezTo>
                    <a:cubicBezTo>
                      <a:pt x="1763" y="740"/>
                      <a:pt x="2332" y="1"/>
                      <a:pt x="2332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6171400" y="2856688"/>
                <a:ext cx="2135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750" extrusionOk="0">
                    <a:moveTo>
                      <a:pt x="198" y="1"/>
                    </a:moveTo>
                    <a:cubicBezTo>
                      <a:pt x="137" y="1"/>
                      <a:pt x="97" y="41"/>
                      <a:pt x="57" y="81"/>
                    </a:cubicBezTo>
                    <a:cubicBezTo>
                      <a:pt x="0" y="138"/>
                      <a:pt x="0" y="252"/>
                      <a:pt x="57" y="309"/>
                    </a:cubicBezTo>
                    <a:lnTo>
                      <a:pt x="569" y="707"/>
                    </a:lnTo>
                    <a:cubicBezTo>
                      <a:pt x="597" y="735"/>
                      <a:pt x="640" y="749"/>
                      <a:pt x="683" y="749"/>
                    </a:cubicBezTo>
                    <a:cubicBezTo>
                      <a:pt x="725" y="749"/>
                      <a:pt x="768" y="735"/>
                      <a:pt x="796" y="707"/>
                    </a:cubicBezTo>
                    <a:cubicBezTo>
                      <a:pt x="853" y="593"/>
                      <a:pt x="853" y="479"/>
                      <a:pt x="796" y="479"/>
                    </a:cubicBezTo>
                    <a:lnTo>
                      <a:pt x="285" y="24"/>
                    </a:lnTo>
                    <a:cubicBezTo>
                      <a:pt x="251" y="8"/>
                      <a:pt x="223" y="1"/>
                      <a:pt x="19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6179925" y="2844963"/>
                <a:ext cx="22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59" extrusionOk="0">
                    <a:moveTo>
                      <a:pt x="193" y="1"/>
                    </a:moveTo>
                    <a:cubicBezTo>
                      <a:pt x="143" y="1"/>
                      <a:pt x="91" y="28"/>
                      <a:pt x="57" y="95"/>
                    </a:cubicBezTo>
                    <a:cubicBezTo>
                      <a:pt x="0" y="152"/>
                      <a:pt x="0" y="266"/>
                      <a:pt x="57" y="323"/>
                    </a:cubicBezTo>
                    <a:lnTo>
                      <a:pt x="626" y="721"/>
                    </a:lnTo>
                    <a:cubicBezTo>
                      <a:pt x="650" y="744"/>
                      <a:pt x="683" y="758"/>
                      <a:pt x="718" y="758"/>
                    </a:cubicBezTo>
                    <a:cubicBezTo>
                      <a:pt x="767" y="758"/>
                      <a:pt x="820" y="730"/>
                      <a:pt x="854" y="664"/>
                    </a:cubicBezTo>
                    <a:cubicBezTo>
                      <a:pt x="911" y="607"/>
                      <a:pt x="911" y="550"/>
                      <a:pt x="854" y="493"/>
                    </a:cubicBezTo>
                    <a:lnTo>
                      <a:pt x="285" y="38"/>
                    </a:lnTo>
                    <a:cubicBezTo>
                      <a:pt x="261" y="15"/>
                      <a:pt x="228" y="1"/>
                      <a:pt x="19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6189875" y="2832513"/>
                <a:ext cx="242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01" extrusionOk="0">
                    <a:moveTo>
                      <a:pt x="336" y="1"/>
                    </a:moveTo>
                    <a:cubicBezTo>
                      <a:pt x="275" y="1"/>
                      <a:pt x="195" y="41"/>
                      <a:pt x="114" y="81"/>
                    </a:cubicBezTo>
                    <a:cubicBezTo>
                      <a:pt x="1" y="195"/>
                      <a:pt x="1" y="365"/>
                      <a:pt x="57" y="422"/>
                    </a:cubicBezTo>
                    <a:lnTo>
                      <a:pt x="569" y="877"/>
                    </a:lnTo>
                    <a:cubicBezTo>
                      <a:pt x="586" y="894"/>
                      <a:pt x="608" y="901"/>
                      <a:pt x="633" y="901"/>
                    </a:cubicBezTo>
                    <a:cubicBezTo>
                      <a:pt x="693" y="901"/>
                      <a:pt x="773" y="861"/>
                      <a:pt x="854" y="821"/>
                    </a:cubicBezTo>
                    <a:cubicBezTo>
                      <a:pt x="911" y="707"/>
                      <a:pt x="968" y="593"/>
                      <a:pt x="911" y="536"/>
                    </a:cubicBezTo>
                    <a:lnTo>
                      <a:pt x="399" y="24"/>
                    </a:lnTo>
                    <a:cubicBezTo>
                      <a:pt x="382" y="8"/>
                      <a:pt x="361" y="1"/>
                      <a:pt x="33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6201250" y="2823513"/>
                <a:ext cx="213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792" extrusionOk="0">
                    <a:moveTo>
                      <a:pt x="228" y="0"/>
                    </a:moveTo>
                    <a:cubicBezTo>
                      <a:pt x="186" y="0"/>
                      <a:pt x="143" y="14"/>
                      <a:pt x="114" y="43"/>
                    </a:cubicBezTo>
                    <a:cubicBezTo>
                      <a:pt x="1" y="100"/>
                      <a:pt x="1" y="214"/>
                      <a:pt x="114" y="270"/>
                    </a:cubicBezTo>
                    <a:lnTo>
                      <a:pt x="569" y="725"/>
                    </a:lnTo>
                    <a:cubicBezTo>
                      <a:pt x="593" y="774"/>
                      <a:pt x="628" y="791"/>
                      <a:pt x="663" y="791"/>
                    </a:cubicBezTo>
                    <a:cubicBezTo>
                      <a:pt x="712" y="791"/>
                      <a:pt x="764" y="758"/>
                      <a:pt x="797" y="725"/>
                    </a:cubicBezTo>
                    <a:cubicBezTo>
                      <a:pt x="854" y="669"/>
                      <a:pt x="854" y="555"/>
                      <a:pt x="797" y="498"/>
                    </a:cubicBezTo>
                    <a:lnTo>
                      <a:pt x="342" y="43"/>
                    </a:lnTo>
                    <a:cubicBezTo>
                      <a:pt x="313" y="14"/>
                      <a:pt x="271" y="0"/>
                      <a:pt x="2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6211200" y="2812263"/>
                <a:ext cx="227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72" extrusionOk="0">
                    <a:moveTo>
                      <a:pt x="250" y="1"/>
                    </a:moveTo>
                    <a:cubicBezTo>
                      <a:pt x="201" y="1"/>
                      <a:pt x="148" y="28"/>
                      <a:pt x="115" y="95"/>
                    </a:cubicBezTo>
                    <a:cubicBezTo>
                      <a:pt x="58" y="152"/>
                      <a:pt x="1" y="265"/>
                      <a:pt x="58" y="322"/>
                    </a:cubicBezTo>
                    <a:lnTo>
                      <a:pt x="570" y="834"/>
                    </a:lnTo>
                    <a:cubicBezTo>
                      <a:pt x="593" y="858"/>
                      <a:pt x="627" y="872"/>
                      <a:pt x="666" y="872"/>
                    </a:cubicBezTo>
                    <a:cubicBezTo>
                      <a:pt x="721" y="872"/>
                      <a:pt x="787" y="844"/>
                      <a:pt x="854" y="777"/>
                    </a:cubicBezTo>
                    <a:cubicBezTo>
                      <a:pt x="911" y="664"/>
                      <a:pt x="911" y="550"/>
                      <a:pt x="854" y="493"/>
                    </a:cubicBezTo>
                    <a:lnTo>
                      <a:pt x="342" y="38"/>
                    </a:lnTo>
                    <a:cubicBezTo>
                      <a:pt x="319" y="14"/>
                      <a:pt x="285" y="1"/>
                      <a:pt x="25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6221150" y="2802188"/>
                <a:ext cx="228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763" extrusionOk="0">
                    <a:moveTo>
                      <a:pt x="172" y="0"/>
                    </a:moveTo>
                    <a:cubicBezTo>
                      <a:pt x="129" y="0"/>
                      <a:pt x="86" y="14"/>
                      <a:pt x="58" y="43"/>
                    </a:cubicBezTo>
                    <a:cubicBezTo>
                      <a:pt x="1" y="100"/>
                      <a:pt x="1" y="213"/>
                      <a:pt x="115" y="270"/>
                    </a:cubicBezTo>
                    <a:lnTo>
                      <a:pt x="627" y="725"/>
                    </a:lnTo>
                    <a:cubicBezTo>
                      <a:pt x="650" y="749"/>
                      <a:pt x="684" y="763"/>
                      <a:pt x="719" y="763"/>
                    </a:cubicBezTo>
                    <a:cubicBezTo>
                      <a:pt x="768" y="763"/>
                      <a:pt x="821" y="735"/>
                      <a:pt x="854" y="668"/>
                    </a:cubicBezTo>
                    <a:cubicBezTo>
                      <a:pt x="911" y="612"/>
                      <a:pt x="911" y="498"/>
                      <a:pt x="854" y="441"/>
                    </a:cubicBezTo>
                    <a:lnTo>
                      <a:pt x="285" y="43"/>
                    </a:lnTo>
                    <a:cubicBezTo>
                      <a:pt x="257" y="14"/>
                      <a:pt x="214" y="0"/>
                      <a:pt x="17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6071850" y="2757738"/>
                <a:ext cx="8535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2008" extrusionOk="0">
                    <a:moveTo>
                      <a:pt x="114" y="1"/>
                    </a:moveTo>
                    <a:lnTo>
                      <a:pt x="0" y="854"/>
                    </a:lnTo>
                    <a:lnTo>
                      <a:pt x="171" y="854"/>
                    </a:lnTo>
                    <a:cubicBezTo>
                      <a:pt x="285" y="854"/>
                      <a:pt x="285" y="854"/>
                      <a:pt x="456" y="911"/>
                    </a:cubicBezTo>
                    <a:cubicBezTo>
                      <a:pt x="683" y="1024"/>
                      <a:pt x="1081" y="1252"/>
                      <a:pt x="1422" y="1479"/>
                    </a:cubicBezTo>
                    <a:cubicBezTo>
                      <a:pt x="1821" y="1707"/>
                      <a:pt x="2276" y="1934"/>
                      <a:pt x="2731" y="1991"/>
                    </a:cubicBezTo>
                    <a:cubicBezTo>
                      <a:pt x="2810" y="2003"/>
                      <a:pt x="2885" y="2007"/>
                      <a:pt x="2955" y="2007"/>
                    </a:cubicBezTo>
                    <a:cubicBezTo>
                      <a:pt x="3231" y="2007"/>
                      <a:pt x="3413" y="1934"/>
                      <a:pt x="3413" y="1934"/>
                    </a:cubicBezTo>
                    <a:lnTo>
                      <a:pt x="3129" y="1081"/>
                    </a:lnTo>
                    <a:cubicBezTo>
                      <a:pt x="3129" y="1081"/>
                      <a:pt x="3015" y="1138"/>
                      <a:pt x="2788" y="1138"/>
                    </a:cubicBezTo>
                    <a:cubicBezTo>
                      <a:pt x="2560" y="1138"/>
                      <a:pt x="2219" y="967"/>
                      <a:pt x="1878" y="740"/>
                    </a:cubicBezTo>
                    <a:cubicBezTo>
                      <a:pt x="1536" y="512"/>
                      <a:pt x="1138" y="285"/>
                      <a:pt x="740" y="114"/>
                    </a:cubicBezTo>
                    <a:cubicBezTo>
                      <a:pt x="569" y="57"/>
                      <a:pt x="342" y="1"/>
                      <a:pt x="228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6074700" y="2757738"/>
                <a:ext cx="753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1139" fill="none" extrusionOk="0">
                    <a:moveTo>
                      <a:pt x="3015" y="1081"/>
                    </a:moveTo>
                    <a:cubicBezTo>
                      <a:pt x="3015" y="1081"/>
                      <a:pt x="2901" y="1138"/>
                      <a:pt x="2674" y="1138"/>
                    </a:cubicBezTo>
                    <a:cubicBezTo>
                      <a:pt x="2446" y="1138"/>
                      <a:pt x="2105" y="967"/>
                      <a:pt x="1764" y="740"/>
                    </a:cubicBezTo>
                    <a:cubicBezTo>
                      <a:pt x="1422" y="512"/>
                      <a:pt x="1024" y="285"/>
                      <a:pt x="626" y="114"/>
                    </a:cubicBezTo>
                    <a:cubicBezTo>
                      <a:pt x="455" y="57"/>
                      <a:pt x="228" y="1"/>
                      <a:pt x="114" y="1"/>
                    </a:cubicBezTo>
                    <a:cubicBezTo>
                      <a:pt x="57" y="1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6071850" y="2779063"/>
                <a:ext cx="853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1196" fill="none" extrusionOk="0">
                    <a:moveTo>
                      <a:pt x="0" y="1"/>
                    </a:moveTo>
                    <a:cubicBezTo>
                      <a:pt x="0" y="1"/>
                      <a:pt x="57" y="1"/>
                      <a:pt x="171" y="1"/>
                    </a:cubicBezTo>
                    <a:cubicBezTo>
                      <a:pt x="285" y="1"/>
                      <a:pt x="285" y="1"/>
                      <a:pt x="456" y="58"/>
                    </a:cubicBezTo>
                    <a:cubicBezTo>
                      <a:pt x="683" y="171"/>
                      <a:pt x="1081" y="399"/>
                      <a:pt x="1422" y="626"/>
                    </a:cubicBezTo>
                    <a:cubicBezTo>
                      <a:pt x="1821" y="854"/>
                      <a:pt x="2276" y="1081"/>
                      <a:pt x="2731" y="1138"/>
                    </a:cubicBezTo>
                    <a:cubicBezTo>
                      <a:pt x="3129" y="1195"/>
                      <a:pt x="3413" y="1081"/>
                      <a:pt x="3413" y="108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0"/>
              <p:cNvSpPr/>
              <p:nvPr/>
            </p:nvSpPr>
            <p:spPr>
              <a:xfrm>
                <a:off x="6076125" y="2757738"/>
                <a:ext cx="128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41" y="1"/>
                    </a:moveTo>
                    <a:cubicBezTo>
                      <a:pt x="171" y="1"/>
                      <a:pt x="57" y="57"/>
                      <a:pt x="57" y="114"/>
                    </a:cubicBezTo>
                    <a:lnTo>
                      <a:pt x="0" y="797"/>
                    </a:lnTo>
                    <a:cubicBezTo>
                      <a:pt x="0" y="911"/>
                      <a:pt x="57" y="967"/>
                      <a:pt x="114" y="967"/>
                    </a:cubicBezTo>
                    <a:cubicBezTo>
                      <a:pt x="114" y="967"/>
                      <a:pt x="228" y="967"/>
                      <a:pt x="285" y="854"/>
                    </a:cubicBezTo>
                    <a:lnTo>
                      <a:pt x="512" y="228"/>
                    </a:lnTo>
                    <a:cubicBezTo>
                      <a:pt x="512" y="171"/>
                      <a:pt x="455" y="57"/>
                      <a:pt x="34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6087500" y="2764263"/>
                <a:ext cx="170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935" extrusionOk="0">
                    <a:moveTo>
                      <a:pt x="472" y="0"/>
                    </a:moveTo>
                    <a:cubicBezTo>
                      <a:pt x="398" y="0"/>
                      <a:pt x="341" y="41"/>
                      <a:pt x="341" y="81"/>
                    </a:cubicBezTo>
                    <a:lnTo>
                      <a:pt x="0" y="706"/>
                    </a:lnTo>
                    <a:cubicBezTo>
                      <a:pt x="0" y="763"/>
                      <a:pt x="0" y="877"/>
                      <a:pt x="57" y="934"/>
                    </a:cubicBezTo>
                    <a:cubicBezTo>
                      <a:pt x="171" y="934"/>
                      <a:pt x="285" y="934"/>
                      <a:pt x="285" y="820"/>
                    </a:cubicBezTo>
                    <a:lnTo>
                      <a:pt x="626" y="251"/>
                    </a:lnTo>
                    <a:cubicBezTo>
                      <a:pt x="683" y="195"/>
                      <a:pt x="626" y="81"/>
                      <a:pt x="569" y="24"/>
                    </a:cubicBezTo>
                    <a:cubicBezTo>
                      <a:pt x="536" y="7"/>
                      <a:pt x="502" y="0"/>
                      <a:pt x="47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6097450" y="2772313"/>
                <a:ext cx="213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40" extrusionOk="0">
                    <a:moveTo>
                      <a:pt x="519" y="1"/>
                    </a:moveTo>
                    <a:cubicBezTo>
                      <a:pt x="470" y="1"/>
                      <a:pt x="427" y="15"/>
                      <a:pt x="398" y="43"/>
                    </a:cubicBezTo>
                    <a:lnTo>
                      <a:pt x="57" y="612"/>
                    </a:lnTo>
                    <a:cubicBezTo>
                      <a:pt x="0" y="669"/>
                      <a:pt x="57" y="783"/>
                      <a:pt x="171" y="896"/>
                    </a:cubicBezTo>
                    <a:cubicBezTo>
                      <a:pt x="228" y="925"/>
                      <a:pt x="299" y="939"/>
                      <a:pt x="363" y="939"/>
                    </a:cubicBezTo>
                    <a:cubicBezTo>
                      <a:pt x="427" y="939"/>
                      <a:pt x="484" y="925"/>
                      <a:pt x="512" y="896"/>
                    </a:cubicBezTo>
                    <a:lnTo>
                      <a:pt x="854" y="271"/>
                    </a:lnTo>
                    <a:cubicBezTo>
                      <a:pt x="854" y="214"/>
                      <a:pt x="797" y="100"/>
                      <a:pt x="683" y="43"/>
                    </a:cubicBezTo>
                    <a:cubicBezTo>
                      <a:pt x="626" y="15"/>
                      <a:pt x="569" y="1"/>
                      <a:pt x="51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6113100" y="2779913"/>
                <a:ext cx="1707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915" extrusionOk="0">
                    <a:moveTo>
                      <a:pt x="507" y="0"/>
                    </a:moveTo>
                    <a:cubicBezTo>
                      <a:pt x="450" y="0"/>
                      <a:pt x="382" y="40"/>
                      <a:pt x="341" y="80"/>
                    </a:cubicBezTo>
                    <a:lnTo>
                      <a:pt x="57" y="649"/>
                    </a:lnTo>
                    <a:cubicBezTo>
                      <a:pt x="0" y="763"/>
                      <a:pt x="0" y="877"/>
                      <a:pt x="114" y="877"/>
                    </a:cubicBezTo>
                    <a:cubicBezTo>
                      <a:pt x="161" y="900"/>
                      <a:pt x="208" y="914"/>
                      <a:pt x="247" y="914"/>
                    </a:cubicBezTo>
                    <a:cubicBezTo>
                      <a:pt x="302" y="914"/>
                      <a:pt x="341" y="887"/>
                      <a:pt x="341" y="820"/>
                    </a:cubicBezTo>
                    <a:lnTo>
                      <a:pt x="626" y="251"/>
                    </a:lnTo>
                    <a:cubicBezTo>
                      <a:pt x="683" y="137"/>
                      <a:pt x="626" y="80"/>
                      <a:pt x="569" y="24"/>
                    </a:cubicBezTo>
                    <a:cubicBezTo>
                      <a:pt x="552" y="7"/>
                      <a:pt x="531" y="0"/>
                      <a:pt x="50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6127300" y="2784763"/>
                <a:ext cx="1567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990" extrusionOk="0">
                    <a:moveTo>
                      <a:pt x="456" y="0"/>
                    </a:moveTo>
                    <a:cubicBezTo>
                      <a:pt x="399" y="0"/>
                      <a:pt x="285" y="0"/>
                      <a:pt x="228" y="114"/>
                    </a:cubicBezTo>
                    <a:lnTo>
                      <a:pt x="1" y="740"/>
                    </a:lnTo>
                    <a:cubicBezTo>
                      <a:pt x="1" y="797"/>
                      <a:pt x="58" y="910"/>
                      <a:pt x="228" y="967"/>
                    </a:cubicBezTo>
                    <a:cubicBezTo>
                      <a:pt x="274" y="982"/>
                      <a:pt x="320" y="990"/>
                      <a:pt x="362" y="990"/>
                    </a:cubicBezTo>
                    <a:cubicBezTo>
                      <a:pt x="478" y="990"/>
                      <a:pt x="570" y="937"/>
                      <a:pt x="570" y="853"/>
                    </a:cubicBezTo>
                    <a:lnTo>
                      <a:pt x="627" y="171"/>
                    </a:lnTo>
                    <a:cubicBezTo>
                      <a:pt x="627" y="114"/>
                      <a:pt x="570" y="0"/>
                      <a:pt x="45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6145800" y="2784763"/>
                <a:ext cx="128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90" extrusionOk="0">
                    <a:moveTo>
                      <a:pt x="114" y="0"/>
                    </a:moveTo>
                    <a:cubicBezTo>
                      <a:pt x="57" y="0"/>
                      <a:pt x="0" y="114"/>
                      <a:pt x="0" y="171"/>
                    </a:cubicBezTo>
                    <a:lnTo>
                      <a:pt x="57" y="853"/>
                    </a:lnTo>
                    <a:cubicBezTo>
                      <a:pt x="57" y="937"/>
                      <a:pt x="118" y="990"/>
                      <a:pt x="218" y="990"/>
                    </a:cubicBezTo>
                    <a:cubicBezTo>
                      <a:pt x="254" y="990"/>
                      <a:pt x="296" y="982"/>
                      <a:pt x="342" y="967"/>
                    </a:cubicBezTo>
                    <a:cubicBezTo>
                      <a:pt x="455" y="967"/>
                      <a:pt x="512" y="853"/>
                      <a:pt x="512" y="740"/>
                    </a:cubicBezTo>
                    <a:lnTo>
                      <a:pt x="285" y="114"/>
                    </a:lnTo>
                    <a:cubicBezTo>
                      <a:pt x="228" y="57"/>
                      <a:pt x="171" y="0"/>
                      <a:pt x="11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0"/>
              <p:cNvSpPr/>
              <p:nvPr/>
            </p:nvSpPr>
            <p:spPr>
              <a:xfrm>
                <a:off x="6327825" y="2608413"/>
                <a:ext cx="2845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3301" extrusionOk="0">
                    <a:moveTo>
                      <a:pt x="0" y="1"/>
                    </a:moveTo>
                    <a:cubicBezTo>
                      <a:pt x="0" y="1"/>
                      <a:pt x="0" y="229"/>
                      <a:pt x="57" y="513"/>
                    </a:cubicBezTo>
                    <a:cubicBezTo>
                      <a:pt x="114" y="854"/>
                      <a:pt x="171" y="1252"/>
                      <a:pt x="228" y="1651"/>
                    </a:cubicBezTo>
                    <a:cubicBezTo>
                      <a:pt x="284" y="2049"/>
                      <a:pt x="284" y="2390"/>
                      <a:pt x="228" y="2618"/>
                    </a:cubicBezTo>
                    <a:cubicBezTo>
                      <a:pt x="228" y="2731"/>
                      <a:pt x="171" y="2902"/>
                      <a:pt x="171" y="2959"/>
                    </a:cubicBezTo>
                    <a:cubicBezTo>
                      <a:pt x="171" y="3073"/>
                      <a:pt x="171" y="3129"/>
                      <a:pt x="171" y="3129"/>
                    </a:cubicBezTo>
                    <a:lnTo>
                      <a:pt x="967" y="3300"/>
                    </a:lnTo>
                    <a:cubicBezTo>
                      <a:pt x="967" y="3300"/>
                      <a:pt x="967" y="3243"/>
                      <a:pt x="1024" y="3186"/>
                    </a:cubicBezTo>
                    <a:cubicBezTo>
                      <a:pt x="1024" y="3073"/>
                      <a:pt x="1081" y="2959"/>
                      <a:pt x="1081" y="2788"/>
                    </a:cubicBezTo>
                    <a:cubicBezTo>
                      <a:pt x="1138" y="2447"/>
                      <a:pt x="1138" y="1992"/>
                      <a:pt x="1081" y="1537"/>
                    </a:cubicBezTo>
                    <a:cubicBezTo>
                      <a:pt x="1024" y="1139"/>
                      <a:pt x="910" y="740"/>
                      <a:pt x="910" y="456"/>
                    </a:cubicBezTo>
                    <a:cubicBezTo>
                      <a:pt x="853" y="172"/>
                      <a:pt x="853" y="1"/>
                      <a:pt x="853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0"/>
              <p:cNvSpPr/>
              <p:nvPr/>
            </p:nvSpPr>
            <p:spPr>
              <a:xfrm>
                <a:off x="6327825" y="2608413"/>
                <a:ext cx="71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130" fill="none" extrusionOk="0">
                    <a:moveTo>
                      <a:pt x="0" y="1"/>
                    </a:moveTo>
                    <a:cubicBezTo>
                      <a:pt x="0" y="1"/>
                      <a:pt x="0" y="229"/>
                      <a:pt x="57" y="513"/>
                    </a:cubicBezTo>
                    <a:cubicBezTo>
                      <a:pt x="114" y="854"/>
                      <a:pt x="171" y="1252"/>
                      <a:pt x="228" y="1651"/>
                    </a:cubicBezTo>
                    <a:cubicBezTo>
                      <a:pt x="284" y="2049"/>
                      <a:pt x="284" y="2390"/>
                      <a:pt x="228" y="2618"/>
                    </a:cubicBezTo>
                    <a:cubicBezTo>
                      <a:pt x="228" y="2788"/>
                      <a:pt x="171" y="2902"/>
                      <a:pt x="171" y="2959"/>
                    </a:cubicBezTo>
                    <a:cubicBezTo>
                      <a:pt x="171" y="3073"/>
                      <a:pt x="171" y="3129"/>
                      <a:pt x="171" y="312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0"/>
              <p:cNvSpPr/>
              <p:nvPr/>
            </p:nvSpPr>
            <p:spPr>
              <a:xfrm>
                <a:off x="6349150" y="2608413"/>
                <a:ext cx="71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301" fill="none" extrusionOk="0">
                    <a:moveTo>
                      <a:pt x="114" y="3300"/>
                    </a:moveTo>
                    <a:cubicBezTo>
                      <a:pt x="114" y="3300"/>
                      <a:pt x="114" y="3243"/>
                      <a:pt x="171" y="3186"/>
                    </a:cubicBezTo>
                    <a:cubicBezTo>
                      <a:pt x="171" y="3073"/>
                      <a:pt x="228" y="2959"/>
                      <a:pt x="228" y="2788"/>
                    </a:cubicBezTo>
                    <a:cubicBezTo>
                      <a:pt x="285" y="2447"/>
                      <a:pt x="285" y="1992"/>
                      <a:pt x="228" y="1537"/>
                    </a:cubicBezTo>
                    <a:cubicBezTo>
                      <a:pt x="171" y="1139"/>
                      <a:pt x="57" y="740"/>
                      <a:pt x="57" y="456"/>
                    </a:cubicBezTo>
                    <a:cubicBezTo>
                      <a:pt x="0" y="172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6332075" y="2675263"/>
                <a:ext cx="2562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478" extrusionOk="0">
                    <a:moveTo>
                      <a:pt x="171" y="0"/>
                    </a:moveTo>
                    <a:cubicBezTo>
                      <a:pt x="114" y="0"/>
                      <a:pt x="58" y="57"/>
                      <a:pt x="1" y="114"/>
                    </a:cubicBezTo>
                    <a:cubicBezTo>
                      <a:pt x="1" y="228"/>
                      <a:pt x="58" y="285"/>
                      <a:pt x="114" y="342"/>
                    </a:cubicBezTo>
                    <a:lnTo>
                      <a:pt x="797" y="455"/>
                    </a:lnTo>
                    <a:cubicBezTo>
                      <a:pt x="812" y="471"/>
                      <a:pt x="832" y="478"/>
                      <a:pt x="852" y="478"/>
                    </a:cubicBezTo>
                    <a:cubicBezTo>
                      <a:pt x="907" y="478"/>
                      <a:pt x="968" y="425"/>
                      <a:pt x="968" y="342"/>
                    </a:cubicBezTo>
                    <a:cubicBezTo>
                      <a:pt x="1025" y="285"/>
                      <a:pt x="968" y="171"/>
                      <a:pt x="854" y="171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0"/>
              <p:cNvSpPr/>
              <p:nvPr/>
            </p:nvSpPr>
            <p:spPr>
              <a:xfrm>
                <a:off x="6333500" y="2662463"/>
                <a:ext cx="2562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99" extrusionOk="0">
                    <a:moveTo>
                      <a:pt x="854" y="0"/>
                    </a:moveTo>
                    <a:lnTo>
                      <a:pt x="171" y="57"/>
                    </a:lnTo>
                    <a:cubicBezTo>
                      <a:pt x="57" y="57"/>
                      <a:pt x="1" y="114"/>
                      <a:pt x="1" y="171"/>
                    </a:cubicBezTo>
                    <a:cubicBezTo>
                      <a:pt x="1" y="228"/>
                      <a:pt x="57" y="285"/>
                      <a:pt x="171" y="342"/>
                    </a:cubicBezTo>
                    <a:lnTo>
                      <a:pt x="797" y="399"/>
                    </a:lnTo>
                    <a:cubicBezTo>
                      <a:pt x="911" y="399"/>
                      <a:pt x="968" y="285"/>
                      <a:pt x="1024" y="171"/>
                    </a:cubicBezTo>
                    <a:cubicBezTo>
                      <a:pt x="968" y="114"/>
                      <a:pt x="911" y="0"/>
                      <a:pt x="8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0"/>
              <p:cNvSpPr/>
              <p:nvPr/>
            </p:nvSpPr>
            <p:spPr>
              <a:xfrm>
                <a:off x="6332075" y="2645388"/>
                <a:ext cx="256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570" extrusionOk="0">
                    <a:moveTo>
                      <a:pt x="854" y="1"/>
                    </a:moveTo>
                    <a:lnTo>
                      <a:pt x="171" y="115"/>
                    </a:lnTo>
                    <a:cubicBezTo>
                      <a:pt x="58" y="115"/>
                      <a:pt x="1" y="228"/>
                      <a:pt x="58" y="342"/>
                    </a:cubicBezTo>
                    <a:cubicBezTo>
                      <a:pt x="58" y="456"/>
                      <a:pt x="114" y="570"/>
                      <a:pt x="228" y="570"/>
                    </a:cubicBezTo>
                    <a:lnTo>
                      <a:pt x="911" y="513"/>
                    </a:lnTo>
                    <a:cubicBezTo>
                      <a:pt x="968" y="513"/>
                      <a:pt x="1025" y="399"/>
                      <a:pt x="1025" y="285"/>
                    </a:cubicBezTo>
                    <a:cubicBezTo>
                      <a:pt x="1025" y="115"/>
                      <a:pt x="911" y="1"/>
                      <a:pt x="85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6330650" y="2634013"/>
                <a:ext cx="2562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400" extrusionOk="0">
                    <a:moveTo>
                      <a:pt x="797" y="1"/>
                    </a:moveTo>
                    <a:lnTo>
                      <a:pt x="171" y="115"/>
                    </a:lnTo>
                    <a:cubicBezTo>
                      <a:pt x="58" y="115"/>
                      <a:pt x="1" y="171"/>
                      <a:pt x="1" y="285"/>
                    </a:cubicBezTo>
                    <a:cubicBezTo>
                      <a:pt x="1" y="342"/>
                      <a:pt x="115" y="399"/>
                      <a:pt x="171" y="399"/>
                    </a:cubicBezTo>
                    <a:lnTo>
                      <a:pt x="854" y="285"/>
                    </a:lnTo>
                    <a:cubicBezTo>
                      <a:pt x="968" y="285"/>
                      <a:pt x="1025" y="228"/>
                      <a:pt x="1025" y="115"/>
                    </a:cubicBezTo>
                    <a:cubicBezTo>
                      <a:pt x="968" y="58"/>
                      <a:pt x="911" y="1"/>
                      <a:pt x="79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6327825" y="2618388"/>
                <a:ext cx="256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528" extrusionOk="0">
                    <a:moveTo>
                      <a:pt x="853" y="0"/>
                    </a:moveTo>
                    <a:lnTo>
                      <a:pt x="171" y="57"/>
                    </a:lnTo>
                    <a:cubicBezTo>
                      <a:pt x="114" y="114"/>
                      <a:pt x="0" y="228"/>
                      <a:pt x="57" y="341"/>
                    </a:cubicBezTo>
                    <a:cubicBezTo>
                      <a:pt x="57" y="434"/>
                      <a:pt x="133" y="527"/>
                      <a:pt x="192" y="527"/>
                    </a:cubicBezTo>
                    <a:cubicBezTo>
                      <a:pt x="205" y="527"/>
                      <a:pt x="217" y="523"/>
                      <a:pt x="228" y="512"/>
                    </a:cubicBezTo>
                    <a:lnTo>
                      <a:pt x="910" y="455"/>
                    </a:lnTo>
                    <a:cubicBezTo>
                      <a:pt x="967" y="398"/>
                      <a:pt x="1024" y="285"/>
                      <a:pt x="1024" y="228"/>
                    </a:cubicBezTo>
                    <a:cubicBezTo>
                      <a:pt x="1024" y="114"/>
                      <a:pt x="910" y="0"/>
                      <a:pt x="8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0"/>
              <p:cNvSpPr/>
              <p:nvPr/>
            </p:nvSpPr>
            <p:spPr>
              <a:xfrm>
                <a:off x="6327825" y="2607013"/>
                <a:ext cx="242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342" extrusionOk="0">
                    <a:moveTo>
                      <a:pt x="171" y="0"/>
                    </a:moveTo>
                    <a:cubicBezTo>
                      <a:pt x="57" y="0"/>
                      <a:pt x="0" y="57"/>
                      <a:pt x="0" y="171"/>
                    </a:cubicBezTo>
                    <a:cubicBezTo>
                      <a:pt x="0" y="285"/>
                      <a:pt x="57" y="341"/>
                      <a:pt x="171" y="341"/>
                    </a:cubicBezTo>
                    <a:lnTo>
                      <a:pt x="853" y="285"/>
                    </a:lnTo>
                    <a:cubicBezTo>
                      <a:pt x="910" y="285"/>
                      <a:pt x="967" y="228"/>
                      <a:pt x="967" y="114"/>
                    </a:cubicBezTo>
                    <a:cubicBezTo>
                      <a:pt x="967" y="57"/>
                      <a:pt x="910" y="0"/>
                      <a:pt x="79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6400325" y="2688063"/>
                <a:ext cx="5550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471" extrusionOk="0">
                    <a:moveTo>
                      <a:pt x="797" y="1252"/>
                    </a:moveTo>
                    <a:cubicBezTo>
                      <a:pt x="797" y="1263"/>
                      <a:pt x="795" y="1268"/>
                      <a:pt x="791" y="1268"/>
                    </a:cubicBezTo>
                    <a:cubicBezTo>
                      <a:pt x="787" y="1268"/>
                      <a:pt x="781" y="1261"/>
                      <a:pt x="774" y="1252"/>
                    </a:cubicBezTo>
                    <a:close/>
                    <a:moveTo>
                      <a:pt x="797" y="0"/>
                    </a:moveTo>
                    <a:lnTo>
                      <a:pt x="1" y="285"/>
                    </a:lnTo>
                    <a:cubicBezTo>
                      <a:pt x="1" y="285"/>
                      <a:pt x="58" y="342"/>
                      <a:pt x="115" y="455"/>
                    </a:cubicBezTo>
                    <a:cubicBezTo>
                      <a:pt x="172" y="626"/>
                      <a:pt x="285" y="740"/>
                      <a:pt x="399" y="910"/>
                    </a:cubicBezTo>
                    <a:cubicBezTo>
                      <a:pt x="456" y="967"/>
                      <a:pt x="513" y="1024"/>
                      <a:pt x="570" y="1081"/>
                    </a:cubicBezTo>
                    <a:lnTo>
                      <a:pt x="684" y="1195"/>
                    </a:lnTo>
                    <a:lnTo>
                      <a:pt x="740" y="1252"/>
                    </a:lnTo>
                    <a:cubicBezTo>
                      <a:pt x="797" y="1422"/>
                      <a:pt x="911" y="1593"/>
                      <a:pt x="968" y="1764"/>
                    </a:cubicBezTo>
                    <a:cubicBezTo>
                      <a:pt x="1025" y="1934"/>
                      <a:pt x="1082" y="2162"/>
                      <a:pt x="1139" y="2332"/>
                    </a:cubicBezTo>
                    <a:cubicBezTo>
                      <a:pt x="1195" y="2560"/>
                      <a:pt x="1252" y="2731"/>
                      <a:pt x="1252" y="2901"/>
                    </a:cubicBezTo>
                    <a:cubicBezTo>
                      <a:pt x="1366" y="3243"/>
                      <a:pt x="1423" y="3470"/>
                      <a:pt x="1423" y="3470"/>
                    </a:cubicBezTo>
                    <a:lnTo>
                      <a:pt x="2219" y="3243"/>
                    </a:lnTo>
                    <a:cubicBezTo>
                      <a:pt x="2219" y="3243"/>
                      <a:pt x="2162" y="3015"/>
                      <a:pt x="2106" y="2731"/>
                    </a:cubicBezTo>
                    <a:cubicBezTo>
                      <a:pt x="2049" y="2560"/>
                      <a:pt x="1992" y="2332"/>
                      <a:pt x="1992" y="2162"/>
                    </a:cubicBezTo>
                    <a:cubicBezTo>
                      <a:pt x="1935" y="1934"/>
                      <a:pt x="1878" y="1707"/>
                      <a:pt x="1764" y="1479"/>
                    </a:cubicBezTo>
                    <a:cubicBezTo>
                      <a:pt x="1707" y="1252"/>
                      <a:pt x="1594" y="1024"/>
                      <a:pt x="1480" y="797"/>
                    </a:cubicBezTo>
                    <a:lnTo>
                      <a:pt x="1423" y="740"/>
                    </a:lnTo>
                    <a:lnTo>
                      <a:pt x="1423" y="683"/>
                    </a:lnTo>
                    <a:lnTo>
                      <a:pt x="1366" y="626"/>
                    </a:lnTo>
                    <a:lnTo>
                      <a:pt x="1252" y="512"/>
                    </a:lnTo>
                    <a:cubicBezTo>
                      <a:pt x="1195" y="455"/>
                      <a:pt x="1082" y="399"/>
                      <a:pt x="1025" y="285"/>
                    </a:cubicBezTo>
                    <a:cubicBezTo>
                      <a:pt x="854" y="114"/>
                      <a:pt x="854" y="0"/>
                      <a:pt x="797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0"/>
              <p:cNvSpPr/>
              <p:nvPr/>
            </p:nvSpPr>
            <p:spPr>
              <a:xfrm>
                <a:off x="6400325" y="2695163"/>
                <a:ext cx="355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187" fill="none" extrusionOk="0">
                    <a:moveTo>
                      <a:pt x="1" y="1"/>
                    </a:moveTo>
                    <a:cubicBezTo>
                      <a:pt x="1" y="1"/>
                      <a:pt x="58" y="58"/>
                      <a:pt x="115" y="171"/>
                    </a:cubicBezTo>
                    <a:cubicBezTo>
                      <a:pt x="172" y="342"/>
                      <a:pt x="285" y="456"/>
                      <a:pt x="456" y="626"/>
                    </a:cubicBezTo>
                    <a:cubicBezTo>
                      <a:pt x="456" y="683"/>
                      <a:pt x="513" y="740"/>
                      <a:pt x="570" y="797"/>
                    </a:cubicBezTo>
                    <a:lnTo>
                      <a:pt x="684" y="911"/>
                    </a:lnTo>
                    <a:lnTo>
                      <a:pt x="740" y="968"/>
                    </a:lnTo>
                    <a:lnTo>
                      <a:pt x="740" y="968"/>
                    </a:lnTo>
                    <a:lnTo>
                      <a:pt x="797" y="968"/>
                    </a:lnTo>
                    <a:lnTo>
                      <a:pt x="797" y="968"/>
                    </a:lnTo>
                    <a:cubicBezTo>
                      <a:pt x="797" y="1025"/>
                      <a:pt x="740" y="911"/>
                      <a:pt x="740" y="911"/>
                    </a:cubicBezTo>
                    <a:lnTo>
                      <a:pt x="740" y="911"/>
                    </a:lnTo>
                    <a:lnTo>
                      <a:pt x="740" y="911"/>
                    </a:lnTo>
                    <a:lnTo>
                      <a:pt x="740" y="968"/>
                    </a:lnTo>
                    <a:cubicBezTo>
                      <a:pt x="797" y="1138"/>
                      <a:pt x="911" y="1309"/>
                      <a:pt x="968" y="1480"/>
                    </a:cubicBezTo>
                    <a:cubicBezTo>
                      <a:pt x="1025" y="1650"/>
                      <a:pt x="1082" y="1878"/>
                      <a:pt x="1139" y="2048"/>
                    </a:cubicBezTo>
                    <a:cubicBezTo>
                      <a:pt x="1195" y="2276"/>
                      <a:pt x="1252" y="2447"/>
                      <a:pt x="1252" y="2617"/>
                    </a:cubicBezTo>
                    <a:cubicBezTo>
                      <a:pt x="1366" y="2959"/>
                      <a:pt x="1423" y="3186"/>
                      <a:pt x="1423" y="318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6420250" y="2688063"/>
                <a:ext cx="35575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3243" fill="none" extrusionOk="0">
                    <a:moveTo>
                      <a:pt x="1422" y="3243"/>
                    </a:moveTo>
                    <a:cubicBezTo>
                      <a:pt x="1422" y="3243"/>
                      <a:pt x="1365" y="3015"/>
                      <a:pt x="1309" y="2731"/>
                    </a:cubicBezTo>
                    <a:cubicBezTo>
                      <a:pt x="1252" y="2560"/>
                      <a:pt x="1195" y="2332"/>
                      <a:pt x="1195" y="2162"/>
                    </a:cubicBezTo>
                    <a:cubicBezTo>
                      <a:pt x="1138" y="1934"/>
                      <a:pt x="1081" y="1707"/>
                      <a:pt x="967" y="1479"/>
                    </a:cubicBezTo>
                    <a:cubicBezTo>
                      <a:pt x="910" y="1252"/>
                      <a:pt x="797" y="1024"/>
                      <a:pt x="683" y="797"/>
                    </a:cubicBezTo>
                    <a:lnTo>
                      <a:pt x="683" y="797"/>
                    </a:lnTo>
                    <a:lnTo>
                      <a:pt x="683" y="797"/>
                    </a:lnTo>
                    <a:lnTo>
                      <a:pt x="626" y="740"/>
                    </a:lnTo>
                    <a:lnTo>
                      <a:pt x="626" y="740"/>
                    </a:lnTo>
                    <a:lnTo>
                      <a:pt x="626" y="740"/>
                    </a:lnTo>
                    <a:lnTo>
                      <a:pt x="626" y="683"/>
                    </a:lnTo>
                    <a:lnTo>
                      <a:pt x="569" y="626"/>
                    </a:lnTo>
                    <a:lnTo>
                      <a:pt x="455" y="512"/>
                    </a:lnTo>
                    <a:cubicBezTo>
                      <a:pt x="398" y="455"/>
                      <a:pt x="285" y="399"/>
                      <a:pt x="228" y="285"/>
                    </a:cubicBezTo>
                    <a:cubicBezTo>
                      <a:pt x="57" y="114"/>
                      <a:pt x="57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6431625" y="2757188"/>
                <a:ext cx="256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500" extrusionOk="0">
                    <a:moveTo>
                      <a:pt x="876" y="0"/>
                    </a:moveTo>
                    <a:cubicBezTo>
                      <a:pt x="854" y="0"/>
                      <a:pt x="827" y="7"/>
                      <a:pt x="797" y="23"/>
                    </a:cubicBezTo>
                    <a:lnTo>
                      <a:pt x="171" y="136"/>
                    </a:lnTo>
                    <a:cubicBezTo>
                      <a:pt x="57" y="193"/>
                      <a:pt x="0" y="250"/>
                      <a:pt x="57" y="364"/>
                    </a:cubicBezTo>
                    <a:cubicBezTo>
                      <a:pt x="57" y="447"/>
                      <a:pt x="88" y="500"/>
                      <a:pt x="149" y="500"/>
                    </a:cubicBezTo>
                    <a:cubicBezTo>
                      <a:pt x="171" y="500"/>
                      <a:pt x="197" y="493"/>
                      <a:pt x="228" y="478"/>
                    </a:cubicBezTo>
                    <a:lnTo>
                      <a:pt x="854" y="364"/>
                    </a:lnTo>
                    <a:cubicBezTo>
                      <a:pt x="967" y="307"/>
                      <a:pt x="1024" y="250"/>
                      <a:pt x="967" y="136"/>
                    </a:cubicBezTo>
                    <a:cubicBezTo>
                      <a:pt x="967" y="53"/>
                      <a:pt x="937" y="0"/>
                      <a:pt x="87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6428775" y="2742088"/>
                <a:ext cx="242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13" extrusionOk="0">
                    <a:moveTo>
                      <a:pt x="797" y="1"/>
                    </a:moveTo>
                    <a:lnTo>
                      <a:pt x="114" y="171"/>
                    </a:lnTo>
                    <a:cubicBezTo>
                      <a:pt x="57" y="171"/>
                      <a:pt x="1" y="285"/>
                      <a:pt x="1" y="342"/>
                    </a:cubicBezTo>
                    <a:cubicBezTo>
                      <a:pt x="1" y="456"/>
                      <a:pt x="114" y="513"/>
                      <a:pt x="171" y="513"/>
                    </a:cubicBezTo>
                    <a:lnTo>
                      <a:pt x="854" y="342"/>
                    </a:lnTo>
                    <a:cubicBezTo>
                      <a:pt x="911" y="342"/>
                      <a:pt x="968" y="228"/>
                      <a:pt x="968" y="115"/>
                    </a:cubicBezTo>
                    <a:cubicBezTo>
                      <a:pt x="968" y="58"/>
                      <a:pt x="854" y="1"/>
                      <a:pt x="79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0"/>
              <p:cNvSpPr/>
              <p:nvPr/>
            </p:nvSpPr>
            <p:spPr>
              <a:xfrm>
                <a:off x="6424500" y="2723613"/>
                <a:ext cx="256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740" extrusionOk="0">
                    <a:moveTo>
                      <a:pt x="740" y="0"/>
                    </a:moveTo>
                    <a:lnTo>
                      <a:pt x="115" y="228"/>
                    </a:lnTo>
                    <a:cubicBezTo>
                      <a:pt x="58" y="285"/>
                      <a:pt x="1" y="399"/>
                      <a:pt x="58" y="512"/>
                    </a:cubicBezTo>
                    <a:cubicBezTo>
                      <a:pt x="58" y="683"/>
                      <a:pt x="172" y="740"/>
                      <a:pt x="228" y="740"/>
                    </a:cubicBezTo>
                    <a:lnTo>
                      <a:pt x="911" y="569"/>
                    </a:lnTo>
                    <a:cubicBezTo>
                      <a:pt x="968" y="512"/>
                      <a:pt x="1025" y="399"/>
                      <a:pt x="968" y="228"/>
                    </a:cubicBezTo>
                    <a:cubicBezTo>
                      <a:pt x="911" y="57"/>
                      <a:pt x="854" y="0"/>
                      <a:pt x="74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0"/>
              <p:cNvSpPr/>
              <p:nvPr/>
            </p:nvSpPr>
            <p:spPr>
              <a:xfrm>
                <a:off x="6418825" y="2710263"/>
                <a:ext cx="2562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649" extrusionOk="0">
                    <a:moveTo>
                      <a:pt x="796" y="0"/>
                    </a:moveTo>
                    <a:cubicBezTo>
                      <a:pt x="774" y="0"/>
                      <a:pt x="755" y="7"/>
                      <a:pt x="740" y="22"/>
                    </a:cubicBezTo>
                    <a:lnTo>
                      <a:pt x="114" y="364"/>
                    </a:lnTo>
                    <a:cubicBezTo>
                      <a:pt x="57" y="364"/>
                      <a:pt x="0" y="477"/>
                      <a:pt x="57" y="534"/>
                    </a:cubicBezTo>
                    <a:cubicBezTo>
                      <a:pt x="114" y="648"/>
                      <a:pt x="171" y="648"/>
                      <a:pt x="285" y="648"/>
                    </a:cubicBezTo>
                    <a:lnTo>
                      <a:pt x="911" y="364"/>
                    </a:lnTo>
                    <a:cubicBezTo>
                      <a:pt x="967" y="307"/>
                      <a:pt x="1024" y="250"/>
                      <a:pt x="967" y="136"/>
                    </a:cubicBezTo>
                    <a:cubicBezTo>
                      <a:pt x="926" y="53"/>
                      <a:pt x="854" y="0"/>
                      <a:pt x="79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6411725" y="2694613"/>
                <a:ext cx="227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82" extrusionOk="0">
                    <a:moveTo>
                      <a:pt x="578" y="0"/>
                    </a:moveTo>
                    <a:cubicBezTo>
                      <a:pt x="551" y="0"/>
                      <a:pt x="527" y="7"/>
                      <a:pt x="512" y="23"/>
                    </a:cubicBezTo>
                    <a:lnTo>
                      <a:pt x="57" y="535"/>
                    </a:lnTo>
                    <a:cubicBezTo>
                      <a:pt x="0" y="592"/>
                      <a:pt x="0" y="705"/>
                      <a:pt x="57" y="762"/>
                    </a:cubicBezTo>
                    <a:cubicBezTo>
                      <a:pt x="127" y="833"/>
                      <a:pt x="198" y="881"/>
                      <a:pt x="254" y="881"/>
                    </a:cubicBezTo>
                    <a:cubicBezTo>
                      <a:pt x="290" y="881"/>
                      <a:pt x="320" y="863"/>
                      <a:pt x="341" y="819"/>
                    </a:cubicBezTo>
                    <a:lnTo>
                      <a:pt x="853" y="421"/>
                    </a:lnTo>
                    <a:cubicBezTo>
                      <a:pt x="910" y="364"/>
                      <a:pt x="910" y="250"/>
                      <a:pt x="796" y="137"/>
                    </a:cubicBezTo>
                    <a:cubicBezTo>
                      <a:pt x="755" y="53"/>
                      <a:pt x="652" y="0"/>
                      <a:pt x="5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6400325" y="2686988"/>
                <a:ext cx="2420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647" extrusionOk="0">
                    <a:moveTo>
                      <a:pt x="876" y="1"/>
                    </a:moveTo>
                    <a:cubicBezTo>
                      <a:pt x="840" y="1"/>
                      <a:pt x="797" y="15"/>
                      <a:pt x="740" y="43"/>
                    </a:cubicBezTo>
                    <a:lnTo>
                      <a:pt x="115" y="214"/>
                    </a:lnTo>
                    <a:cubicBezTo>
                      <a:pt x="58" y="214"/>
                      <a:pt x="1" y="385"/>
                      <a:pt x="58" y="498"/>
                    </a:cubicBezTo>
                    <a:cubicBezTo>
                      <a:pt x="94" y="607"/>
                      <a:pt x="153" y="646"/>
                      <a:pt x="220" y="646"/>
                    </a:cubicBezTo>
                    <a:cubicBezTo>
                      <a:pt x="259" y="646"/>
                      <a:pt x="301" y="633"/>
                      <a:pt x="342" y="612"/>
                    </a:cubicBezTo>
                    <a:lnTo>
                      <a:pt x="854" y="214"/>
                    </a:lnTo>
                    <a:cubicBezTo>
                      <a:pt x="911" y="157"/>
                      <a:pt x="968" y="100"/>
                      <a:pt x="968" y="43"/>
                    </a:cubicBezTo>
                    <a:cubicBezTo>
                      <a:pt x="940" y="15"/>
                      <a:pt x="911" y="1"/>
                      <a:pt x="87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6063325" y="2520263"/>
                <a:ext cx="739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1082" extrusionOk="0">
                    <a:moveTo>
                      <a:pt x="1536" y="0"/>
                    </a:moveTo>
                    <a:cubicBezTo>
                      <a:pt x="1138" y="0"/>
                      <a:pt x="740" y="57"/>
                      <a:pt x="398" y="114"/>
                    </a:cubicBezTo>
                    <a:cubicBezTo>
                      <a:pt x="171" y="228"/>
                      <a:pt x="0" y="285"/>
                      <a:pt x="0" y="285"/>
                    </a:cubicBezTo>
                    <a:lnTo>
                      <a:pt x="285" y="1081"/>
                    </a:lnTo>
                    <a:cubicBezTo>
                      <a:pt x="285" y="1081"/>
                      <a:pt x="455" y="1024"/>
                      <a:pt x="683" y="910"/>
                    </a:cubicBezTo>
                    <a:cubicBezTo>
                      <a:pt x="910" y="910"/>
                      <a:pt x="1195" y="854"/>
                      <a:pt x="1536" y="854"/>
                    </a:cubicBezTo>
                    <a:cubicBezTo>
                      <a:pt x="1877" y="854"/>
                      <a:pt x="2219" y="910"/>
                      <a:pt x="2503" y="910"/>
                    </a:cubicBezTo>
                    <a:cubicBezTo>
                      <a:pt x="2787" y="910"/>
                      <a:pt x="2958" y="854"/>
                      <a:pt x="2958" y="854"/>
                    </a:cubicBezTo>
                    <a:lnTo>
                      <a:pt x="2901" y="0"/>
                    </a:lnTo>
                    <a:cubicBezTo>
                      <a:pt x="2901" y="0"/>
                      <a:pt x="2730" y="57"/>
                      <a:pt x="2503" y="57"/>
                    </a:cubicBezTo>
                    <a:cubicBezTo>
                      <a:pt x="2275" y="57"/>
                      <a:pt x="1934" y="0"/>
                      <a:pt x="1536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6063325" y="2518838"/>
                <a:ext cx="725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42" fill="none" extrusionOk="0">
                    <a:moveTo>
                      <a:pt x="2901" y="57"/>
                    </a:moveTo>
                    <a:cubicBezTo>
                      <a:pt x="2901" y="57"/>
                      <a:pt x="2730" y="114"/>
                      <a:pt x="2503" y="57"/>
                    </a:cubicBezTo>
                    <a:cubicBezTo>
                      <a:pt x="2275" y="114"/>
                      <a:pt x="1934" y="57"/>
                      <a:pt x="1536" y="57"/>
                    </a:cubicBezTo>
                    <a:cubicBezTo>
                      <a:pt x="1138" y="0"/>
                      <a:pt x="740" y="114"/>
                      <a:pt x="398" y="171"/>
                    </a:cubicBezTo>
                    <a:cubicBezTo>
                      <a:pt x="171" y="285"/>
                      <a:pt x="0" y="342"/>
                      <a:pt x="0" y="34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6070425" y="2541588"/>
                <a:ext cx="668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229" fill="none" extrusionOk="0">
                    <a:moveTo>
                      <a:pt x="1" y="228"/>
                    </a:moveTo>
                    <a:cubicBezTo>
                      <a:pt x="1" y="228"/>
                      <a:pt x="171" y="171"/>
                      <a:pt x="399" y="57"/>
                    </a:cubicBezTo>
                    <a:cubicBezTo>
                      <a:pt x="626" y="57"/>
                      <a:pt x="911" y="1"/>
                      <a:pt x="1252" y="1"/>
                    </a:cubicBezTo>
                    <a:cubicBezTo>
                      <a:pt x="1593" y="1"/>
                      <a:pt x="1935" y="57"/>
                      <a:pt x="2219" y="57"/>
                    </a:cubicBezTo>
                    <a:cubicBezTo>
                      <a:pt x="2503" y="57"/>
                      <a:pt x="2674" y="1"/>
                      <a:pt x="2674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6067575" y="2523963"/>
                <a:ext cx="1282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56" extrusionOk="0">
                    <a:moveTo>
                      <a:pt x="138" y="1"/>
                    </a:moveTo>
                    <a:cubicBezTo>
                      <a:pt x="115" y="1"/>
                      <a:pt x="88" y="8"/>
                      <a:pt x="58" y="23"/>
                    </a:cubicBezTo>
                    <a:cubicBezTo>
                      <a:pt x="1" y="23"/>
                      <a:pt x="1" y="137"/>
                      <a:pt x="1" y="194"/>
                    </a:cubicBezTo>
                    <a:lnTo>
                      <a:pt x="228" y="819"/>
                    </a:lnTo>
                    <a:cubicBezTo>
                      <a:pt x="228" y="903"/>
                      <a:pt x="289" y="955"/>
                      <a:pt x="344" y="955"/>
                    </a:cubicBezTo>
                    <a:cubicBezTo>
                      <a:pt x="364" y="955"/>
                      <a:pt x="384" y="948"/>
                      <a:pt x="399" y="933"/>
                    </a:cubicBezTo>
                    <a:cubicBezTo>
                      <a:pt x="456" y="933"/>
                      <a:pt x="513" y="819"/>
                      <a:pt x="456" y="762"/>
                    </a:cubicBezTo>
                    <a:lnTo>
                      <a:pt x="285" y="137"/>
                    </a:lnTo>
                    <a:cubicBezTo>
                      <a:pt x="244" y="53"/>
                      <a:pt x="202" y="1"/>
                      <a:pt x="13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6078950" y="2520263"/>
                <a:ext cx="114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990" extrusionOk="0">
                    <a:moveTo>
                      <a:pt x="172" y="0"/>
                    </a:moveTo>
                    <a:cubicBezTo>
                      <a:pt x="58" y="0"/>
                      <a:pt x="1" y="114"/>
                      <a:pt x="58" y="228"/>
                    </a:cubicBezTo>
                    <a:lnTo>
                      <a:pt x="228" y="854"/>
                    </a:lnTo>
                    <a:cubicBezTo>
                      <a:pt x="228" y="937"/>
                      <a:pt x="259" y="990"/>
                      <a:pt x="298" y="990"/>
                    </a:cubicBezTo>
                    <a:cubicBezTo>
                      <a:pt x="312" y="990"/>
                      <a:pt x="327" y="983"/>
                      <a:pt x="342" y="967"/>
                    </a:cubicBezTo>
                    <a:cubicBezTo>
                      <a:pt x="399" y="967"/>
                      <a:pt x="456" y="910"/>
                      <a:pt x="456" y="797"/>
                    </a:cubicBezTo>
                    <a:lnTo>
                      <a:pt x="342" y="171"/>
                    </a:lnTo>
                    <a:cubicBezTo>
                      <a:pt x="342" y="57"/>
                      <a:pt x="285" y="0"/>
                      <a:pt x="17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6091750" y="2518838"/>
                <a:ext cx="114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025" extrusionOk="0">
                    <a:moveTo>
                      <a:pt x="228" y="0"/>
                    </a:moveTo>
                    <a:cubicBezTo>
                      <a:pt x="115" y="0"/>
                      <a:pt x="1" y="114"/>
                      <a:pt x="1" y="171"/>
                    </a:cubicBezTo>
                    <a:lnTo>
                      <a:pt x="58" y="854"/>
                    </a:lnTo>
                    <a:cubicBezTo>
                      <a:pt x="58" y="967"/>
                      <a:pt x="115" y="1024"/>
                      <a:pt x="228" y="1024"/>
                    </a:cubicBezTo>
                    <a:cubicBezTo>
                      <a:pt x="342" y="1024"/>
                      <a:pt x="399" y="911"/>
                      <a:pt x="456" y="854"/>
                    </a:cubicBezTo>
                    <a:lnTo>
                      <a:pt x="456" y="171"/>
                    </a:lnTo>
                    <a:cubicBezTo>
                      <a:pt x="456" y="57"/>
                      <a:pt x="342" y="0"/>
                      <a:pt x="2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6105975" y="2518838"/>
                <a:ext cx="855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025" extrusionOk="0">
                    <a:moveTo>
                      <a:pt x="171" y="0"/>
                    </a:moveTo>
                    <a:cubicBezTo>
                      <a:pt x="114" y="0"/>
                      <a:pt x="57" y="114"/>
                      <a:pt x="1" y="171"/>
                    </a:cubicBezTo>
                    <a:lnTo>
                      <a:pt x="1" y="854"/>
                    </a:lnTo>
                    <a:cubicBezTo>
                      <a:pt x="1" y="967"/>
                      <a:pt x="57" y="1024"/>
                      <a:pt x="114" y="1024"/>
                    </a:cubicBezTo>
                    <a:cubicBezTo>
                      <a:pt x="171" y="1024"/>
                      <a:pt x="285" y="967"/>
                      <a:pt x="285" y="854"/>
                    </a:cubicBezTo>
                    <a:lnTo>
                      <a:pt x="285" y="171"/>
                    </a:lnTo>
                    <a:cubicBezTo>
                      <a:pt x="342" y="114"/>
                      <a:pt x="285" y="57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6117350" y="2520263"/>
                <a:ext cx="99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968" extrusionOk="0">
                    <a:moveTo>
                      <a:pt x="171" y="0"/>
                    </a:moveTo>
                    <a:cubicBezTo>
                      <a:pt x="114" y="0"/>
                      <a:pt x="1" y="57"/>
                      <a:pt x="1" y="171"/>
                    </a:cubicBezTo>
                    <a:lnTo>
                      <a:pt x="1" y="797"/>
                    </a:lnTo>
                    <a:cubicBezTo>
                      <a:pt x="1" y="910"/>
                      <a:pt x="58" y="967"/>
                      <a:pt x="171" y="967"/>
                    </a:cubicBezTo>
                    <a:cubicBezTo>
                      <a:pt x="285" y="967"/>
                      <a:pt x="399" y="910"/>
                      <a:pt x="399" y="854"/>
                    </a:cubicBezTo>
                    <a:lnTo>
                      <a:pt x="342" y="171"/>
                    </a:lnTo>
                    <a:cubicBezTo>
                      <a:pt x="342" y="57"/>
                      <a:pt x="285" y="0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6130150" y="2520263"/>
                <a:ext cx="85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968" extrusionOk="0">
                    <a:moveTo>
                      <a:pt x="114" y="0"/>
                    </a:moveTo>
                    <a:cubicBezTo>
                      <a:pt x="57" y="0"/>
                      <a:pt x="1" y="57"/>
                      <a:pt x="1" y="171"/>
                    </a:cubicBezTo>
                    <a:lnTo>
                      <a:pt x="57" y="797"/>
                    </a:lnTo>
                    <a:cubicBezTo>
                      <a:pt x="57" y="910"/>
                      <a:pt x="114" y="967"/>
                      <a:pt x="171" y="967"/>
                    </a:cubicBezTo>
                    <a:cubicBezTo>
                      <a:pt x="285" y="967"/>
                      <a:pt x="342" y="910"/>
                      <a:pt x="342" y="797"/>
                    </a:cubicBezTo>
                    <a:lnTo>
                      <a:pt x="285" y="114"/>
                    </a:lnTo>
                    <a:cubicBezTo>
                      <a:pt x="228" y="57"/>
                      <a:pt x="171" y="0"/>
                      <a:pt x="11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6067575" y="2377663"/>
                <a:ext cx="8962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406" extrusionOk="0">
                    <a:moveTo>
                      <a:pt x="3031" y="0"/>
                    </a:moveTo>
                    <a:cubicBezTo>
                      <a:pt x="2990" y="0"/>
                      <a:pt x="2947" y="5"/>
                      <a:pt x="2902" y="16"/>
                    </a:cubicBezTo>
                    <a:cubicBezTo>
                      <a:pt x="2837" y="7"/>
                      <a:pt x="2767" y="2"/>
                      <a:pt x="2691" y="2"/>
                    </a:cubicBezTo>
                    <a:cubicBezTo>
                      <a:pt x="2304" y="2"/>
                      <a:pt x="1795" y="129"/>
                      <a:pt x="1366" y="414"/>
                    </a:cubicBezTo>
                    <a:cubicBezTo>
                      <a:pt x="911" y="699"/>
                      <a:pt x="570" y="1097"/>
                      <a:pt x="342" y="1381"/>
                    </a:cubicBezTo>
                    <a:cubicBezTo>
                      <a:pt x="115" y="1666"/>
                      <a:pt x="1" y="1836"/>
                      <a:pt x="1" y="1836"/>
                    </a:cubicBezTo>
                    <a:lnTo>
                      <a:pt x="627" y="2405"/>
                    </a:lnTo>
                    <a:cubicBezTo>
                      <a:pt x="627" y="2405"/>
                      <a:pt x="797" y="2178"/>
                      <a:pt x="1025" y="1950"/>
                    </a:cubicBezTo>
                    <a:cubicBezTo>
                      <a:pt x="1252" y="1666"/>
                      <a:pt x="1537" y="1325"/>
                      <a:pt x="1878" y="1097"/>
                    </a:cubicBezTo>
                    <a:cubicBezTo>
                      <a:pt x="2139" y="923"/>
                      <a:pt x="2399" y="849"/>
                      <a:pt x="2635" y="849"/>
                    </a:cubicBezTo>
                    <a:cubicBezTo>
                      <a:pt x="2707" y="849"/>
                      <a:pt x="2778" y="856"/>
                      <a:pt x="2845" y="869"/>
                    </a:cubicBezTo>
                    <a:cubicBezTo>
                      <a:pt x="3072" y="869"/>
                      <a:pt x="3264" y="942"/>
                      <a:pt x="3302" y="942"/>
                    </a:cubicBezTo>
                    <a:cubicBezTo>
                      <a:pt x="3311" y="942"/>
                      <a:pt x="3311" y="938"/>
                      <a:pt x="3300" y="926"/>
                    </a:cubicBezTo>
                    <a:lnTo>
                      <a:pt x="3584" y="130"/>
                    </a:lnTo>
                    <a:cubicBezTo>
                      <a:pt x="3584" y="130"/>
                      <a:pt x="3527" y="130"/>
                      <a:pt x="3414" y="73"/>
                    </a:cubicBezTo>
                    <a:cubicBezTo>
                      <a:pt x="3323" y="73"/>
                      <a:pt x="3195" y="0"/>
                      <a:pt x="3031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6067575" y="2376638"/>
                <a:ext cx="89625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878" fill="none" extrusionOk="0">
                    <a:moveTo>
                      <a:pt x="3584" y="171"/>
                    </a:moveTo>
                    <a:cubicBezTo>
                      <a:pt x="3584" y="171"/>
                      <a:pt x="3527" y="171"/>
                      <a:pt x="3414" y="114"/>
                    </a:cubicBezTo>
                    <a:cubicBezTo>
                      <a:pt x="3300" y="114"/>
                      <a:pt x="3129" y="0"/>
                      <a:pt x="2902" y="57"/>
                    </a:cubicBezTo>
                    <a:cubicBezTo>
                      <a:pt x="2504" y="0"/>
                      <a:pt x="1878" y="114"/>
                      <a:pt x="1366" y="455"/>
                    </a:cubicBezTo>
                    <a:cubicBezTo>
                      <a:pt x="911" y="740"/>
                      <a:pt x="570" y="1138"/>
                      <a:pt x="342" y="1422"/>
                    </a:cubicBezTo>
                    <a:cubicBezTo>
                      <a:pt x="115" y="1707"/>
                      <a:pt x="1" y="1877"/>
                      <a:pt x="1" y="187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6083225" y="2397963"/>
                <a:ext cx="68275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594" fill="none" extrusionOk="0">
                    <a:moveTo>
                      <a:pt x="1" y="1593"/>
                    </a:moveTo>
                    <a:cubicBezTo>
                      <a:pt x="1" y="1593"/>
                      <a:pt x="171" y="1366"/>
                      <a:pt x="399" y="1138"/>
                    </a:cubicBezTo>
                    <a:cubicBezTo>
                      <a:pt x="626" y="854"/>
                      <a:pt x="911" y="513"/>
                      <a:pt x="1252" y="285"/>
                    </a:cubicBezTo>
                    <a:cubicBezTo>
                      <a:pt x="1593" y="57"/>
                      <a:pt x="1934" y="1"/>
                      <a:pt x="2219" y="57"/>
                    </a:cubicBezTo>
                    <a:cubicBezTo>
                      <a:pt x="2503" y="57"/>
                      <a:pt x="2731" y="171"/>
                      <a:pt x="2731" y="114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0"/>
              <p:cNvSpPr/>
              <p:nvPr/>
            </p:nvSpPr>
            <p:spPr>
              <a:xfrm>
                <a:off x="6070425" y="2414088"/>
                <a:ext cx="22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02" extrusionOk="0">
                    <a:moveTo>
                      <a:pt x="193" y="1"/>
                    </a:moveTo>
                    <a:cubicBezTo>
                      <a:pt x="144" y="1"/>
                      <a:pt x="91" y="28"/>
                      <a:pt x="57" y="95"/>
                    </a:cubicBezTo>
                    <a:cubicBezTo>
                      <a:pt x="1" y="152"/>
                      <a:pt x="1" y="266"/>
                      <a:pt x="57" y="323"/>
                    </a:cubicBezTo>
                    <a:lnTo>
                      <a:pt x="626" y="778"/>
                    </a:lnTo>
                    <a:cubicBezTo>
                      <a:pt x="643" y="794"/>
                      <a:pt x="664" y="801"/>
                      <a:pt x="688" y="801"/>
                    </a:cubicBezTo>
                    <a:cubicBezTo>
                      <a:pt x="745" y="801"/>
                      <a:pt x="814" y="761"/>
                      <a:pt x="854" y="721"/>
                    </a:cubicBezTo>
                    <a:cubicBezTo>
                      <a:pt x="911" y="607"/>
                      <a:pt x="911" y="493"/>
                      <a:pt x="854" y="436"/>
                    </a:cubicBezTo>
                    <a:lnTo>
                      <a:pt x="285" y="38"/>
                    </a:lnTo>
                    <a:cubicBezTo>
                      <a:pt x="261" y="15"/>
                      <a:pt x="228" y="1"/>
                      <a:pt x="19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0"/>
              <p:cNvSpPr/>
              <p:nvPr/>
            </p:nvSpPr>
            <p:spPr>
              <a:xfrm>
                <a:off x="6081800" y="2401288"/>
                <a:ext cx="213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16" extrusionOk="0">
                    <a:moveTo>
                      <a:pt x="205" y="1"/>
                    </a:moveTo>
                    <a:cubicBezTo>
                      <a:pt x="144" y="1"/>
                      <a:pt x="91" y="28"/>
                      <a:pt x="58" y="95"/>
                    </a:cubicBezTo>
                    <a:cubicBezTo>
                      <a:pt x="1" y="152"/>
                      <a:pt x="1" y="266"/>
                      <a:pt x="58" y="323"/>
                    </a:cubicBezTo>
                    <a:lnTo>
                      <a:pt x="569" y="778"/>
                    </a:lnTo>
                    <a:cubicBezTo>
                      <a:pt x="593" y="801"/>
                      <a:pt x="626" y="815"/>
                      <a:pt x="661" y="815"/>
                    </a:cubicBezTo>
                    <a:cubicBezTo>
                      <a:pt x="711" y="815"/>
                      <a:pt x="764" y="787"/>
                      <a:pt x="797" y="721"/>
                    </a:cubicBezTo>
                    <a:cubicBezTo>
                      <a:pt x="854" y="664"/>
                      <a:pt x="854" y="550"/>
                      <a:pt x="797" y="493"/>
                    </a:cubicBezTo>
                    <a:lnTo>
                      <a:pt x="342" y="38"/>
                    </a:lnTo>
                    <a:cubicBezTo>
                      <a:pt x="295" y="15"/>
                      <a:pt x="248" y="1"/>
                      <a:pt x="20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6091750" y="2387888"/>
                <a:ext cx="24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59" extrusionOk="0">
                    <a:moveTo>
                      <a:pt x="461" y="0"/>
                    </a:moveTo>
                    <a:cubicBezTo>
                      <a:pt x="382" y="0"/>
                      <a:pt x="277" y="49"/>
                      <a:pt x="171" y="119"/>
                    </a:cubicBezTo>
                    <a:cubicBezTo>
                      <a:pt x="58" y="233"/>
                      <a:pt x="1" y="347"/>
                      <a:pt x="58" y="404"/>
                    </a:cubicBezTo>
                    <a:lnTo>
                      <a:pt x="513" y="916"/>
                    </a:lnTo>
                    <a:cubicBezTo>
                      <a:pt x="541" y="944"/>
                      <a:pt x="584" y="958"/>
                      <a:pt x="634" y="958"/>
                    </a:cubicBezTo>
                    <a:cubicBezTo>
                      <a:pt x="683" y="958"/>
                      <a:pt x="740" y="944"/>
                      <a:pt x="797" y="916"/>
                    </a:cubicBezTo>
                    <a:cubicBezTo>
                      <a:pt x="911" y="802"/>
                      <a:pt x="968" y="688"/>
                      <a:pt x="911" y="631"/>
                    </a:cubicBezTo>
                    <a:lnTo>
                      <a:pt x="570" y="62"/>
                    </a:lnTo>
                    <a:cubicBezTo>
                      <a:pt x="548" y="19"/>
                      <a:pt x="510" y="0"/>
                      <a:pt x="4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6108825" y="2380313"/>
                <a:ext cx="170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935" extrusionOk="0">
                    <a:moveTo>
                      <a:pt x="305" y="0"/>
                    </a:moveTo>
                    <a:cubicBezTo>
                      <a:pt x="266" y="0"/>
                      <a:pt x="221" y="7"/>
                      <a:pt x="171" y="24"/>
                    </a:cubicBezTo>
                    <a:cubicBezTo>
                      <a:pt x="57" y="81"/>
                      <a:pt x="0" y="195"/>
                      <a:pt x="57" y="252"/>
                    </a:cubicBezTo>
                    <a:lnTo>
                      <a:pt x="399" y="820"/>
                    </a:lnTo>
                    <a:cubicBezTo>
                      <a:pt x="399" y="934"/>
                      <a:pt x="512" y="934"/>
                      <a:pt x="569" y="934"/>
                    </a:cubicBezTo>
                    <a:cubicBezTo>
                      <a:pt x="626" y="877"/>
                      <a:pt x="683" y="820"/>
                      <a:pt x="626" y="707"/>
                    </a:cubicBezTo>
                    <a:lnTo>
                      <a:pt x="455" y="81"/>
                    </a:lnTo>
                    <a:cubicBezTo>
                      <a:pt x="455" y="41"/>
                      <a:pt x="399" y="0"/>
                      <a:pt x="30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6125875" y="2376638"/>
                <a:ext cx="15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968" extrusionOk="0">
                    <a:moveTo>
                      <a:pt x="342" y="0"/>
                    </a:moveTo>
                    <a:cubicBezTo>
                      <a:pt x="172" y="0"/>
                      <a:pt x="1" y="57"/>
                      <a:pt x="58" y="171"/>
                    </a:cubicBezTo>
                    <a:lnTo>
                      <a:pt x="172" y="854"/>
                    </a:lnTo>
                    <a:cubicBezTo>
                      <a:pt x="172" y="910"/>
                      <a:pt x="228" y="967"/>
                      <a:pt x="342" y="967"/>
                    </a:cubicBezTo>
                    <a:cubicBezTo>
                      <a:pt x="456" y="967"/>
                      <a:pt x="570" y="910"/>
                      <a:pt x="570" y="854"/>
                    </a:cubicBezTo>
                    <a:lnTo>
                      <a:pt x="627" y="171"/>
                    </a:lnTo>
                    <a:cubicBezTo>
                      <a:pt x="627" y="57"/>
                      <a:pt x="513" y="0"/>
                      <a:pt x="34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6144375" y="2378913"/>
                <a:ext cx="142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991" extrusionOk="0">
                    <a:moveTo>
                      <a:pt x="308" y="1"/>
                    </a:moveTo>
                    <a:cubicBezTo>
                      <a:pt x="228" y="1"/>
                      <a:pt x="156" y="54"/>
                      <a:pt x="114" y="137"/>
                    </a:cubicBezTo>
                    <a:lnTo>
                      <a:pt x="0" y="763"/>
                    </a:lnTo>
                    <a:cubicBezTo>
                      <a:pt x="0" y="876"/>
                      <a:pt x="57" y="933"/>
                      <a:pt x="114" y="990"/>
                    </a:cubicBezTo>
                    <a:cubicBezTo>
                      <a:pt x="171" y="990"/>
                      <a:pt x="285" y="933"/>
                      <a:pt x="285" y="876"/>
                    </a:cubicBezTo>
                    <a:lnTo>
                      <a:pt x="569" y="251"/>
                    </a:lnTo>
                    <a:cubicBezTo>
                      <a:pt x="569" y="137"/>
                      <a:pt x="512" y="23"/>
                      <a:pt x="399" y="23"/>
                    </a:cubicBezTo>
                    <a:cubicBezTo>
                      <a:pt x="368" y="8"/>
                      <a:pt x="338" y="1"/>
                      <a:pt x="30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6600850" y="1827738"/>
                <a:ext cx="10667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2617" extrusionOk="0">
                    <a:moveTo>
                      <a:pt x="3470" y="0"/>
                    </a:moveTo>
                    <a:cubicBezTo>
                      <a:pt x="3470" y="0"/>
                      <a:pt x="3413" y="57"/>
                      <a:pt x="3356" y="114"/>
                    </a:cubicBezTo>
                    <a:cubicBezTo>
                      <a:pt x="3299" y="171"/>
                      <a:pt x="3242" y="228"/>
                      <a:pt x="3129" y="285"/>
                    </a:cubicBezTo>
                    <a:cubicBezTo>
                      <a:pt x="2844" y="512"/>
                      <a:pt x="2389" y="683"/>
                      <a:pt x="1934" y="853"/>
                    </a:cubicBezTo>
                    <a:cubicBezTo>
                      <a:pt x="1479" y="1081"/>
                      <a:pt x="967" y="1309"/>
                      <a:pt x="626" y="1536"/>
                    </a:cubicBezTo>
                    <a:cubicBezTo>
                      <a:pt x="228" y="1764"/>
                      <a:pt x="0" y="2162"/>
                      <a:pt x="0" y="2162"/>
                    </a:cubicBezTo>
                    <a:lnTo>
                      <a:pt x="967" y="2617"/>
                    </a:lnTo>
                    <a:cubicBezTo>
                      <a:pt x="967" y="2617"/>
                      <a:pt x="967" y="2617"/>
                      <a:pt x="1195" y="2446"/>
                    </a:cubicBezTo>
                    <a:cubicBezTo>
                      <a:pt x="1422" y="2276"/>
                      <a:pt x="1877" y="2048"/>
                      <a:pt x="2332" y="1877"/>
                    </a:cubicBezTo>
                    <a:cubicBezTo>
                      <a:pt x="2787" y="1650"/>
                      <a:pt x="3299" y="1479"/>
                      <a:pt x="3697" y="1195"/>
                    </a:cubicBezTo>
                    <a:cubicBezTo>
                      <a:pt x="3811" y="1138"/>
                      <a:pt x="4039" y="910"/>
                      <a:pt x="4153" y="853"/>
                    </a:cubicBezTo>
                    <a:cubicBezTo>
                      <a:pt x="4209" y="740"/>
                      <a:pt x="4266" y="683"/>
                      <a:pt x="4266" y="683"/>
                    </a:cubicBezTo>
                    <a:lnTo>
                      <a:pt x="3470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6625025" y="1844788"/>
                <a:ext cx="82500" cy="48375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1935" fill="none" extrusionOk="0">
                    <a:moveTo>
                      <a:pt x="0" y="1935"/>
                    </a:moveTo>
                    <a:cubicBezTo>
                      <a:pt x="0" y="1935"/>
                      <a:pt x="0" y="1935"/>
                      <a:pt x="228" y="1764"/>
                    </a:cubicBezTo>
                    <a:cubicBezTo>
                      <a:pt x="455" y="1594"/>
                      <a:pt x="910" y="1366"/>
                      <a:pt x="1365" y="1195"/>
                    </a:cubicBezTo>
                    <a:cubicBezTo>
                      <a:pt x="1820" y="968"/>
                      <a:pt x="2332" y="797"/>
                      <a:pt x="2730" y="513"/>
                    </a:cubicBezTo>
                    <a:cubicBezTo>
                      <a:pt x="2844" y="456"/>
                      <a:pt x="3072" y="228"/>
                      <a:pt x="3186" y="171"/>
                    </a:cubicBezTo>
                    <a:cubicBezTo>
                      <a:pt x="3242" y="58"/>
                      <a:pt x="3299" y="1"/>
                      <a:pt x="3299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6600850" y="1827738"/>
                <a:ext cx="867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162" fill="none" extrusionOk="0">
                    <a:moveTo>
                      <a:pt x="3470" y="0"/>
                    </a:moveTo>
                    <a:cubicBezTo>
                      <a:pt x="3470" y="0"/>
                      <a:pt x="3413" y="57"/>
                      <a:pt x="3356" y="114"/>
                    </a:cubicBezTo>
                    <a:cubicBezTo>
                      <a:pt x="3299" y="171"/>
                      <a:pt x="3242" y="228"/>
                      <a:pt x="3129" y="285"/>
                    </a:cubicBezTo>
                    <a:cubicBezTo>
                      <a:pt x="2844" y="512"/>
                      <a:pt x="2389" y="683"/>
                      <a:pt x="1934" y="853"/>
                    </a:cubicBezTo>
                    <a:cubicBezTo>
                      <a:pt x="1479" y="1081"/>
                      <a:pt x="967" y="1309"/>
                      <a:pt x="626" y="1536"/>
                    </a:cubicBezTo>
                    <a:cubicBezTo>
                      <a:pt x="228" y="1764"/>
                      <a:pt x="0" y="2162"/>
                      <a:pt x="0" y="216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6679050" y="1829988"/>
                <a:ext cx="25625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57" extrusionOk="0">
                    <a:moveTo>
                      <a:pt x="84" y="0"/>
                    </a:moveTo>
                    <a:cubicBezTo>
                      <a:pt x="67" y="0"/>
                      <a:pt x="58" y="7"/>
                      <a:pt x="58" y="24"/>
                    </a:cubicBezTo>
                    <a:cubicBezTo>
                      <a:pt x="1" y="24"/>
                      <a:pt x="1" y="195"/>
                      <a:pt x="58" y="252"/>
                    </a:cubicBezTo>
                    <a:lnTo>
                      <a:pt x="513" y="991"/>
                    </a:lnTo>
                    <a:cubicBezTo>
                      <a:pt x="545" y="1024"/>
                      <a:pt x="597" y="1057"/>
                      <a:pt x="657" y="1057"/>
                    </a:cubicBezTo>
                    <a:cubicBezTo>
                      <a:pt x="701" y="1057"/>
                      <a:pt x="749" y="1039"/>
                      <a:pt x="797" y="991"/>
                    </a:cubicBezTo>
                    <a:cubicBezTo>
                      <a:pt x="968" y="877"/>
                      <a:pt x="1025" y="707"/>
                      <a:pt x="911" y="650"/>
                    </a:cubicBezTo>
                    <a:lnTo>
                      <a:pt x="285" y="81"/>
                    </a:lnTo>
                    <a:cubicBezTo>
                      <a:pt x="205" y="41"/>
                      <a:pt x="124" y="0"/>
                      <a:pt x="8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6664825" y="1837138"/>
                <a:ext cx="21375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141" extrusionOk="0">
                    <a:moveTo>
                      <a:pt x="205" y="0"/>
                    </a:moveTo>
                    <a:cubicBezTo>
                      <a:pt x="176" y="0"/>
                      <a:pt x="145" y="7"/>
                      <a:pt x="115" y="22"/>
                    </a:cubicBezTo>
                    <a:cubicBezTo>
                      <a:pt x="58" y="79"/>
                      <a:pt x="1" y="193"/>
                      <a:pt x="58" y="250"/>
                    </a:cubicBezTo>
                    <a:lnTo>
                      <a:pt x="399" y="1046"/>
                    </a:lnTo>
                    <a:cubicBezTo>
                      <a:pt x="432" y="1113"/>
                      <a:pt x="485" y="1141"/>
                      <a:pt x="546" y="1141"/>
                    </a:cubicBezTo>
                    <a:cubicBezTo>
                      <a:pt x="589" y="1141"/>
                      <a:pt x="636" y="1127"/>
                      <a:pt x="683" y="1103"/>
                    </a:cubicBezTo>
                    <a:cubicBezTo>
                      <a:pt x="797" y="1103"/>
                      <a:pt x="854" y="933"/>
                      <a:pt x="797" y="876"/>
                    </a:cubicBezTo>
                    <a:lnTo>
                      <a:pt x="399" y="136"/>
                    </a:lnTo>
                    <a:cubicBezTo>
                      <a:pt x="357" y="53"/>
                      <a:pt x="285" y="0"/>
                      <a:pt x="20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6647775" y="1843863"/>
                <a:ext cx="242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00" extrusionOk="0">
                    <a:moveTo>
                      <a:pt x="386" y="0"/>
                    </a:moveTo>
                    <a:cubicBezTo>
                      <a:pt x="332" y="0"/>
                      <a:pt x="275" y="14"/>
                      <a:pt x="228" y="38"/>
                    </a:cubicBezTo>
                    <a:cubicBezTo>
                      <a:pt x="57" y="95"/>
                      <a:pt x="0" y="208"/>
                      <a:pt x="0" y="322"/>
                    </a:cubicBezTo>
                    <a:lnTo>
                      <a:pt x="342" y="1119"/>
                    </a:lnTo>
                    <a:cubicBezTo>
                      <a:pt x="382" y="1159"/>
                      <a:pt x="479" y="1199"/>
                      <a:pt x="573" y="1199"/>
                    </a:cubicBezTo>
                    <a:cubicBezTo>
                      <a:pt x="611" y="1199"/>
                      <a:pt x="650" y="1192"/>
                      <a:pt x="683" y="1175"/>
                    </a:cubicBezTo>
                    <a:cubicBezTo>
                      <a:pt x="854" y="1119"/>
                      <a:pt x="967" y="948"/>
                      <a:pt x="910" y="834"/>
                    </a:cubicBezTo>
                    <a:lnTo>
                      <a:pt x="569" y="95"/>
                    </a:lnTo>
                    <a:cubicBezTo>
                      <a:pt x="536" y="28"/>
                      <a:pt x="463" y="0"/>
                      <a:pt x="38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6633550" y="1851313"/>
                <a:ext cx="19925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62" extrusionOk="0">
                    <a:moveTo>
                      <a:pt x="213" y="1"/>
                    </a:moveTo>
                    <a:cubicBezTo>
                      <a:pt x="181" y="1"/>
                      <a:pt x="148" y="8"/>
                      <a:pt x="114" y="24"/>
                    </a:cubicBezTo>
                    <a:cubicBezTo>
                      <a:pt x="0" y="24"/>
                      <a:pt x="0" y="195"/>
                      <a:pt x="57" y="252"/>
                    </a:cubicBezTo>
                    <a:lnTo>
                      <a:pt x="399" y="1048"/>
                    </a:lnTo>
                    <a:cubicBezTo>
                      <a:pt x="456" y="1162"/>
                      <a:pt x="569" y="1162"/>
                      <a:pt x="626" y="1162"/>
                    </a:cubicBezTo>
                    <a:cubicBezTo>
                      <a:pt x="740" y="1105"/>
                      <a:pt x="797" y="991"/>
                      <a:pt x="740" y="877"/>
                    </a:cubicBezTo>
                    <a:lnTo>
                      <a:pt x="399" y="81"/>
                    </a:lnTo>
                    <a:cubicBezTo>
                      <a:pt x="358" y="41"/>
                      <a:pt x="290" y="1"/>
                      <a:pt x="21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0"/>
              <p:cNvSpPr/>
              <p:nvPr/>
            </p:nvSpPr>
            <p:spPr>
              <a:xfrm>
                <a:off x="6613650" y="1858788"/>
                <a:ext cx="256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171" extrusionOk="0">
                    <a:moveTo>
                      <a:pt x="435" y="1"/>
                    </a:moveTo>
                    <a:cubicBezTo>
                      <a:pt x="372" y="1"/>
                      <a:pt x="300" y="18"/>
                      <a:pt x="228" y="67"/>
                    </a:cubicBezTo>
                    <a:cubicBezTo>
                      <a:pt x="114" y="123"/>
                      <a:pt x="0" y="294"/>
                      <a:pt x="114" y="351"/>
                    </a:cubicBezTo>
                    <a:lnTo>
                      <a:pt x="569" y="1090"/>
                    </a:lnTo>
                    <a:cubicBezTo>
                      <a:pt x="609" y="1131"/>
                      <a:pt x="678" y="1171"/>
                      <a:pt x="755" y="1171"/>
                    </a:cubicBezTo>
                    <a:cubicBezTo>
                      <a:pt x="787" y="1171"/>
                      <a:pt x="820" y="1164"/>
                      <a:pt x="853" y="1147"/>
                    </a:cubicBezTo>
                    <a:cubicBezTo>
                      <a:pt x="967" y="1034"/>
                      <a:pt x="1024" y="920"/>
                      <a:pt x="967" y="806"/>
                    </a:cubicBezTo>
                    <a:lnTo>
                      <a:pt x="626" y="67"/>
                    </a:lnTo>
                    <a:cubicBezTo>
                      <a:pt x="593" y="34"/>
                      <a:pt x="522" y="1"/>
                      <a:pt x="43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0"/>
              <p:cNvSpPr/>
              <p:nvPr/>
            </p:nvSpPr>
            <p:spPr>
              <a:xfrm>
                <a:off x="6599425" y="1870963"/>
                <a:ext cx="2705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88" extrusionOk="0">
                    <a:moveTo>
                      <a:pt x="330" y="1"/>
                    </a:moveTo>
                    <a:cubicBezTo>
                      <a:pt x="258" y="1"/>
                      <a:pt x="186" y="40"/>
                      <a:pt x="114" y="148"/>
                    </a:cubicBezTo>
                    <a:cubicBezTo>
                      <a:pt x="57" y="205"/>
                      <a:pt x="0" y="262"/>
                      <a:pt x="0" y="376"/>
                    </a:cubicBezTo>
                    <a:cubicBezTo>
                      <a:pt x="0" y="433"/>
                      <a:pt x="57" y="490"/>
                      <a:pt x="114" y="547"/>
                    </a:cubicBezTo>
                    <a:lnTo>
                      <a:pt x="854" y="831"/>
                    </a:lnTo>
                    <a:cubicBezTo>
                      <a:pt x="910" y="831"/>
                      <a:pt x="967" y="888"/>
                      <a:pt x="1024" y="888"/>
                    </a:cubicBezTo>
                    <a:lnTo>
                      <a:pt x="1081" y="888"/>
                    </a:lnTo>
                    <a:cubicBezTo>
                      <a:pt x="1081" y="888"/>
                      <a:pt x="1081" y="774"/>
                      <a:pt x="967" y="717"/>
                    </a:cubicBezTo>
                    <a:lnTo>
                      <a:pt x="455" y="35"/>
                    </a:lnTo>
                    <a:cubicBezTo>
                      <a:pt x="414" y="14"/>
                      <a:pt x="372" y="1"/>
                      <a:pt x="33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0"/>
              <p:cNvSpPr/>
              <p:nvPr/>
            </p:nvSpPr>
            <p:spPr>
              <a:xfrm>
                <a:off x="6563875" y="1782238"/>
                <a:ext cx="71125" cy="28015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1206" extrusionOk="0">
                    <a:moveTo>
                      <a:pt x="2446" y="0"/>
                    </a:moveTo>
                    <a:lnTo>
                      <a:pt x="1422" y="228"/>
                    </a:lnTo>
                    <a:cubicBezTo>
                      <a:pt x="1422" y="228"/>
                      <a:pt x="1422" y="398"/>
                      <a:pt x="1536" y="740"/>
                    </a:cubicBezTo>
                    <a:cubicBezTo>
                      <a:pt x="1593" y="1024"/>
                      <a:pt x="1707" y="1422"/>
                      <a:pt x="1764" y="1877"/>
                    </a:cubicBezTo>
                    <a:cubicBezTo>
                      <a:pt x="1764" y="2389"/>
                      <a:pt x="1707" y="2901"/>
                      <a:pt x="1479" y="3470"/>
                    </a:cubicBezTo>
                    <a:cubicBezTo>
                      <a:pt x="1252" y="4039"/>
                      <a:pt x="910" y="4664"/>
                      <a:pt x="626" y="5347"/>
                    </a:cubicBezTo>
                    <a:lnTo>
                      <a:pt x="398" y="5859"/>
                    </a:lnTo>
                    <a:lnTo>
                      <a:pt x="285" y="6086"/>
                    </a:lnTo>
                    <a:lnTo>
                      <a:pt x="228" y="6257"/>
                    </a:lnTo>
                    <a:lnTo>
                      <a:pt x="228" y="6314"/>
                    </a:lnTo>
                    <a:lnTo>
                      <a:pt x="171" y="6428"/>
                    </a:lnTo>
                    <a:cubicBezTo>
                      <a:pt x="171" y="6598"/>
                      <a:pt x="114" y="6712"/>
                      <a:pt x="57" y="6940"/>
                    </a:cubicBezTo>
                    <a:cubicBezTo>
                      <a:pt x="57" y="7110"/>
                      <a:pt x="0" y="7338"/>
                      <a:pt x="0" y="7508"/>
                    </a:cubicBezTo>
                    <a:cubicBezTo>
                      <a:pt x="0" y="8248"/>
                      <a:pt x="114" y="8930"/>
                      <a:pt x="228" y="9442"/>
                    </a:cubicBezTo>
                    <a:cubicBezTo>
                      <a:pt x="398" y="10011"/>
                      <a:pt x="512" y="10466"/>
                      <a:pt x="626" y="10751"/>
                    </a:cubicBezTo>
                    <a:cubicBezTo>
                      <a:pt x="797" y="11035"/>
                      <a:pt x="854" y="11206"/>
                      <a:pt x="854" y="11206"/>
                    </a:cubicBezTo>
                    <a:lnTo>
                      <a:pt x="1820" y="10807"/>
                    </a:lnTo>
                    <a:cubicBezTo>
                      <a:pt x="1820" y="10807"/>
                      <a:pt x="1764" y="10637"/>
                      <a:pt x="1650" y="10352"/>
                    </a:cubicBezTo>
                    <a:cubicBezTo>
                      <a:pt x="1536" y="10068"/>
                      <a:pt x="1422" y="9727"/>
                      <a:pt x="1252" y="9215"/>
                    </a:cubicBezTo>
                    <a:cubicBezTo>
                      <a:pt x="1195" y="8703"/>
                      <a:pt x="1081" y="8134"/>
                      <a:pt x="1081" y="7565"/>
                    </a:cubicBezTo>
                    <a:cubicBezTo>
                      <a:pt x="1081" y="7451"/>
                      <a:pt x="1081" y="7281"/>
                      <a:pt x="1138" y="7167"/>
                    </a:cubicBezTo>
                    <a:cubicBezTo>
                      <a:pt x="1138" y="7053"/>
                      <a:pt x="1195" y="6826"/>
                      <a:pt x="1195" y="6655"/>
                    </a:cubicBezTo>
                    <a:lnTo>
                      <a:pt x="1252" y="6598"/>
                    </a:lnTo>
                    <a:lnTo>
                      <a:pt x="1309" y="6485"/>
                    </a:lnTo>
                    <a:lnTo>
                      <a:pt x="1365" y="6257"/>
                    </a:lnTo>
                    <a:lnTo>
                      <a:pt x="1593" y="5802"/>
                    </a:lnTo>
                    <a:cubicBezTo>
                      <a:pt x="1764" y="5461"/>
                      <a:pt x="1877" y="5119"/>
                      <a:pt x="2048" y="4835"/>
                    </a:cubicBezTo>
                    <a:cubicBezTo>
                      <a:pt x="2162" y="4494"/>
                      <a:pt x="2332" y="4209"/>
                      <a:pt x="2446" y="3868"/>
                    </a:cubicBezTo>
                    <a:cubicBezTo>
                      <a:pt x="2731" y="3185"/>
                      <a:pt x="2844" y="2446"/>
                      <a:pt x="2787" y="1820"/>
                    </a:cubicBezTo>
                    <a:cubicBezTo>
                      <a:pt x="2731" y="1195"/>
                      <a:pt x="2617" y="796"/>
                      <a:pt x="2560" y="455"/>
                    </a:cubicBezTo>
                    <a:cubicBezTo>
                      <a:pt x="2503" y="171"/>
                      <a:pt x="2446" y="0"/>
                      <a:pt x="2446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0"/>
              <p:cNvSpPr/>
              <p:nvPr/>
            </p:nvSpPr>
            <p:spPr>
              <a:xfrm>
                <a:off x="6590900" y="1782238"/>
                <a:ext cx="44100" cy="2702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0808" fill="none" extrusionOk="0">
                    <a:moveTo>
                      <a:pt x="739" y="10807"/>
                    </a:moveTo>
                    <a:cubicBezTo>
                      <a:pt x="739" y="10807"/>
                      <a:pt x="683" y="10637"/>
                      <a:pt x="569" y="10352"/>
                    </a:cubicBezTo>
                    <a:cubicBezTo>
                      <a:pt x="455" y="10068"/>
                      <a:pt x="341" y="9727"/>
                      <a:pt x="171" y="9215"/>
                    </a:cubicBezTo>
                    <a:cubicBezTo>
                      <a:pt x="114" y="8703"/>
                      <a:pt x="0" y="8134"/>
                      <a:pt x="0" y="7565"/>
                    </a:cubicBezTo>
                    <a:cubicBezTo>
                      <a:pt x="0" y="7451"/>
                      <a:pt x="0" y="7281"/>
                      <a:pt x="57" y="7167"/>
                    </a:cubicBezTo>
                    <a:cubicBezTo>
                      <a:pt x="57" y="7053"/>
                      <a:pt x="114" y="6826"/>
                      <a:pt x="114" y="6655"/>
                    </a:cubicBezTo>
                    <a:lnTo>
                      <a:pt x="171" y="6598"/>
                    </a:lnTo>
                    <a:lnTo>
                      <a:pt x="171" y="6598"/>
                    </a:lnTo>
                    <a:lnTo>
                      <a:pt x="171" y="6541"/>
                    </a:lnTo>
                    <a:lnTo>
                      <a:pt x="171" y="6541"/>
                    </a:lnTo>
                    <a:cubicBezTo>
                      <a:pt x="171" y="6598"/>
                      <a:pt x="171" y="6485"/>
                      <a:pt x="171" y="6598"/>
                    </a:cubicBezTo>
                    <a:lnTo>
                      <a:pt x="171" y="6598"/>
                    </a:lnTo>
                    <a:lnTo>
                      <a:pt x="228" y="6485"/>
                    </a:lnTo>
                    <a:lnTo>
                      <a:pt x="284" y="6257"/>
                    </a:lnTo>
                    <a:lnTo>
                      <a:pt x="512" y="5802"/>
                    </a:lnTo>
                    <a:cubicBezTo>
                      <a:pt x="683" y="5461"/>
                      <a:pt x="796" y="5119"/>
                      <a:pt x="967" y="4835"/>
                    </a:cubicBezTo>
                    <a:cubicBezTo>
                      <a:pt x="1081" y="4494"/>
                      <a:pt x="1251" y="4209"/>
                      <a:pt x="1365" y="3868"/>
                    </a:cubicBezTo>
                    <a:cubicBezTo>
                      <a:pt x="1650" y="3185"/>
                      <a:pt x="1763" y="2446"/>
                      <a:pt x="1706" y="1820"/>
                    </a:cubicBezTo>
                    <a:cubicBezTo>
                      <a:pt x="1650" y="1195"/>
                      <a:pt x="1536" y="796"/>
                      <a:pt x="1479" y="455"/>
                    </a:cubicBezTo>
                    <a:cubicBezTo>
                      <a:pt x="1422" y="171"/>
                      <a:pt x="1365" y="0"/>
                      <a:pt x="1365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0"/>
              <p:cNvSpPr/>
              <p:nvPr/>
            </p:nvSpPr>
            <p:spPr>
              <a:xfrm>
                <a:off x="6563875" y="1787913"/>
                <a:ext cx="44100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0979" fill="none" extrusionOk="0">
                    <a:moveTo>
                      <a:pt x="1422" y="1"/>
                    </a:moveTo>
                    <a:cubicBezTo>
                      <a:pt x="1422" y="1"/>
                      <a:pt x="1422" y="171"/>
                      <a:pt x="1536" y="513"/>
                    </a:cubicBezTo>
                    <a:cubicBezTo>
                      <a:pt x="1593" y="797"/>
                      <a:pt x="1707" y="1195"/>
                      <a:pt x="1764" y="1650"/>
                    </a:cubicBezTo>
                    <a:cubicBezTo>
                      <a:pt x="1764" y="2162"/>
                      <a:pt x="1707" y="2674"/>
                      <a:pt x="1479" y="3243"/>
                    </a:cubicBezTo>
                    <a:cubicBezTo>
                      <a:pt x="1252" y="3812"/>
                      <a:pt x="910" y="4437"/>
                      <a:pt x="626" y="5120"/>
                    </a:cubicBezTo>
                    <a:lnTo>
                      <a:pt x="398" y="5632"/>
                    </a:lnTo>
                    <a:lnTo>
                      <a:pt x="285" y="5859"/>
                    </a:lnTo>
                    <a:lnTo>
                      <a:pt x="228" y="6030"/>
                    </a:lnTo>
                    <a:lnTo>
                      <a:pt x="228" y="6087"/>
                    </a:lnTo>
                    <a:lnTo>
                      <a:pt x="228" y="6087"/>
                    </a:lnTo>
                    <a:lnTo>
                      <a:pt x="171" y="6201"/>
                    </a:lnTo>
                    <a:cubicBezTo>
                      <a:pt x="171" y="6371"/>
                      <a:pt x="114" y="6485"/>
                      <a:pt x="57" y="6713"/>
                    </a:cubicBezTo>
                    <a:cubicBezTo>
                      <a:pt x="57" y="6883"/>
                      <a:pt x="0" y="7111"/>
                      <a:pt x="0" y="7281"/>
                    </a:cubicBezTo>
                    <a:cubicBezTo>
                      <a:pt x="0" y="8021"/>
                      <a:pt x="114" y="8703"/>
                      <a:pt x="228" y="9215"/>
                    </a:cubicBezTo>
                    <a:cubicBezTo>
                      <a:pt x="398" y="9784"/>
                      <a:pt x="512" y="10239"/>
                      <a:pt x="626" y="10524"/>
                    </a:cubicBezTo>
                    <a:cubicBezTo>
                      <a:pt x="797" y="10808"/>
                      <a:pt x="854" y="10979"/>
                      <a:pt x="854" y="1097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0"/>
              <p:cNvSpPr/>
              <p:nvPr/>
            </p:nvSpPr>
            <p:spPr>
              <a:xfrm>
                <a:off x="6598000" y="1789338"/>
                <a:ext cx="327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55" extrusionOk="0">
                    <a:moveTo>
                      <a:pt x="967" y="0"/>
                    </a:moveTo>
                    <a:lnTo>
                      <a:pt x="171" y="228"/>
                    </a:lnTo>
                    <a:cubicBezTo>
                      <a:pt x="57" y="228"/>
                      <a:pt x="0" y="399"/>
                      <a:pt x="57" y="512"/>
                    </a:cubicBezTo>
                    <a:cubicBezTo>
                      <a:pt x="57" y="653"/>
                      <a:pt x="134" y="755"/>
                      <a:pt x="225" y="755"/>
                    </a:cubicBezTo>
                    <a:cubicBezTo>
                      <a:pt x="245" y="755"/>
                      <a:pt x="265" y="750"/>
                      <a:pt x="285" y="740"/>
                    </a:cubicBezTo>
                    <a:lnTo>
                      <a:pt x="1138" y="569"/>
                    </a:lnTo>
                    <a:cubicBezTo>
                      <a:pt x="1252" y="569"/>
                      <a:pt x="1309" y="399"/>
                      <a:pt x="1252" y="228"/>
                    </a:cubicBezTo>
                    <a:cubicBezTo>
                      <a:pt x="1195" y="57"/>
                      <a:pt x="1081" y="0"/>
                      <a:pt x="96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0"/>
              <p:cNvSpPr/>
              <p:nvPr/>
            </p:nvSpPr>
            <p:spPr>
              <a:xfrm>
                <a:off x="6603675" y="1814938"/>
                <a:ext cx="3132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83" extrusionOk="0">
                    <a:moveTo>
                      <a:pt x="968" y="0"/>
                    </a:moveTo>
                    <a:lnTo>
                      <a:pt x="172" y="171"/>
                    </a:lnTo>
                    <a:cubicBezTo>
                      <a:pt x="58" y="171"/>
                      <a:pt x="1" y="285"/>
                      <a:pt x="1" y="455"/>
                    </a:cubicBezTo>
                    <a:cubicBezTo>
                      <a:pt x="1" y="569"/>
                      <a:pt x="115" y="683"/>
                      <a:pt x="228" y="683"/>
                    </a:cubicBezTo>
                    <a:lnTo>
                      <a:pt x="1082" y="626"/>
                    </a:lnTo>
                    <a:cubicBezTo>
                      <a:pt x="1195" y="626"/>
                      <a:pt x="1252" y="455"/>
                      <a:pt x="1252" y="285"/>
                    </a:cubicBezTo>
                    <a:cubicBezTo>
                      <a:pt x="1195" y="114"/>
                      <a:pt x="1082" y="0"/>
                      <a:pt x="96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6603675" y="1839113"/>
                <a:ext cx="313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22" extrusionOk="0">
                    <a:moveTo>
                      <a:pt x="228" y="0"/>
                    </a:moveTo>
                    <a:cubicBezTo>
                      <a:pt x="115" y="0"/>
                      <a:pt x="1" y="114"/>
                      <a:pt x="1" y="342"/>
                    </a:cubicBezTo>
                    <a:cubicBezTo>
                      <a:pt x="1" y="512"/>
                      <a:pt x="1" y="683"/>
                      <a:pt x="115" y="740"/>
                    </a:cubicBezTo>
                    <a:lnTo>
                      <a:pt x="911" y="910"/>
                    </a:lnTo>
                    <a:cubicBezTo>
                      <a:pt x="926" y="918"/>
                      <a:pt x="941" y="921"/>
                      <a:pt x="958" y="921"/>
                    </a:cubicBezTo>
                    <a:cubicBezTo>
                      <a:pt x="1066" y="921"/>
                      <a:pt x="1195" y="760"/>
                      <a:pt x="1195" y="512"/>
                    </a:cubicBezTo>
                    <a:cubicBezTo>
                      <a:pt x="1252" y="228"/>
                      <a:pt x="1195" y="0"/>
                      <a:pt x="108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0"/>
              <p:cNvSpPr/>
              <p:nvPr/>
            </p:nvSpPr>
            <p:spPr>
              <a:xfrm>
                <a:off x="6596575" y="1863288"/>
                <a:ext cx="3130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79" extrusionOk="0">
                    <a:moveTo>
                      <a:pt x="342" y="0"/>
                    </a:moveTo>
                    <a:cubicBezTo>
                      <a:pt x="228" y="0"/>
                      <a:pt x="114" y="57"/>
                      <a:pt x="57" y="171"/>
                    </a:cubicBezTo>
                    <a:cubicBezTo>
                      <a:pt x="1" y="228"/>
                      <a:pt x="1" y="285"/>
                      <a:pt x="1" y="285"/>
                    </a:cubicBezTo>
                    <a:lnTo>
                      <a:pt x="1" y="342"/>
                    </a:lnTo>
                    <a:cubicBezTo>
                      <a:pt x="20" y="323"/>
                      <a:pt x="26" y="316"/>
                      <a:pt x="28" y="316"/>
                    </a:cubicBezTo>
                    <a:lnTo>
                      <a:pt x="28" y="316"/>
                    </a:lnTo>
                    <a:cubicBezTo>
                      <a:pt x="32" y="316"/>
                      <a:pt x="20" y="342"/>
                      <a:pt x="57" y="342"/>
                    </a:cubicBezTo>
                    <a:cubicBezTo>
                      <a:pt x="57" y="342"/>
                      <a:pt x="57" y="342"/>
                      <a:pt x="57" y="398"/>
                    </a:cubicBezTo>
                    <a:cubicBezTo>
                      <a:pt x="57" y="455"/>
                      <a:pt x="57" y="512"/>
                      <a:pt x="114" y="512"/>
                    </a:cubicBezTo>
                    <a:lnTo>
                      <a:pt x="911" y="854"/>
                    </a:lnTo>
                    <a:cubicBezTo>
                      <a:pt x="930" y="872"/>
                      <a:pt x="949" y="879"/>
                      <a:pt x="968" y="879"/>
                    </a:cubicBezTo>
                    <a:cubicBezTo>
                      <a:pt x="1005" y="879"/>
                      <a:pt x="1043" y="854"/>
                      <a:pt x="1081" y="854"/>
                    </a:cubicBezTo>
                    <a:cubicBezTo>
                      <a:pt x="1081" y="854"/>
                      <a:pt x="1081" y="854"/>
                      <a:pt x="1081" y="797"/>
                    </a:cubicBezTo>
                    <a:lnTo>
                      <a:pt x="1138" y="797"/>
                    </a:lnTo>
                    <a:lnTo>
                      <a:pt x="1138" y="740"/>
                    </a:lnTo>
                    <a:cubicBezTo>
                      <a:pt x="1138" y="740"/>
                      <a:pt x="1195" y="683"/>
                      <a:pt x="1195" y="626"/>
                    </a:cubicBezTo>
                    <a:cubicBezTo>
                      <a:pt x="1252" y="455"/>
                      <a:pt x="1252" y="342"/>
                      <a:pt x="1138" y="285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0"/>
              <p:cNvSpPr/>
              <p:nvPr/>
            </p:nvSpPr>
            <p:spPr>
              <a:xfrm>
                <a:off x="6585200" y="1883188"/>
                <a:ext cx="327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96" extrusionOk="0">
                    <a:moveTo>
                      <a:pt x="456" y="1"/>
                    </a:moveTo>
                    <a:cubicBezTo>
                      <a:pt x="342" y="1"/>
                      <a:pt x="171" y="114"/>
                      <a:pt x="114" y="285"/>
                    </a:cubicBezTo>
                    <a:cubicBezTo>
                      <a:pt x="1" y="513"/>
                      <a:pt x="1" y="683"/>
                      <a:pt x="114" y="740"/>
                    </a:cubicBezTo>
                    <a:lnTo>
                      <a:pt x="854" y="1081"/>
                    </a:lnTo>
                    <a:cubicBezTo>
                      <a:pt x="873" y="1091"/>
                      <a:pt x="894" y="1096"/>
                      <a:pt x="916" y="1096"/>
                    </a:cubicBezTo>
                    <a:cubicBezTo>
                      <a:pt x="1023" y="1096"/>
                      <a:pt x="1148" y="985"/>
                      <a:pt x="1195" y="797"/>
                    </a:cubicBezTo>
                    <a:cubicBezTo>
                      <a:pt x="1309" y="626"/>
                      <a:pt x="1309" y="399"/>
                      <a:pt x="1195" y="399"/>
                    </a:cubicBezTo>
                    <a:lnTo>
                      <a:pt x="456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0"/>
              <p:cNvSpPr/>
              <p:nvPr/>
            </p:nvSpPr>
            <p:spPr>
              <a:xfrm>
                <a:off x="6575250" y="1908788"/>
                <a:ext cx="3130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76" extrusionOk="0">
                    <a:moveTo>
                      <a:pt x="342" y="0"/>
                    </a:moveTo>
                    <a:cubicBezTo>
                      <a:pt x="285" y="0"/>
                      <a:pt x="114" y="57"/>
                      <a:pt x="57" y="228"/>
                    </a:cubicBezTo>
                    <a:cubicBezTo>
                      <a:pt x="0" y="342"/>
                      <a:pt x="0" y="512"/>
                      <a:pt x="114" y="569"/>
                    </a:cubicBezTo>
                    <a:lnTo>
                      <a:pt x="910" y="854"/>
                    </a:lnTo>
                    <a:cubicBezTo>
                      <a:pt x="939" y="868"/>
                      <a:pt x="967" y="875"/>
                      <a:pt x="995" y="875"/>
                    </a:cubicBezTo>
                    <a:cubicBezTo>
                      <a:pt x="1078" y="875"/>
                      <a:pt x="1152" y="811"/>
                      <a:pt x="1195" y="683"/>
                    </a:cubicBezTo>
                    <a:cubicBezTo>
                      <a:pt x="1252" y="569"/>
                      <a:pt x="1252" y="399"/>
                      <a:pt x="1138" y="342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6562450" y="1985588"/>
                <a:ext cx="31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83" extrusionOk="0">
                    <a:moveTo>
                      <a:pt x="1024" y="0"/>
                    </a:moveTo>
                    <a:lnTo>
                      <a:pt x="171" y="57"/>
                    </a:lnTo>
                    <a:cubicBezTo>
                      <a:pt x="57" y="114"/>
                      <a:pt x="0" y="228"/>
                      <a:pt x="0" y="398"/>
                    </a:cubicBezTo>
                    <a:cubicBezTo>
                      <a:pt x="0" y="569"/>
                      <a:pt x="114" y="683"/>
                      <a:pt x="228" y="683"/>
                    </a:cubicBezTo>
                    <a:lnTo>
                      <a:pt x="1081" y="569"/>
                    </a:lnTo>
                    <a:cubicBezTo>
                      <a:pt x="1195" y="512"/>
                      <a:pt x="1252" y="398"/>
                      <a:pt x="1252" y="228"/>
                    </a:cubicBezTo>
                    <a:cubicBezTo>
                      <a:pt x="1195" y="114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6566725" y="2009388"/>
                <a:ext cx="3130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70" extrusionOk="0">
                    <a:moveTo>
                      <a:pt x="1027" y="0"/>
                    </a:moveTo>
                    <a:cubicBezTo>
                      <a:pt x="1007" y="0"/>
                      <a:pt x="987" y="5"/>
                      <a:pt x="967" y="15"/>
                    </a:cubicBezTo>
                    <a:lnTo>
                      <a:pt x="171" y="186"/>
                    </a:lnTo>
                    <a:cubicBezTo>
                      <a:pt x="57" y="186"/>
                      <a:pt x="0" y="356"/>
                      <a:pt x="57" y="527"/>
                    </a:cubicBezTo>
                    <a:cubicBezTo>
                      <a:pt x="57" y="667"/>
                      <a:pt x="172" y="769"/>
                      <a:pt x="245" y="769"/>
                    </a:cubicBezTo>
                    <a:cubicBezTo>
                      <a:pt x="261" y="769"/>
                      <a:pt x="274" y="765"/>
                      <a:pt x="284" y="754"/>
                    </a:cubicBezTo>
                    <a:lnTo>
                      <a:pt x="1138" y="527"/>
                    </a:lnTo>
                    <a:cubicBezTo>
                      <a:pt x="1195" y="527"/>
                      <a:pt x="1251" y="356"/>
                      <a:pt x="1251" y="243"/>
                    </a:cubicBezTo>
                    <a:cubicBezTo>
                      <a:pt x="1205" y="102"/>
                      <a:pt x="1119" y="0"/>
                      <a:pt x="102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6565300" y="1930963"/>
                <a:ext cx="313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91" extrusionOk="0">
                    <a:moveTo>
                      <a:pt x="348" y="0"/>
                    </a:moveTo>
                    <a:cubicBezTo>
                      <a:pt x="308" y="0"/>
                      <a:pt x="268" y="40"/>
                      <a:pt x="228" y="80"/>
                    </a:cubicBezTo>
                    <a:cubicBezTo>
                      <a:pt x="171" y="80"/>
                      <a:pt x="114" y="137"/>
                      <a:pt x="114" y="137"/>
                    </a:cubicBezTo>
                    <a:lnTo>
                      <a:pt x="57" y="194"/>
                    </a:lnTo>
                    <a:lnTo>
                      <a:pt x="57" y="251"/>
                    </a:lnTo>
                    <a:lnTo>
                      <a:pt x="57" y="308"/>
                    </a:lnTo>
                    <a:lnTo>
                      <a:pt x="0" y="365"/>
                    </a:lnTo>
                    <a:cubicBezTo>
                      <a:pt x="0" y="536"/>
                      <a:pt x="0" y="706"/>
                      <a:pt x="114" y="763"/>
                    </a:cubicBezTo>
                    <a:lnTo>
                      <a:pt x="967" y="991"/>
                    </a:lnTo>
                    <a:cubicBezTo>
                      <a:pt x="1024" y="991"/>
                      <a:pt x="1195" y="877"/>
                      <a:pt x="1252" y="649"/>
                    </a:cubicBezTo>
                    <a:lnTo>
                      <a:pt x="1252" y="592"/>
                    </a:lnTo>
                    <a:cubicBezTo>
                      <a:pt x="1252" y="536"/>
                      <a:pt x="1252" y="479"/>
                      <a:pt x="1252" y="479"/>
                    </a:cubicBezTo>
                    <a:cubicBezTo>
                      <a:pt x="1252" y="365"/>
                      <a:pt x="1195" y="308"/>
                      <a:pt x="1138" y="308"/>
                    </a:cubicBezTo>
                    <a:lnTo>
                      <a:pt x="398" y="24"/>
                    </a:lnTo>
                    <a:cubicBezTo>
                      <a:pt x="382" y="7"/>
                      <a:pt x="365" y="0"/>
                      <a:pt x="34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6561025" y="1955713"/>
                <a:ext cx="3130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11" extrusionOk="0">
                    <a:moveTo>
                      <a:pt x="228" y="1"/>
                    </a:moveTo>
                    <a:cubicBezTo>
                      <a:pt x="171" y="1"/>
                      <a:pt x="1" y="171"/>
                      <a:pt x="1" y="456"/>
                    </a:cubicBezTo>
                    <a:cubicBezTo>
                      <a:pt x="1" y="740"/>
                      <a:pt x="114" y="911"/>
                      <a:pt x="228" y="911"/>
                    </a:cubicBezTo>
                    <a:lnTo>
                      <a:pt x="1024" y="911"/>
                    </a:lnTo>
                    <a:cubicBezTo>
                      <a:pt x="1138" y="911"/>
                      <a:pt x="1252" y="740"/>
                      <a:pt x="1252" y="569"/>
                    </a:cubicBezTo>
                    <a:cubicBezTo>
                      <a:pt x="1252" y="399"/>
                      <a:pt x="1195" y="228"/>
                      <a:pt x="1081" y="171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6573825" y="2029663"/>
                <a:ext cx="3272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93" extrusionOk="0">
                    <a:moveTo>
                      <a:pt x="911" y="0"/>
                    </a:moveTo>
                    <a:lnTo>
                      <a:pt x="114" y="285"/>
                    </a:lnTo>
                    <a:cubicBezTo>
                      <a:pt x="0" y="342"/>
                      <a:pt x="0" y="512"/>
                      <a:pt x="57" y="740"/>
                    </a:cubicBezTo>
                    <a:cubicBezTo>
                      <a:pt x="156" y="937"/>
                      <a:pt x="255" y="1092"/>
                      <a:pt x="354" y="1092"/>
                    </a:cubicBezTo>
                    <a:cubicBezTo>
                      <a:pt x="369" y="1092"/>
                      <a:pt x="384" y="1089"/>
                      <a:pt x="399" y="1081"/>
                    </a:cubicBezTo>
                    <a:lnTo>
                      <a:pt x="1195" y="740"/>
                    </a:lnTo>
                    <a:cubicBezTo>
                      <a:pt x="1309" y="683"/>
                      <a:pt x="1309" y="512"/>
                      <a:pt x="1252" y="342"/>
                    </a:cubicBezTo>
                    <a:cubicBezTo>
                      <a:pt x="1138" y="114"/>
                      <a:pt x="1024" y="0"/>
                      <a:pt x="91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6662000" y="207516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6662000" y="2075163"/>
                <a:ext cx="14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58" extrusionOk="0">
                    <a:moveTo>
                      <a:pt x="57" y="1"/>
                    </a:moveTo>
                    <a:cubicBezTo>
                      <a:pt x="0" y="1"/>
                      <a:pt x="0" y="57"/>
                      <a:pt x="0" y="57"/>
                    </a:cubicBezTo>
                    <a:cubicBezTo>
                      <a:pt x="57" y="57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6697550" y="17623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0"/>
              <p:cNvSpPr/>
              <p:nvPr/>
            </p:nvSpPr>
            <p:spPr>
              <a:xfrm>
                <a:off x="6697550" y="1760888"/>
                <a:ext cx="1425" cy="1450"/>
              </a:xfrm>
              <a:custGeom>
                <a:avLst/>
                <a:gdLst/>
                <a:ahLst/>
                <a:cxnLst/>
                <a:rect l="l" t="t" r="r" b="b"/>
                <a:pathLst>
                  <a:path w="57" h="58" extrusionOk="0">
                    <a:moveTo>
                      <a:pt x="57" y="1"/>
                    </a:moveTo>
                    <a:cubicBezTo>
                      <a:pt x="0" y="1"/>
                      <a:pt x="0" y="58"/>
                      <a:pt x="0" y="58"/>
                    </a:cubicBezTo>
                    <a:cubicBezTo>
                      <a:pt x="57" y="58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0"/>
              <p:cNvSpPr/>
              <p:nvPr/>
            </p:nvSpPr>
            <p:spPr>
              <a:xfrm>
                <a:off x="6433050" y="1851913"/>
                <a:ext cx="697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381" extrusionOk="0">
                    <a:moveTo>
                      <a:pt x="1024" y="0"/>
                    </a:moveTo>
                    <a:lnTo>
                      <a:pt x="0" y="342"/>
                    </a:lnTo>
                    <a:cubicBezTo>
                      <a:pt x="0" y="342"/>
                      <a:pt x="114" y="569"/>
                      <a:pt x="228" y="967"/>
                    </a:cubicBezTo>
                    <a:cubicBezTo>
                      <a:pt x="342" y="1365"/>
                      <a:pt x="512" y="1877"/>
                      <a:pt x="740" y="2446"/>
                    </a:cubicBezTo>
                    <a:cubicBezTo>
                      <a:pt x="967" y="2958"/>
                      <a:pt x="1309" y="3470"/>
                      <a:pt x="1593" y="3811"/>
                    </a:cubicBezTo>
                    <a:cubicBezTo>
                      <a:pt x="1707" y="3982"/>
                      <a:pt x="1877" y="4153"/>
                      <a:pt x="1934" y="4209"/>
                    </a:cubicBezTo>
                    <a:cubicBezTo>
                      <a:pt x="2048" y="4323"/>
                      <a:pt x="2105" y="4380"/>
                      <a:pt x="2105" y="4380"/>
                    </a:cubicBezTo>
                    <a:lnTo>
                      <a:pt x="2787" y="3584"/>
                    </a:lnTo>
                    <a:cubicBezTo>
                      <a:pt x="2787" y="3584"/>
                      <a:pt x="2787" y="3584"/>
                      <a:pt x="2674" y="3470"/>
                    </a:cubicBezTo>
                    <a:cubicBezTo>
                      <a:pt x="2617" y="3413"/>
                      <a:pt x="2503" y="3299"/>
                      <a:pt x="2389" y="3186"/>
                    </a:cubicBezTo>
                    <a:cubicBezTo>
                      <a:pt x="2162" y="2901"/>
                      <a:pt x="1934" y="2446"/>
                      <a:pt x="1707" y="1991"/>
                    </a:cubicBezTo>
                    <a:cubicBezTo>
                      <a:pt x="1536" y="1536"/>
                      <a:pt x="1365" y="1024"/>
                      <a:pt x="1252" y="626"/>
                    </a:cubicBezTo>
                    <a:cubicBezTo>
                      <a:pt x="1138" y="285"/>
                      <a:pt x="1024" y="0"/>
                      <a:pt x="102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0"/>
              <p:cNvSpPr/>
              <p:nvPr/>
            </p:nvSpPr>
            <p:spPr>
              <a:xfrm>
                <a:off x="6458650" y="1851913"/>
                <a:ext cx="45525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584" fill="none" extrusionOk="0">
                    <a:moveTo>
                      <a:pt x="1820" y="3584"/>
                    </a:moveTo>
                    <a:cubicBezTo>
                      <a:pt x="1820" y="3584"/>
                      <a:pt x="1763" y="3584"/>
                      <a:pt x="1650" y="3470"/>
                    </a:cubicBezTo>
                    <a:cubicBezTo>
                      <a:pt x="1593" y="3413"/>
                      <a:pt x="1479" y="3299"/>
                      <a:pt x="1365" y="3186"/>
                    </a:cubicBezTo>
                    <a:cubicBezTo>
                      <a:pt x="1138" y="2901"/>
                      <a:pt x="910" y="2446"/>
                      <a:pt x="683" y="1991"/>
                    </a:cubicBezTo>
                    <a:cubicBezTo>
                      <a:pt x="512" y="1536"/>
                      <a:pt x="341" y="1024"/>
                      <a:pt x="228" y="626"/>
                    </a:cubicBezTo>
                    <a:cubicBezTo>
                      <a:pt x="114" y="285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6433050" y="1860438"/>
                <a:ext cx="5262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4040" fill="none" extrusionOk="0">
                    <a:moveTo>
                      <a:pt x="0" y="1"/>
                    </a:moveTo>
                    <a:cubicBezTo>
                      <a:pt x="0" y="1"/>
                      <a:pt x="114" y="228"/>
                      <a:pt x="228" y="626"/>
                    </a:cubicBezTo>
                    <a:cubicBezTo>
                      <a:pt x="342" y="1024"/>
                      <a:pt x="512" y="1536"/>
                      <a:pt x="740" y="2105"/>
                    </a:cubicBezTo>
                    <a:cubicBezTo>
                      <a:pt x="1024" y="2617"/>
                      <a:pt x="1309" y="3129"/>
                      <a:pt x="1593" y="3470"/>
                    </a:cubicBezTo>
                    <a:cubicBezTo>
                      <a:pt x="1707" y="3641"/>
                      <a:pt x="1877" y="3812"/>
                      <a:pt x="1934" y="3868"/>
                    </a:cubicBezTo>
                    <a:cubicBezTo>
                      <a:pt x="2048" y="3982"/>
                      <a:pt x="2105" y="4039"/>
                      <a:pt x="2105" y="403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0"/>
              <p:cNvSpPr/>
              <p:nvPr/>
            </p:nvSpPr>
            <p:spPr>
              <a:xfrm>
                <a:off x="6433050" y="1857588"/>
                <a:ext cx="3130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06" extrusionOk="0">
                    <a:moveTo>
                      <a:pt x="967" y="1"/>
                    </a:moveTo>
                    <a:lnTo>
                      <a:pt x="171" y="285"/>
                    </a:lnTo>
                    <a:cubicBezTo>
                      <a:pt x="57" y="342"/>
                      <a:pt x="0" y="456"/>
                      <a:pt x="0" y="570"/>
                    </a:cubicBezTo>
                    <a:cubicBezTo>
                      <a:pt x="42" y="653"/>
                      <a:pt x="114" y="706"/>
                      <a:pt x="194" y="706"/>
                    </a:cubicBezTo>
                    <a:cubicBezTo>
                      <a:pt x="224" y="706"/>
                      <a:pt x="254" y="699"/>
                      <a:pt x="285" y="683"/>
                    </a:cubicBezTo>
                    <a:lnTo>
                      <a:pt x="1081" y="399"/>
                    </a:lnTo>
                    <a:cubicBezTo>
                      <a:pt x="1195" y="399"/>
                      <a:pt x="1252" y="285"/>
                      <a:pt x="1195" y="171"/>
                    </a:cubicBezTo>
                    <a:cubicBezTo>
                      <a:pt x="1138" y="58"/>
                      <a:pt x="1024" y="1"/>
                      <a:pt x="96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6438725" y="1875513"/>
                <a:ext cx="313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06" extrusionOk="0">
                    <a:moveTo>
                      <a:pt x="1057" y="1"/>
                    </a:moveTo>
                    <a:cubicBezTo>
                      <a:pt x="1029" y="1"/>
                      <a:pt x="998" y="8"/>
                      <a:pt x="968" y="23"/>
                    </a:cubicBezTo>
                    <a:lnTo>
                      <a:pt x="171" y="308"/>
                    </a:lnTo>
                    <a:cubicBezTo>
                      <a:pt x="58" y="308"/>
                      <a:pt x="1" y="421"/>
                      <a:pt x="1" y="535"/>
                    </a:cubicBezTo>
                    <a:cubicBezTo>
                      <a:pt x="58" y="649"/>
                      <a:pt x="171" y="706"/>
                      <a:pt x="285" y="706"/>
                    </a:cubicBezTo>
                    <a:lnTo>
                      <a:pt x="1082" y="421"/>
                    </a:lnTo>
                    <a:cubicBezTo>
                      <a:pt x="1195" y="365"/>
                      <a:pt x="1252" y="251"/>
                      <a:pt x="1195" y="137"/>
                    </a:cubicBezTo>
                    <a:cubicBezTo>
                      <a:pt x="1195" y="54"/>
                      <a:pt x="1134" y="1"/>
                      <a:pt x="105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6444425" y="1891188"/>
                <a:ext cx="3272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90" extrusionOk="0">
                    <a:moveTo>
                      <a:pt x="1004" y="1"/>
                    </a:moveTo>
                    <a:cubicBezTo>
                      <a:pt x="971" y="1"/>
                      <a:pt x="939" y="8"/>
                      <a:pt x="910" y="22"/>
                    </a:cubicBezTo>
                    <a:lnTo>
                      <a:pt x="171" y="306"/>
                    </a:lnTo>
                    <a:cubicBezTo>
                      <a:pt x="57" y="306"/>
                      <a:pt x="0" y="477"/>
                      <a:pt x="57" y="648"/>
                    </a:cubicBezTo>
                    <a:cubicBezTo>
                      <a:pt x="151" y="788"/>
                      <a:pt x="244" y="890"/>
                      <a:pt x="338" y="890"/>
                    </a:cubicBezTo>
                    <a:cubicBezTo>
                      <a:pt x="358" y="890"/>
                      <a:pt x="378" y="885"/>
                      <a:pt x="398" y="875"/>
                    </a:cubicBezTo>
                    <a:lnTo>
                      <a:pt x="1138" y="534"/>
                    </a:lnTo>
                    <a:cubicBezTo>
                      <a:pt x="1252" y="534"/>
                      <a:pt x="1309" y="363"/>
                      <a:pt x="1252" y="193"/>
                    </a:cubicBezTo>
                    <a:cubicBezTo>
                      <a:pt x="1209" y="65"/>
                      <a:pt x="1102" y="1"/>
                      <a:pt x="100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6452950" y="1909613"/>
                <a:ext cx="299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87" extrusionOk="0">
                    <a:moveTo>
                      <a:pt x="1009" y="1"/>
                    </a:moveTo>
                    <a:cubicBezTo>
                      <a:pt x="977" y="1"/>
                      <a:pt x="944" y="8"/>
                      <a:pt x="911" y="24"/>
                    </a:cubicBezTo>
                    <a:lnTo>
                      <a:pt x="171" y="366"/>
                    </a:lnTo>
                    <a:cubicBezTo>
                      <a:pt x="57" y="423"/>
                      <a:pt x="1" y="536"/>
                      <a:pt x="57" y="650"/>
                    </a:cubicBezTo>
                    <a:cubicBezTo>
                      <a:pt x="99" y="733"/>
                      <a:pt x="202" y="786"/>
                      <a:pt x="276" y="786"/>
                    </a:cubicBezTo>
                    <a:cubicBezTo>
                      <a:pt x="303" y="786"/>
                      <a:pt x="327" y="779"/>
                      <a:pt x="342" y="764"/>
                    </a:cubicBezTo>
                    <a:lnTo>
                      <a:pt x="1081" y="366"/>
                    </a:lnTo>
                    <a:cubicBezTo>
                      <a:pt x="1195" y="309"/>
                      <a:pt x="1195" y="195"/>
                      <a:pt x="1195" y="81"/>
                    </a:cubicBezTo>
                    <a:cubicBezTo>
                      <a:pt x="1155" y="41"/>
                      <a:pt x="1086" y="1"/>
                      <a:pt x="10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6462900" y="1922438"/>
                <a:ext cx="299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3" extrusionOk="0">
                    <a:moveTo>
                      <a:pt x="889" y="1"/>
                    </a:moveTo>
                    <a:cubicBezTo>
                      <a:pt x="858" y="1"/>
                      <a:pt x="828" y="8"/>
                      <a:pt x="797" y="23"/>
                    </a:cubicBezTo>
                    <a:lnTo>
                      <a:pt x="115" y="478"/>
                    </a:lnTo>
                    <a:cubicBezTo>
                      <a:pt x="1" y="535"/>
                      <a:pt x="1" y="706"/>
                      <a:pt x="115" y="877"/>
                    </a:cubicBezTo>
                    <a:cubicBezTo>
                      <a:pt x="198" y="960"/>
                      <a:pt x="312" y="1013"/>
                      <a:pt x="389" y="1013"/>
                    </a:cubicBezTo>
                    <a:cubicBezTo>
                      <a:pt x="417" y="1013"/>
                      <a:pt x="441" y="1006"/>
                      <a:pt x="456" y="990"/>
                    </a:cubicBezTo>
                    <a:lnTo>
                      <a:pt x="1138" y="478"/>
                    </a:lnTo>
                    <a:cubicBezTo>
                      <a:pt x="1195" y="421"/>
                      <a:pt x="1195" y="251"/>
                      <a:pt x="1138" y="137"/>
                    </a:cubicBezTo>
                    <a:cubicBezTo>
                      <a:pt x="1055" y="54"/>
                      <a:pt x="972" y="1"/>
                      <a:pt x="88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6477125" y="1937588"/>
                <a:ext cx="270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91" extrusionOk="0">
                    <a:moveTo>
                      <a:pt x="847" y="0"/>
                    </a:moveTo>
                    <a:cubicBezTo>
                      <a:pt x="797" y="0"/>
                      <a:pt x="740" y="15"/>
                      <a:pt x="683" y="43"/>
                    </a:cubicBezTo>
                    <a:lnTo>
                      <a:pt x="57" y="612"/>
                    </a:lnTo>
                    <a:cubicBezTo>
                      <a:pt x="1" y="669"/>
                      <a:pt x="1" y="839"/>
                      <a:pt x="114" y="896"/>
                    </a:cubicBezTo>
                    <a:cubicBezTo>
                      <a:pt x="148" y="963"/>
                      <a:pt x="220" y="990"/>
                      <a:pt x="286" y="990"/>
                    </a:cubicBezTo>
                    <a:cubicBezTo>
                      <a:pt x="332" y="990"/>
                      <a:pt x="375" y="977"/>
                      <a:pt x="399" y="953"/>
                    </a:cubicBezTo>
                    <a:lnTo>
                      <a:pt x="968" y="327"/>
                    </a:lnTo>
                    <a:cubicBezTo>
                      <a:pt x="1024" y="214"/>
                      <a:pt x="1081" y="100"/>
                      <a:pt x="968" y="43"/>
                    </a:cubicBezTo>
                    <a:cubicBezTo>
                      <a:pt x="939" y="15"/>
                      <a:pt x="896" y="0"/>
                      <a:pt x="8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6363375" y="1999788"/>
                <a:ext cx="768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6031" extrusionOk="0">
                    <a:moveTo>
                      <a:pt x="284" y="1"/>
                    </a:moveTo>
                    <a:lnTo>
                      <a:pt x="0" y="1025"/>
                    </a:lnTo>
                    <a:cubicBezTo>
                      <a:pt x="0" y="1025"/>
                      <a:pt x="57" y="1025"/>
                      <a:pt x="228" y="1082"/>
                    </a:cubicBezTo>
                    <a:cubicBezTo>
                      <a:pt x="341" y="1082"/>
                      <a:pt x="341" y="1138"/>
                      <a:pt x="398" y="1138"/>
                    </a:cubicBezTo>
                    <a:cubicBezTo>
                      <a:pt x="398" y="1195"/>
                      <a:pt x="455" y="1252"/>
                      <a:pt x="512" y="1309"/>
                    </a:cubicBezTo>
                    <a:cubicBezTo>
                      <a:pt x="796" y="1594"/>
                      <a:pt x="1024" y="2333"/>
                      <a:pt x="1195" y="3016"/>
                    </a:cubicBezTo>
                    <a:cubicBezTo>
                      <a:pt x="1365" y="3755"/>
                      <a:pt x="1479" y="4494"/>
                      <a:pt x="1763" y="5063"/>
                    </a:cubicBezTo>
                    <a:cubicBezTo>
                      <a:pt x="1877" y="5405"/>
                      <a:pt x="2048" y="5632"/>
                      <a:pt x="2162" y="5803"/>
                    </a:cubicBezTo>
                    <a:cubicBezTo>
                      <a:pt x="2275" y="5973"/>
                      <a:pt x="2446" y="6030"/>
                      <a:pt x="2446" y="6030"/>
                    </a:cubicBezTo>
                    <a:lnTo>
                      <a:pt x="3072" y="5177"/>
                    </a:lnTo>
                    <a:cubicBezTo>
                      <a:pt x="3072" y="5177"/>
                      <a:pt x="3015" y="5177"/>
                      <a:pt x="2958" y="5120"/>
                    </a:cubicBezTo>
                    <a:cubicBezTo>
                      <a:pt x="2901" y="5006"/>
                      <a:pt x="2787" y="4893"/>
                      <a:pt x="2730" y="4665"/>
                    </a:cubicBezTo>
                    <a:cubicBezTo>
                      <a:pt x="2503" y="4210"/>
                      <a:pt x="2389" y="3528"/>
                      <a:pt x="2218" y="2788"/>
                    </a:cubicBezTo>
                    <a:cubicBezTo>
                      <a:pt x="2048" y="2049"/>
                      <a:pt x="1877" y="1252"/>
                      <a:pt x="1365" y="627"/>
                    </a:cubicBezTo>
                    <a:cubicBezTo>
                      <a:pt x="1195" y="513"/>
                      <a:pt x="1138" y="342"/>
                      <a:pt x="910" y="228"/>
                    </a:cubicBezTo>
                    <a:cubicBezTo>
                      <a:pt x="796" y="172"/>
                      <a:pt x="569" y="58"/>
                      <a:pt x="512" y="58"/>
                    </a:cubicBezTo>
                    <a:cubicBezTo>
                      <a:pt x="398" y="1"/>
                      <a:pt x="284" y="1"/>
                      <a:pt x="28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0"/>
              <p:cNvSpPr/>
              <p:nvPr/>
            </p:nvSpPr>
            <p:spPr>
              <a:xfrm>
                <a:off x="6370475" y="1999788"/>
                <a:ext cx="69700" cy="129450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5178" fill="none" extrusionOk="0">
                    <a:moveTo>
                      <a:pt x="2788" y="5177"/>
                    </a:moveTo>
                    <a:cubicBezTo>
                      <a:pt x="2788" y="5177"/>
                      <a:pt x="2731" y="5177"/>
                      <a:pt x="2674" y="5120"/>
                    </a:cubicBezTo>
                    <a:cubicBezTo>
                      <a:pt x="2617" y="5006"/>
                      <a:pt x="2503" y="4893"/>
                      <a:pt x="2446" y="4665"/>
                    </a:cubicBezTo>
                    <a:cubicBezTo>
                      <a:pt x="2219" y="4210"/>
                      <a:pt x="2105" y="3528"/>
                      <a:pt x="1934" y="2788"/>
                    </a:cubicBezTo>
                    <a:cubicBezTo>
                      <a:pt x="1764" y="2049"/>
                      <a:pt x="1593" y="1195"/>
                      <a:pt x="1081" y="627"/>
                    </a:cubicBezTo>
                    <a:cubicBezTo>
                      <a:pt x="911" y="513"/>
                      <a:pt x="854" y="342"/>
                      <a:pt x="626" y="228"/>
                    </a:cubicBezTo>
                    <a:cubicBezTo>
                      <a:pt x="512" y="172"/>
                      <a:pt x="285" y="58"/>
                      <a:pt x="228" y="58"/>
                    </a:cubicBezTo>
                    <a:cubicBezTo>
                      <a:pt x="114" y="1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0"/>
              <p:cNvSpPr/>
              <p:nvPr/>
            </p:nvSpPr>
            <p:spPr>
              <a:xfrm>
                <a:off x="6363375" y="2025388"/>
                <a:ext cx="611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5007" fill="none" extrusionOk="0">
                    <a:moveTo>
                      <a:pt x="0" y="1"/>
                    </a:moveTo>
                    <a:cubicBezTo>
                      <a:pt x="0" y="1"/>
                      <a:pt x="57" y="1"/>
                      <a:pt x="228" y="58"/>
                    </a:cubicBezTo>
                    <a:cubicBezTo>
                      <a:pt x="341" y="58"/>
                      <a:pt x="341" y="114"/>
                      <a:pt x="398" y="114"/>
                    </a:cubicBezTo>
                    <a:cubicBezTo>
                      <a:pt x="398" y="171"/>
                      <a:pt x="455" y="228"/>
                      <a:pt x="512" y="285"/>
                    </a:cubicBezTo>
                    <a:cubicBezTo>
                      <a:pt x="796" y="570"/>
                      <a:pt x="1024" y="1309"/>
                      <a:pt x="1195" y="1992"/>
                    </a:cubicBezTo>
                    <a:cubicBezTo>
                      <a:pt x="1365" y="2731"/>
                      <a:pt x="1479" y="3470"/>
                      <a:pt x="1763" y="4039"/>
                    </a:cubicBezTo>
                    <a:cubicBezTo>
                      <a:pt x="1877" y="4381"/>
                      <a:pt x="2048" y="4608"/>
                      <a:pt x="2162" y="4779"/>
                    </a:cubicBezTo>
                    <a:cubicBezTo>
                      <a:pt x="2275" y="4949"/>
                      <a:pt x="2446" y="5006"/>
                      <a:pt x="2446" y="500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6369050" y="2002638"/>
                <a:ext cx="25625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81" extrusionOk="0">
                    <a:moveTo>
                      <a:pt x="456" y="1"/>
                    </a:moveTo>
                    <a:cubicBezTo>
                      <a:pt x="342" y="1"/>
                      <a:pt x="342" y="58"/>
                      <a:pt x="285" y="114"/>
                    </a:cubicBezTo>
                    <a:lnTo>
                      <a:pt x="57" y="911"/>
                    </a:lnTo>
                    <a:cubicBezTo>
                      <a:pt x="1" y="968"/>
                      <a:pt x="57" y="1024"/>
                      <a:pt x="57" y="1081"/>
                    </a:cubicBezTo>
                    <a:cubicBezTo>
                      <a:pt x="57" y="1138"/>
                      <a:pt x="57" y="1138"/>
                      <a:pt x="57" y="1138"/>
                    </a:cubicBezTo>
                    <a:cubicBezTo>
                      <a:pt x="86" y="1167"/>
                      <a:pt x="129" y="1181"/>
                      <a:pt x="178" y="1181"/>
                    </a:cubicBezTo>
                    <a:cubicBezTo>
                      <a:pt x="228" y="1181"/>
                      <a:pt x="285" y="1167"/>
                      <a:pt x="342" y="1138"/>
                    </a:cubicBezTo>
                    <a:lnTo>
                      <a:pt x="968" y="569"/>
                    </a:lnTo>
                    <a:cubicBezTo>
                      <a:pt x="1024" y="456"/>
                      <a:pt x="1024" y="285"/>
                      <a:pt x="740" y="114"/>
                    </a:cubicBezTo>
                    <a:cubicBezTo>
                      <a:pt x="626" y="58"/>
                      <a:pt x="513" y="1"/>
                      <a:pt x="45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6379000" y="2027713"/>
                <a:ext cx="3275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90" extrusionOk="0">
                    <a:moveTo>
                      <a:pt x="947" y="0"/>
                    </a:moveTo>
                    <a:cubicBezTo>
                      <a:pt x="914" y="0"/>
                      <a:pt x="882" y="7"/>
                      <a:pt x="854" y="21"/>
                    </a:cubicBezTo>
                    <a:lnTo>
                      <a:pt x="115" y="420"/>
                    </a:lnTo>
                    <a:cubicBezTo>
                      <a:pt x="58" y="477"/>
                      <a:pt x="1" y="590"/>
                      <a:pt x="58" y="704"/>
                    </a:cubicBezTo>
                    <a:cubicBezTo>
                      <a:pt x="104" y="797"/>
                      <a:pt x="188" y="890"/>
                      <a:pt x="280" y="890"/>
                    </a:cubicBezTo>
                    <a:cubicBezTo>
                      <a:pt x="300" y="890"/>
                      <a:pt x="321" y="885"/>
                      <a:pt x="342" y="875"/>
                    </a:cubicBezTo>
                    <a:lnTo>
                      <a:pt x="1138" y="590"/>
                    </a:lnTo>
                    <a:cubicBezTo>
                      <a:pt x="1252" y="533"/>
                      <a:pt x="1309" y="420"/>
                      <a:pt x="1195" y="192"/>
                    </a:cubicBezTo>
                    <a:cubicBezTo>
                      <a:pt x="1153" y="64"/>
                      <a:pt x="1046" y="0"/>
                      <a:pt x="9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6386125" y="2050713"/>
                <a:ext cx="3272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47" extrusionOk="0">
                    <a:moveTo>
                      <a:pt x="1011" y="1"/>
                    </a:moveTo>
                    <a:cubicBezTo>
                      <a:pt x="997" y="1"/>
                      <a:pt x="982" y="4"/>
                      <a:pt x="967" y="12"/>
                    </a:cubicBezTo>
                    <a:lnTo>
                      <a:pt x="171" y="239"/>
                    </a:lnTo>
                    <a:cubicBezTo>
                      <a:pt x="57" y="296"/>
                      <a:pt x="0" y="467"/>
                      <a:pt x="57" y="694"/>
                    </a:cubicBezTo>
                    <a:cubicBezTo>
                      <a:pt x="106" y="892"/>
                      <a:pt x="199" y="1046"/>
                      <a:pt x="297" y="1046"/>
                    </a:cubicBezTo>
                    <a:cubicBezTo>
                      <a:pt x="312" y="1046"/>
                      <a:pt x="327" y="1043"/>
                      <a:pt x="341" y="1035"/>
                    </a:cubicBezTo>
                    <a:lnTo>
                      <a:pt x="1195" y="865"/>
                    </a:lnTo>
                    <a:cubicBezTo>
                      <a:pt x="1308" y="865"/>
                      <a:pt x="1308" y="637"/>
                      <a:pt x="1252" y="410"/>
                    </a:cubicBezTo>
                    <a:cubicBezTo>
                      <a:pt x="1202" y="162"/>
                      <a:pt x="1109" y="1"/>
                      <a:pt x="10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6391800" y="2079438"/>
                <a:ext cx="327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97" extrusionOk="0">
                    <a:moveTo>
                      <a:pt x="1025" y="0"/>
                    </a:moveTo>
                    <a:lnTo>
                      <a:pt x="171" y="228"/>
                    </a:lnTo>
                    <a:cubicBezTo>
                      <a:pt x="58" y="228"/>
                      <a:pt x="1" y="398"/>
                      <a:pt x="58" y="512"/>
                    </a:cubicBezTo>
                    <a:cubicBezTo>
                      <a:pt x="114" y="683"/>
                      <a:pt x="228" y="797"/>
                      <a:pt x="342" y="797"/>
                    </a:cubicBezTo>
                    <a:lnTo>
                      <a:pt x="1138" y="569"/>
                    </a:lnTo>
                    <a:cubicBezTo>
                      <a:pt x="1252" y="569"/>
                      <a:pt x="1309" y="398"/>
                      <a:pt x="1252" y="285"/>
                    </a:cubicBezTo>
                    <a:cubicBezTo>
                      <a:pt x="1252" y="114"/>
                      <a:pt x="1138" y="0"/>
                      <a:pt x="10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6398925" y="2102188"/>
                <a:ext cx="327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36" extrusionOk="0">
                    <a:moveTo>
                      <a:pt x="967" y="0"/>
                    </a:moveTo>
                    <a:lnTo>
                      <a:pt x="114" y="228"/>
                    </a:lnTo>
                    <a:cubicBezTo>
                      <a:pt x="0" y="228"/>
                      <a:pt x="0" y="455"/>
                      <a:pt x="57" y="683"/>
                    </a:cubicBezTo>
                    <a:cubicBezTo>
                      <a:pt x="156" y="880"/>
                      <a:pt x="255" y="1035"/>
                      <a:pt x="353" y="1035"/>
                    </a:cubicBezTo>
                    <a:cubicBezTo>
                      <a:pt x="368" y="1035"/>
                      <a:pt x="383" y="1032"/>
                      <a:pt x="398" y="1024"/>
                    </a:cubicBezTo>
                    <a:lnTo>
                      <a:pt x="1195" y="683"/>
                    </a:lnTo>
                    <a:cubicBezTo>
                      <a:pt x="1251" y="626"/>
                      <a:pt x="1308" y="455"/>
                      <a:pt x="1251" y="285"/>
                    </a:cubicBezTo>
                    <a:cubicBezTo>
                      <a:pt x="1195" y="114"/>
                      <a:pt x="1024" y="0"/>
                      <a:pt x="96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6411725" y="2125288"/>
                <a:ext cx="2845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70" extrusionOk="0">
                    <a:moveTo>
                      <a:pt x="960" y="1"/>
                    </a:moveTo>
                    <a:cubicBezTo>
                      <a:pt x="910" y="1"/>
                      <a:pt x="853" y="15"/>
                      <a:pt x="796" y="43"/>
                    </a:cubicBezTo>
                    <a:lnTo>
                      <a:pt x="114" y="498"/>
                    </a:lnTo>
                    <a:cubicBezTo>
                      <a:pt x="0" y="555"/>
                      <a:pt x="0" y="726"/>
                      <a:pt x="171" y="897"/>
                    </a:cubicBezTo>
                    <a:cubicBezTo>
                      <a:pt x="281" y="1007"/>
                      <a:pt x="415" y="1069"/>
                      <a:pt x="511" y="1069"/>
                    </a:cubicBezTo>
                    <a:cubicBezTo>
                      <a:pt x="564" y="1069"/>
                      <a:pt x="606" y="1051"/>
                      <a:pt x="626" y="1010"/>
                    </a:cubicBezTo>
                    <a:lnTo>
                      <a:pt x="1081" y="328"/>
                    </a:lnTo>
                    <a:cubicBezTo>
                      <a:pt x="1138" y="214"/>
                      <a:pt x="1138" y="100"/>
                      <a:pt x="1081" y="43"/>
                    </a:cubicBezTo>
                    <a:cubicBezTo>
                      <a:pt x="1052" y="15"/>
                      <a:pt x="1010" y="1"/>
                      <a:pt x="96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6295100" y="2170438"/>
                <a:ext cx="12802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097" extrusionOk="0">
                    <a:moveTo>
                      <a:pt x="1" y="1"/>
                    </a:moveTo>
                    <a:lnTo>
                      <a:pt x="58" y="1081"/>
                    </a:lnTo>
                    <a:lnTo>
                      <a:pt x="513" y="1081"/>
                    </a:lnTo>
                    <a:cubicBezTo>
                      <a:pt x="570" y="1081"/>
                      <a:pt x="683" y="1138"/>
                      <a:pt x="797" y="1138"/>
                    </a:cubicBezTo>
                    <a:cubicBezTo>
                      <a:pt x="1195" y="1252"/>
                      <a:pt x="1764" y="1707"/>
                      <a:pt x="2276" y="2162"/>
                    </a:cubicBezTo>
                    <a:cubicBezTo>
                      <a:pt x="2788" y="2674"/>
                      <a:pt x="3300" y="3186"/>
                      <a:pt x="3812" y="3527"/>
                    </a:cubicBezTo>
                    <a:cubicBezTo>
                      <a:pt x="4267" y="3925"/>
                      <a:pt x="4665" y="4096"/>
                      <a:pt x="4665" y="4096"/>
                    </a:cubicBezTo>
                    <a:lnTo>
                      <a:pt x="5120" y="3186"/>
                    </a:lnTo>
                    <a:cubicBezTo>
                      <a:pt x="5120" y="3186"/>
                      <a:pt x="4836" y="3015"/>
                      <a:pt x="4438" y="2731"/>
                    </a:cubicBezTo>
                    <a:cubicBezTo>
                      <a:pt x="4039" y="2390"/>
                      <a:pt x="3527" y="1878"/>
                      <a:pt x="3015" y="1366"/>
                    </a:cubicBezTo>
                    <a:cubicBezTo>
                      <a:pt x="2447" y="854"/>
                      <a:pt x="1764" y="342"/>
                      <a:pt x="1082" y="114"/>
                    </a:cubicBezTo>
                    <a:cubicBezTo>
                      <a:pt x="797" y="57"/>
                      <a:pt x="399" y="1"/>
                      <a:pt x="228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6295100" y="2170438"/>
                <a:ext cx="128025" cy="79650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186" fill="none" extrusionOk="0">
                    <a:moveTo>
                      <a:pt x="5120" y="3186"/>
                    </a:moveTo>
                    <a:cubicBezTo>
                      <a:pt x="5120" y="3186"/>
                      <a:pt x="4836" y="3015"/>
                      <a:pt x="4438" y="2731"/>
                    </a:cubicBezTo>
                    <a:cubicBezTo>
                      <a:pt x="4039" y="2390"/>
                      <a:pt x="3527" y="1878"/>
                      <a:pt x="3015" y="1366"/>
                    </a:cubicBezTo>
                    <a:cubicBezTo>
                      <a:pt x="2447" y="854"/>
                      <a:pt x="1764" y="342"/>
                      <a:pt x="1082" y="114"/>
                    </a:cubicBezTo>
                    <a:cubicBezTo>
                      <a:pt x="797" y="57"/>
                      <a:pt x="399" y="1"/>
                      <a:pt x="228" y="1"/>
                    </a:cubicBezTo>
                    <a:cubicBezTo>
                      <a:pt x="58" y="1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6295100" y="2197463"/>
                <a:ext cx="116650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3016" fill="none" extrusionOk="0">
                    <a:moveTo>
                      <a:pt x="1" y="0"/>
                    </a:moveTo>
                    <a:cubicBezTo>
                      <a:pt x="1" y="0"/>
                      <a:pt x="115" y="0"/>
                      <a:pt x="285" y="0"/>
                    </a:cubicBezTo>
                    <a:cubicBezTo>
                      <a:pt x="399" y="0"/>
                      <a:pt x="456" y="0"/>
                      <a:pt x="513" y="0"/>
                    </a:cubicBezTo>
                    <a:cubicBezTo>
                      <a:pt x="570" y="0"/>
                      <a:pt x="683" y="57"/>
                      <a:pt x="797" y="57"/>
                    </a:cubicBezTo>
                    <a:cubicBezTo>
                      <a:pt x="1195" y="171"/>
                      <a:pt x="1764" y="626"/>
                      <a:pt x="2276" y="1081"/>
                    </a:cubicBezTo>
                    <a:cubicBezTo>
                      <a:pt x="2788" y="1593"/>
                      <a:pt x="3300" y="2105"/>
                      <a:pt x="3812" y="2446"/>
                    </a:cubicBezTo>
                    <a:cubicBezTo>
                      <a:pt x="4267" y="2844"/>
                      <a:pt x="4665" y="3015"/>
                      <a:pt x="4665" y="301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6297950" y="2169013"/>
                <a:ext cx="85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253" extrusionOk="0">
                    <a:moveTo>
                      <a:pt x="171" y="1"/>
                    </a:moveTo>
                    <a:cubicBezTo>
                      <a:pt x="57" y="1"/>
                      <a:pt x="1" y="114"/>
                      <a:pt x="1" y="228"/>
                    </a:cubicBezTo>
                    <a:lnTo>
                      <a:pt x="57" y="1081"/>
                    </a:lnTo>
                    <a:cubicBezTo>
                      <a:pt x="57" y="1195"/>
                      <a:pt x="114" y="1252"/>
                      <a:pt x="228" y="1252"/>
                    </a:cubicBezTo>
                    <a:cubicBezTo>
                      <a:pt x="285" y="1252"/>
                      <a:pt x="285" y="1195"/>
                      <a:pt x="342" y="1081"/>
                    </a:cubicBezTo>
                    <a:lnTo>
                      <a:pt x="342" y="228"/>
                    </a:lnTo>
                    <a:cubicBezTo>
                      <a:pt x="342" y="114"/>
                      <a:pt x="228" y="1"/>
                      <a:pt x="1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6309325" y="2171863"/>
                <a:ext cx="142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211" extrusionOk="0">
                    <a:moveTo>
                      <a:pt x="399" y="0"/>
                    </a:moveTo>
                    <a:cubicBezTo>
                      <a:pt x="342" y="0"/>
                      <a:pt x="228" y="57"/>
                      <a:pt x="171" y="171"/>
                    </a:cubicBezTo>
                    <a:lnTo>
                      <a:pt x="1" y="967"/>
                    </a:lnTo>
                    <a:cubicBezTo>
                      <a:pt x="1" y="1081"/>
                      <a:pt x="57" y="1195"/>
                      <a:pt x="114" y="1195"/>
                    </a:cubicBezTo>
                    <a:cubicBezTo>
                      <a:pt x="125" y="1205"/>
                      <a:pt x="135" y="1210"/>
                      <a:pt x="146" y="1210"/>
                    </a:cubicBezTo>
                    <a:cubicBezTo>
                      <a:pt x="192" y="1210"/>
                      <a:pt x="239" y="1117"/>
                      <a:pt x="285" y="1024"/>
                    </a:cubicBezTo>
                    <a:lnTo>
                      <a:pt x="513" y="228"/>
                    </a:lnTo>
                    <a:cubicBezTo>
                      <a:pt x="569" y="171"/>
                      <a:pt x="513" y="57"/>
                      <a:pt x="39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6317850" y="2176988"/>
                <a:ext cx="2137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183" extrusionOk="0">
                    <a:moveTo>
                      <a:pt x="583" y="1"/>
                    </a:moveTo>
                    <a:cubicBezTo>
                      <a:pt x="486" y="1"/>
                      <a:pt x="384" y="53"/>
                      <a:pt x="342" y="137"/>
                    </a:cubicBezTo>
                    <a:lnTo>
                      <a:pt x="58" y="876"/>
                    </a:lnTo>
                    <a:cubicBezTo>
                      <a:pt x="1" y="990"/>
                      <a:pt x="58" y="1104"/>
                      <a:pt x="115" y="1161"/>
                    </a:cubicBezTo>
                    <a:cubicBezTo>
                      <a:pt x="145" y="1176"/>
                      <a:pt x="176" y="1183"/>
                      <a:pt x="205" y="1183"/>
                    </a:cubicBezTo>
                    <a:cubicBezTo>
                      <a:pt x="285" y="1183"/>
                      <a:pt x="357" y="1130"/>
                      <a:pt x="399" y="1047"/>
                    </a:cubicBezTo>
                    <a:lnTo>
                      <a:pt x="797" y="307"/>
                    </a:lnTo>
                    <a:cubicBezTo>
                      <a:pt x="854" y="251"/>
                      <a:pt x="797" y="80"/>
                      <a:pt x="683" y="23"/>
                    </a:cubicBezTo>
                    <a:cubicBezTo>
                      <a:pt x="653" y="8"/>
                      <a:pt x="618" y="1"/>
                      <a:pt x="58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6329225" y="2185138"/>
                <a:ext cx="21375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63" extrusionOk="0">
                    <a:moveTo>
                      <a:pt x="649" y="1"/>
                    </a:moveTo>
                    <a:cubicBezTo>
                      <a:pt x="599" y="1"/>
                      <a:pt x="546" y="29"/>
                      <a:pt x="513" y="95"/>
                    </a:cubicBezTo>
                    <a:lnTo>
                      <a:pt x="58" y="778"/>
                    </a:lnTo>
                    <a:cubicBezTo>
                      <a:pt x="1" y="892"/>
                      <a:pt x="1" y="1005"/>
                      <a:pt x="58" y="1062"/>
                    </a:cubicBezTo>
                    <a:cubicBezTo>
                      <a:pt x="115" y="1062"/>
                      <a:pt x="228" y="1062"/>
                      <a:pt x="285" y="948"/>
                    </a:cubicBezTo>
                    <a:lnTo>
                      <a:pt x="797" y="266"/>
                    </a:lnTo>
                    <a:cubicBezTo>
                      <a:pt x="854" y="209"/>
                      <a:pt x="854" y="95"/>
                      <a:pt x="740" y="38"/>
                    </a:cubicBezTo>
                    <a:cubicBezTo>
                      <a:pt x="717" y="15"/>
                      <a:pt x="684" y="1"/>
                      <a:pt x="64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6337775" y="2193538"/>
                <a:ext cx="24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48" extrusionOk="0">
                    <a:moveTo>
                      <a:pt x="711" y="1"/>
                    </a:moveTo>
                    <a:cubicBezTo>
                      <a:pt x="654" y="1"/>
                      <a:pt x="597" y="15"/>
                      <a:pt x="569" y="44"/>
                    </a:cubicBezTo>
                    <a:lnTo>
                      <a:pt x="57" y="726"/>
                    </a:lnTo>
                    <a:cubicBezTo>
                      <a:pt x="0" y="840"/>
                      <a:pt x="0" y="954"/>
                      <a:pt x="57" y="1011"/>
                    </a:cubicBezTo>
                    <a:cubicBezTo>
                      <a:pt x="104" y="1034"/>
                      <a:pt x="151" y="1048"/>
                      <a:pt x="194" y="1048"/>
                    </a:cubicBezTo>
                    <a:cubicBezTo>
                      <a:pt x="255" y="1048"/>
                      <a:pt x="308" y="1020"/>
                      <a:pt x="342" y="954"/>
                    </a:cubicBezTo>
                    <a:lnTo>
                      <a:pt x="910" y="328"/>
                    </a:lnTo>
                    <a:cubicBezTo>
                      <a:pt x="967" y="271"/>
                      <a:pt x="967" y="100"/>
                      <a:pt x="853" y="44"/>
                    </a:cubicBezTo>
                    <a:cubicBezTo>
                      <a:pt x="825" y="15"/>
                      <a:pt x="768" y="1"/>
                      <a:pt x="7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6347725" y="2202563"/>
                <a:ext cx="242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91" extrusionOk="0">
                    <a:moveTo>
                      <a:pt x="847" y="0"/>
                    </a:moveTo>
                    <a:cubicBezTo>
                      <a:pt x="787" y="0"/>
                      <a:pt x="707" y="41"/>
                      <a:pt x="626" y="81"/>
                    </a:cubicBezTo>
                    <a:lnTo>
                      <a:pt x="114" y="706"/>
                    </a:lnTo>
                    <a:cubicBezTo>
                      <a:pt x="0" y="820"/>
                      <a:pt x="0" y="934"/>
                      <a:pt x="57" y="991"/>
                    </a:cubicBezTo>
                    <a:cubicBezTo>
                      <a:pt x="114" y="991"/>
                      <a:pt x="228" y="991"/>
                      <a:pt x="285" y="934"/>
                    </a:cubicBezTo>
                    <a:lnTo>
                      <a:pt x="854" y="308"/>
                    </a:lnTo>
                    <a:cubicBezTo>
                      <a:pt x="967" y="195"/>
                      <a:pt x="967" y="81"/>
                      <a:pt x="910" y="24"/>
                    </a:cubicBezTo>
                    <a:cubicBezTo>
                      <a:pt x="894" y="7"/>
                      <a:pt x="872" y="0"/>
                      <a:pt x="8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0"/>
              <p:cNvSpPr/>
              <p:nvPr/>
            </p:nvSpPr>
            <p:spPr>
              <a:xfrm>
                <a:off x="6376175" y="2229588"/>
                <a:ext cx="241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015" extrusionOk="0">
                    <a:moveTo>
                      <a:pt x="848" y="0"/>
                    </a:moveTo>
                    <a:cubicBezTo>
                      <a:pt x="791" y="0"/>
                      <a:pt x="723" y="40"/>
                      <a:pt x="683" y="80"/>
                    </a:cubicBezTo>
                    <a:lnTo>
                      <a:pt x="114" y="706"/>
                    </a:lnTo>
                    <a:cubicBezTo>
                      <a:pt x="57" y="820"/>
                      <a:pt x="0" y="934"/>
                      <a:pt x="114" y="991"/>
                    </a:cubicBezTo>
                    <a:cubicBezTo>
                      <a:pt x="130" y="1007"/>
                      <a:pt x="152" y="1014"/>
                      <a:pt x="176" y="1014"/>
                    </a:cubicBezTo>
                    <a:cubicBezTo>
                      <a:pt x="232" y="1014"/>
                      <a:pt x="301" y="974"/>
                      <a:pt x="341" y="934"/>
                    </a:cubicBezTo>
                    <a:lnTo>
                      <a:pt x="910" y="308"/>
                    </a:lnTo>
                    <a:cubicBezTo>
                      <a:pt x="967" y="194"/>
                      <a:pt x="967" y="80"/>
                      <a:pt x="910" y="24"/>
                    </a:cubicBezTo>
                    <a:cubicBezTo>
                      <a:pt x="893" y="7"/>
                      <a:pt x="872" y="0"/>
                      <a:pt x="84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6387550" y="2238113"/>
                <a:ext cx="2277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029" extrusionOk="0">
                    <a:moveTo>
                      <a:pt x="792" y="0"/>
                    </a:moveTo>
                    <a:cubicBezTo>
                      <a:pt x="735" y="0"/>
                      <a:pt x="666" y="41"/>
                      <a:pt x="626" y="81"/>
                    </a:cubicBezTo>
                    <a:lnTo>
                      <a:pt x="57" y="706"/>
                    </a:lnTo>
                    <a:cubicBezTo>
                      <a:pt x="0" y="820"/>
                      <a:pt x="0" y="934"/>
                      <a:pt x="57" y="991"/>
                    </a:cubicBezTo>
                    <a:cubicBezTo>
                      <a:pt x="80" y="1014"/>
                      <a:pt x="114" y="1028"/>
                      <a:pt x="153" y="1028"/>
                    </a:cubicBezTo>
                    <a:cubicBezTo>
                      <a:pt x="208" y="1028"/>
                      <a:pt x="275" y="1001"/>
                      <a:pt x="341" y="934"/>
                    </a:cubicBezTo>
                    <a:lnTo>
                      <a:pt x="796" y="251"/>
                    </a:lnTo>
                    <a:cubicBezTo>
                      <a:pt x="910" y="138"/>
                      <a:pt x="910" y="81"/>
                      <a:pt x="853" y="24"/>
                    </a:cubicBezTo>
                    <a:cubicBezTo>
                      <a:pt x="837" y="7"/>
                      <a:pt x="815" y="0"/>
                      <a:pt x="7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6356250" y="2212038"/>
                <a:ext cx="256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1" extrusionOk="0">
                    <a:moveTo>
                      <a:pt x="804" y="0"/>
                    </a:moveTo>
                    <a:cubicBezTo>
                      <a:pt x="754" y="0"/>
                      <a:pt x="712" y="15"/>
                      <a:pt x="683" y="43"/>
                    </a:cubicBezTo>
                    <a:lnTo>
                      <a:pt x="114" y="669"/>
                    </a:lnTo>
                    <a:cubicBezTo>
                      <a:pt x="1" y="726"/>
                      <a:pt x="1" y="839"/>
                      <a:pt x="114" y="953"/>
                    </a:cubicBezTo>
                    <a:cubicBezTo>
                      <a:pt x="138" y="977"/>
                      <a:pt x="171" y="991"/>
                      <a:pt x="210" y="991"/>
                    </a:cubicBezTo>
                    <a:cubicBezTo>
                      <a:pt x="266" y="991"/>
                      <a:pt x="332" y="963"/>
                      <a:pt x="399" y="896"/>
                    </a:cubicBezTo>
                    <a:lnTo>
                      <a:pt x="968" y="327"/>
                    </a:lnTo>
                    <a:cubicBezTo>
                      <a:pt x="1025" y="214"/>
                      <a:pt x="1025" y="100"/>
                      <a:pt x="968" y="43"/>
                    </a:cubicBezTo>
                    <a:cubicBezTo>
                      <a:pt x="911" y="15"/>
                      <a:pt x="854" y="0"/>
                      <a:pt x="80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6366200" y="2220563"/>
                <a:ext cx="256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39" extrusionOk="0">
                    <a:moveTo>
                      <a:pt x="790" y="1"/>
                    </a:moveTo>
                    <a:cubicBezTo>
                      <a:pt x="740" y="1"/>
                      <a:pt x="683" y="15"/>
                      <a:pt x="627" y="43"/>
                    </a:cubicBezTo>
                    <a:lnTo>
                      <a:pt x="58" y="669"/>
                    </a:lnTo>
                    <a:cubicBezTo>
                      <a:pt x="1" y="726"/>
                      <a:pt x="1" y="897"/>
                      <a:pt x="58" y="953"/>
                    </a:cubicBezTo>
                    <a:cubicBezTo>
                      <a:pt x="115" y="1010"/>
                      <a:pt x="171" y="1039"/>
                      <a:pt x="228" y="1039"/>
                    </a:cubicBezTo>
                    <a:cubicBezTo>
                      <a:pt x="285" y="1039"/>
                      <a:pt x="342" y="1010"/>
                      <a:pt x="399" y="953"/>
                    </a:cubicBezTo>
                    <a:lnTo>
                      <a:pt x="968" y="328"/>
                    </a:lnTo>
                    <a:cubicBezTo>
                      <a:pt x="1025" y="271"/>
                      <a:pt x="1025" y="157"/>
                      <a:pt x="911" y="43"/>
                    </a:cubicBezTo>
                    <a:cubicBezTo>
                      <a:pt x="882" y="15"/>
                      <a:pt x="840" y="1"/>
                      <a:pt x="79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6397500" y="2244388"/>
                <a:ext cx="227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19" extrusionOk="0">
                    <a:moveTo>
                      <a:pt x="797" y="0"/>
                    </a:moveTo>
                    <a:cubicBezTo>
                      <a:pt x="740" y="0"/>
                      <a:pt x="626" y="0"/>
                      <a:pt x="569" y="114"/>
                    </a:cubicBezTo>
                    <a:lnTo>
                      <a:pt x="57" y="797"/>
                    </a:lnTo>
                    <a:cubicBezTo>
                      <a:pt x="0" y="854"/>
                      <a:pt x="57" y="1024"/>
                      <a:pt x="171" y="1081"/>
                    </a:cubicBezTo>
                    <a:cubicBezTo>
                      <a:pt x="218" y="1105"/>
                      <a:pt x="265" y="1119"/>
                      <a:pt x="308" y="1119"/>
                    </a:cubicBezTo>
                    <a:cubicBezTo>
                      <a:pt x="369" y="1119"/>
                      <a:pt x="422" y="1091"/>
                      <a:pt x="455" y="1024"/>
                    </a:cubicBezTo>
                    <a:lnTo>
                      <a:pt x="853" y="285"/>
                    </a:lnTo>
                    <a:cubicBezTo>
                      <a:pt x="910" y="171"/>
                      <a:pt x="910" y="57"/>
                      <a:pt x="79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268100" y="2196038"/>
                <a:ext cx="853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472" extrusionOk="0">
                    <a:moveTo>
                      <a:pt x="3413" y="0"/>
                    </a:moveTo>
                    <a:cubicBezTo>
                      <a:pt x="3413" y="0"/>
                      <a:pt x="3299" y="0"/>
                      <a:pt x="3129" y="57"/>
                    </a:cubicBezTo>
                    <a:cubicBezTo>
                      <a:pt x="3015" y="57"/>
                      <a:pt x="2787" y="114"/>
                      <a:pt x="2617" y="228"/>
                    </a:cubicBezTo>
                    <a:cubicBezTo>
                      <a:pt x="2218" y="399"/>
                      <a:pt x="1820" y="683"/>
                      <a:pt x="1479" y="911"/>
                    </a:cubicBezTo>
                    <a:cubicBezTo>
                      <a:pt x="1081" y="1195"/>
                      <a:pt x="740" y="1366"/>
                      <a:pt x="512" y="1366"/>
                    </a:cubicBezTo>
                    <a:lnTo>
                      <a:pt x="455" y="1366"/>
                    </a:lnTo>
                    <a:cubicBezTo>
                      <a:pt x="427" y="1394"/>
                      <a:pt x="412" y="1408"/>
                      <a:pt x="398" y="1408"/>
                    </a:cubicBezTo>
                    <a:cubicBezTo>
                      <a:pt x="384" y="1408"/>
                      <a:pt x="370" y="1394"/>
                      <a:pt x="341" y="1366"/>
                    </a:cubicBezTo>
                    <a:lnTo>
                      <a:pt x="171" y="1366"/>
                    </a:lnTo>
                    <a:lnTo>
                      <a:pt x="0" y="2389"/>
                    </a:lnTo>
                    <a:cubicBezTo>
                      <a:pt x="0" y="2389"/>
                      <a:pt x="57" y="2446"/>
                      <a:pt x="114" y="2446"/>
                    </a:cubicBezTo>
                    <a:cubicBezTo>
                      <a:pt x="152" y="2446"/>
                      <a:pt x="341" y="2472"/>
                      <a:pt x="514" y="2472"/>
                    </a:cubicBezTo>
                    <a:cubicBezTo>
                      <a:pt x="600" y="2472"/>
                      <a:pt x="683" y="2465"/>
                      <a:pt x="740" y="2446"/>
                    </a:cubicBezTo>
                    <a:cubicBezTo>
                      <a:pt x="1195" y="2333"/>
                      <a:pt x="1650" y="2105"/>
                      <a:pt x="2048" y="1821"/>
                    </a:cubicBezTo>
                    <a:cubicBezTo>
                      <a:pt x="2446" y="1536"/>
                      <a:pt x="2787" y="1309"/>
                      <a:pt x="3072" y="1195"/>
                    </a:cubicBezTo>
                    <a:cubicBezTo>
                      <a:pt x="3299" y="1081"/>
                      <a:pt x="3413" y="1081"/>
                      <a:pt x="3413" y="1081"/>
                    </a:cubicBezTo>
                    <a:lnTo>
                      <a:pt x="3413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272350" y="2196038"/>
                <a:ext cx="810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423" fill="none" extrusionOk="0">
                    <a:moveTo>
                      <a:pt x="3243" y="0"/>
                    </a:moveTo>
                    <a:cubicBezTo>
                      <a:pt x="3243" y="0"/>
                      <a:pt x="3129" y="0"/>
                      <a:pt x="2959" y="57"/>
                    </a:cubicBezTo>
                    <a:cubicBezTo>
                      <a:pt x="2845" y="57"/>
                      <a:pt x="2617" y="114"/>
                      <a:pt x="2447" y="228"/>
                    </a:cubicBezTo>
                    <a:cubicBezTo>
                      <a:pt x="2048" y="399"/>
                      <a:pt x="1650" y="683"/>
                      <a:pt x="1309" y="911"/>
                    </a:cubicBezTo>
                    <a:cubicBezTo>
                      <a:pt x="911" y="1195"/>
                      <a:pt x="570" y="1366"/>
                      <a:pt x="342" y="1366"/>
                    </a:cubicBezTo>
                    <a:lnTo>
                      <a:pt x="285" y="1366"/>
                    </a:lnTo>
                    <a:cubicBezTo>
                      <a:pt x="285" y="1366"/>
                      <a:pt x="285" y="1366"/>
                      <a:pt x="285" y="1366"/>
                    </a:cubicBezTo>
                    <a:cubicBezTo>
                      <a:pt x="228" y="1422"/>
                      <a:pt x="228" y="1422"/>
                      <a:pt x="171" y="1366"/>
                    </a:cubicBezTo>
                    <a:cubicBezTo>
                      <a:pt x="58" y="1366"/>
                      <a:pt x="1" y="1366"/>
                      <a:pt x="1" y="136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268100" y="2223063"/>
                <a:ext cx="8532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23" fill="none" extrusionOk="0">
                    <a:moveTo>
                      <a:pt x="0" y="1308"/>
                    </a:moveTo>
                    <a:cubicBezTo>
                      <a:pt x="0" y="1308"/>
                      <a:pt x="57" y="1365"/>
                      <a:pt x="114" y="1365"/>
                    </a:cubicBezTo>
                    <a:cubicBezTo>
                      <a:pt x="171" y="1365"/>
                      <a:pt x="569" y="1422"/>
                      <a:pt x="740" y="1365"/>
                    </a:cubicBezTo>
                    <a:cubicBezTo>
                      <a:pt x="1195" y="1252"/>
                      <a:pt x="1650" y="1024"/>
                      <a:pt x="2048" y="740"/>
                    </a:cubicBezTo>
                    <a:cubicBezTo>
                      <a:pt x="2446" y="455"/>
                      <a:pt x="2787" y="228"/>
                      <a:pt x="3072" y="114"/>
                    </a:cubicBezTo>
                    <a:cubicBezTo>
                      <a:pt x="3299" y="0"/>
                      <a:pt x="3413" y="0"/>
                      <a:pt x="3413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272350" y="2230163"/>
                <a:ext cx="128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52" extrusionOk="0">
                    <a:moveTo>
                      <a:pt x="285" y="1"/>
                    </a:moveTo>
                    <a:cubicBezTo>
                      <a:pt x="228" y="1"/>
                      <a:pt x="228" y="1"/>
                      <a:pt x="228" y="57"/>
                    </a:cubicBezTo>
                    <a:cubicBezTo>
                      <a:pt x="171" y="57"/>
                      <a:pt x="171" y="114"/>
                      <a:pt x="171" y="171"/>
                    </a:cubicBezTo>
                    <a:lnTo>
                      <a:pt x="1" y="1024"/>
                    </a:lnTo>
                    <a:cubicBezTo>
                      <a:pt x="1" y="1081"/>
                      <a:pt x="1" y="1138"/>
                      <a:pt x="1" y="1138"/>
                    </a:cubicBezTo>
                    <a:cubicBezTo>
                      <a:pt x="58" y="1195"/>
                      <a:pt x="171" y="1252"/>
                      <a:pt x="228" y="1252"/>
                    </a:cubicBezTo>
                    <a:cubicBezTo>
                      <a:pt x="456" y="1252"/>
                      <a:pt x="513" y="1081"/>
                      <a:pt x="513" y="1024"/>
                    </a:cubicBezTo>
                    <a:lnTo>
                      <a:pt x="342" y="171"/>
                    </a:lnTo>
                    <a:cubicBezTo>
                      <a:pt x="342" y="57"/>
                      <a:pt x="285" y="1"/>
                      <a:pt x="2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285150" y="2226763"/>
                <a:ext cx="185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183" extrusionOk="0">
                    <a:moveTo>
                      <a:pt x="170" y="1"/>
                    </a:moveTo>
                    <a:cubicBezTo>
                      <a:pt x="149" y="1"/>
                      <a:pt x="130" y="8"/>
                      <a:pt x="114" y="23"/>
                    </a:cubicBezTo>
                    <a:cubicBezTo>
                      <a:pt x="58" y="80"/>
                      <a:pt x="1" y="137"/>
                      <a:pt x="58" y="250"/>
                    </a:cubicBezTo>
                    <a:lnTo>
                      <a:pt x="342" y="1047"/>
                    </a:lnTo>
                    <a:cubicBezTo>
                      <a:pt x="342" y="1130"/>
                      <a:pt x="433" y="1183"/>
                      <a:pt x="505" y="1183"/>
                    </a:cubicBezTo>
                    <a:cubicBezTo>
                      <a:pt x="531" y="1183"/>
                      <a:pt x="554" y="1176"/>
                      <a:pt x="569" y="1160"/>
                    </a:cubicBezTo>
                    <a:cubicBezTo>
                      <a:pt x="683" y="1104"/>
                      <a:pt x="740" y="990"/>
                      <a:pt x="683" y="876"/>
                    </a:cubicBezTo>
                    <a:lnTo>
                      <a:pt x="342" y="137"/>
                    </a:lnTo>
                    <a:cubicBezTo>
                      <a:pt x="300" y="53"/>
                      <a:pt x="228" y="1"/>
                      <a:pt x="17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296525" y="2219288"/>
                <a:ext cx="2420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84" extrusionOk="0">
                    <a:moveTo>
                      <a:pt x="273" y="0"/>
                    </a:moveTo>
                    <a:cubicBezTo>
                      <a:pt x="218" y="0"/>
                      <a:pt x="162" y="14"/>
                      <a:pt x="114" y="37"/>
                    </a:cubicBezTo>
                    <a:cubicBezTo>
                      <a:pt x="1" y="151"/>
                      <a:pt x="1" y="265"/>
                      <a:pt x="1" y="379"/>
                    </a:cubicBezTo>
                    <a:lnTo>
                      <a:pt x="456" y="1118"/>
                    </a:lnTo>
                    <a:cubicBezTo>
                      <a:pt x="489" y="1151"/>
                      <a:pt x="540" y="1184"/>
                      <a:pt x="611" y="1184"/>
                    </a:cubicBezTo>
                    <a:cubicBezTo>
                      <a:pt x="663" y="1184"/>
                      <a:pt x="725" y="1166"/>
                      <a:pt x="797" y="1118"/>
                    </a:cubicBezTo>
                    <a:cubicBezTo>
                      <a:pt x="911" y="1061"/>
                      <a:pt x="968" y="891"/>
                      <a:pt x="911" y="777"/>
                    </a:cubicBezTo>
                    <a:lnTo>
                      <a:pt x="456" y="94"/>
                    </a:lnTo>
                    <a:cubicBezTo>
                      <a:pt x="422" y="28"/>
                      <a:pt x="350" y="0"/>
                      <a:pt x="27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310750" y="2212163"/>
                <a:ext cx="2135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085" extrusionOk="0">
                    <a:moveTo>
                      <a:pt x="195" y="1"/>
                    </a:moveTo>
                    <a:cubicBezTo>
                      <a:pt x="152" y="1"/>
                      <a:pt x="104" y="14"/>
                      <a:pt x="57" y="38"/>
                    </a:cubicBezTo>
                    <a:cubicBezTo>
                      <a:pt x="0" y="95"/>
                      <a:pt x="0" y="209"/>
                      <a:pt x="57" y="266"/>
                    </a:cubicBezTo>
                    <a:lnTo>
                      <a:pt x="512" y="948"/>
                    </a:lnTo>
                    <a:cubicBezTo>
                      <a:pt x="554" y="1031"/>
                      <a:pt x="626" y="1084"/>
                      <a:pt x="706" y="1084"/>
                    </a:cubicBezTo>
                    <a:cubicBezTo>
                      <a:pt x="736" y="1084"/>
                      <a:pt x="766" y="1077"/>
                      <a:pt x="797" y="1062"/>
                    </a:cubicBezTo>
                    <a:cubicBezTo>
                      <a:pt x="854" y="1005"/>
                      <a:pt x="854" y="891"/>
                      <a:pt x="797" y="777"/>
                    </a:cubicBezTo>
                    <a:lnTo>
                      <a:pt x="342" y="95"/>
                    </a:lnTo>
                    <a:cubicBezTo>
                      <a:pt x="308" y="28"/>
                      <a:pt x="256" y="1"/>
                      <a:pt x="19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322125" y="2202213"/>
                <a:ext cx="242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56" extrusionOk="0">
                    <a:moveTo>
                      <a:pt x="387" y="1"/>
                    </a:moveTo>
                    <a:cubicBezTo>
                      <a:pt x="332" y="1"/>
                      <a:pt x="275" y="14"/>
                      <a:pt x="228" y="38"/>
                    </a:cubicBezTo>
                    <a:cubicBezTo>
                      <a:pt x="57" y="95"/>
                      <a:pt x="1" y="265"/>
                      <a:pt x="57" y="379"/>
                    </a:cubicBezTo>
                    <a:lnTo>
                      <a:pt x="512" y="1062"/>
                    </a:lnTo>
                    <a:cubicBezTo>
                      <a:pt x="546" y="1128"/>
                      <a:pt x="618" y="1156"/>
                      <a:pt x="684" y="1156"/>
                    </a:cubicBezTo>
                    <a:cubicBezTo>
                      <a:pt x="730" y="1156"/>
                      <a:pt x="773" y="1142"/>
                      <a:pt x="797" y="1119"/>
                    </a:cubicBezTo>
                    <a:cubicBezTo>
                      <a:pt x="911" y="1062"/>
                      <a:pt x="968" y="948"/>
                      <a:pt x="911" y="834"/>
                    </a:cubicBezTo>
                    <a:lnTo>
                      <a:pt x="569" y="95"/>
                    </a:lnTo>
                    <a:cubicBezTo>
                      <a:pt x="536" y="28"/>
                      <a:pt x="464" y="1"/>
                      <a:pt x="38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340600" y="2195663"/>
                <a:ext cx="14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226" extrusionOk="0">
                    <a:moveTo>
                      <a:pt x="373" y="0"/>
                    </a:moveTo>
                    <a:cubicBezTo>
                      <a:pt x="346" y="0"/>
                      <a:pt x="317" y="5"/>
                      <a:pt x="285" y="15"/>
                    </a:cubicBezTo>
                    <a:cubicBezTo>
                      <a:pt x="115" y="15"/>
                      <a:pt x="1" y="129"/>
                      <a:pt x="58" y="243"/>
                    </a:cubicBezTo>
                    <a:lnTo>
                      <a:pt x="342" y="1039"/>
                    </a:lnTo>
                    <a:cubicBezTo>
                      <a:pt x="342" y="1132"/>
                      <a:pt x="380" y="1225"/>
                      <a:pt x="425" y="1225"/>
                    </a:cubicBezTo>
                    <a:cubicBezTo>
                      <a:pt x="435" y="1225"/>
                      <a:pt x="446" y="1220"/>
                      <a:pt x="456" y="1210"/>
                    </a:cubicBezTo>
                    <a:cubicBezTo>
                      <a:pt x="513" y="1210"/>
                      <a:pt x="513" y="1153"/>
                      <a:pt x="513" y="1039"/>
                    </a:cubicBezTo>
                    <a:lnTo>
                      <a:pt x="570" y="186"/>
                    </a:lnTo>
                    <a:cubicBezTo>
                      <a:pt x="570" y="93"/>
                      <a:pt x="494" y="0"/>
                      <a:pt x="37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397500" y="2233738"/>
                <a:ext cx="126575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2076" extrusionOk="0">
                    <a:moveTo>
                      <a:pt x="1442" y="1"/>
                    </a:moveTo>
                    <a:cubicBezTo>
                      <a:pt x="1214" y="1"/>
                      <a:pt x="995" y="26"/>
                      <a:pt x="797" y="85"/>
                    </a:cubicBezTo>
                    <a:cubicBezTo>
                      <a:pt x="569" y="142"/>
                      <a:pt x="228" y="370"/>
                      <a:pt x="171" y="426"/>
                    </a:cubicBezTo>
                    <a:cubicBezTo>
                      <a:pt x="57" y="483"/>
                      <a:pt x="0" y="540"/>
                      <a:pt x="0" y="540"/>
                    </a:cubicBezTo>
                    <a:lnTo>
                      <a:pt x="569" y="1393"/>
                    </a:lnTo>
                    <a:cubicBezTo>
                      <a:pt x="569" y="1393"/>
                      <a:pt x="626" y="1337"/>
                      <a:pt x="740" y="1280"/>
                    </a:cubicBezTo>
                    <a:cubicBezTo>
                      <a:pt x="797" y="1223"/>
                      <a:pt x="853" y="1223"/>
                      <a:pt x="910" y="1223"/>
                    </a:cubicBezTo>
                    <a:cubicBezTo>
                      <a:pt x="967" y="1166"/>
                      <a:pt x="1024" y="1166"/>
                      <a:pt x="1081" y="1166"/>
                    </a:cubicBezTo>
                    <a:cubicBezTo>
                      <a:pt x="1234" y="1115"/>
                      <a:pt x="1422" y="1087"/>
                      <a:pt x="1629" y="1087"/>
                    </a:cubicBezTo>
                    <a:cubicBezTo>
                      <a:pt x="1882" y="1087"/>
                      <a:pt x="2164" y="1129"/>
                      <a:pt x="2446" y="1223"/>
                    </a:cubicBezTo>
                    <a:cubicBezTo>
                      <a:pt x="3015" y="1337"/>
                      <a:pt x="3527" y="1564"/>
                      <a:pt x="3925" y="1792"/>
                    </a:cubicBezTo>
                    <a:cubicBezTo>
                      <a:pt x="4323" y="1962"/>
                      <a:pt x="4551" y="2076"/>
                      <a:pt x="4551" y="2076"/>
                    </a:cubicBezTo>
                    <a:lnTo>
                      <a:pt x="5063" y="1166"/>
                    </a:lnTo>
                    <a:cubicBezTo>
                      <a:pt x="5063" y="1166"/>
                      <a:pt x="4778" y="995"/>
                      <a:pt x="4380" y="825"/>
                    </a:cubicBezTo>
                    <a:cubicBezTo>
                      <a:pt x="3925" y="597"/>
                      <a:pt x="3356" y="370"/>
                      <a:pt x="2731" y="199"/>
                    </a:cubicBezTo>
                    <a:cubicBezTo>
                      <a:pt x="2323" y="88"/>
                      <a:pt x="1867" y="1"/>
                      <a:pt x="1442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397500" y="2231588"/>
                <a:ext cx="1265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252" fill="none" extrusionOk="0">
                    <a:moveTo>
                      <a:pt x="5063" y="1252"/>
                    </a:moveTo>
                    <a:cubicBezTo>
                      <a:pt x="5063" y="1252"/>
                      <a:pt x="4778" y="1081"/>
                      <a:pt x="4380" y="911"/>
                    </a:cubicBezTo>
                    <a:cubicBezTo>
                      <a:pt x="3982" y="683"/>
                      <a:pt x="3356" y="456"/>
                      <a:pt x="2731" y="285"/>
                    </a:cubicBezTo>
                    <a:cubicBezTo>
                      <a:pt x="2105" y="114"/>
                      <a:pt x="1365" y="0"/>
                      <a:pt x="797" y="171"/>
                    </a:cubicBezTo>
                    <a:cubicBezTo>
                      <a:pt x="569" y="228"/>
                      <a:pt x="228" y="456"/>
                      <a:pt x="171" y="512"/>
                    </a:cubicBezTo>
                    <a:cubicBezTo>
                      <a:pt x="57" y="569"/>
                      <a:pt x="0" y="626"/>
                      <a:pt x="0" y="62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411725" y="2260038"/>
                <a:ext cx="995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024" fill="none" extrusionOk="0">
                    <a:moveTo>
                      <a:pt x="0" y="341"/>
                    </a:moveTo>
                    <a:cubicBezTo>
                      <a:pt x="0" y="341"/>
                      <a:pt x="57" y="285"/>
                      <a:pt x="171" y="228"/>
                    </a:cubicBezTo>
                    <a:cubicBezTo>
                      <a:pt x="228" y="171"/>
                      <a:pt x="284" y="171"/>
                      <a:pt x="341" y="171"/>
                    </a:cubicBezTo>
                    <a:cubicBezTo>
                      <a:pt x="398" y="114"/>
                      <a:pt x="455" y="114"/>
                      <a:pt x="512" y="114"/>
                    </a:cubicBezTo>
                    <a:cubicBezTo>
                      <a:pt x="853" y="0"/>
                      <a:pt x="1365" y="0"/>
                      <a:pt x="1877" y="171"/>
                    </a:cubicBezTo>
                    <a:cubicBezTo>
                      <a:pt x="2446" y="285"/>
                      <a:pt x="2958" y="512"/>
                      <a:pt x="3356" y="740"/>
                    </a:cubicBezTo>
                    <a:cubicBezTo>
                      <a:pt x="3754" y="910"/>
                      <a:pt x="3982" y="1024"/>
                      <a:pt x="3982" y="1024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403175" y="2237488"/>
                <a:ext cx="21350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87" extrusionOk="0">
                    <a:moveTo>
                      <a:pt x="382" y="0"/>
                    </a:moveTo>
                    <a:cubicBezTo>
                      <a:pt x="334" y="0"/>
                      <a:pt x="281" y="14"/>
                      <a:pt x="228" y="49"/>
                    </a:cubicBezTo>
                    <a:cubicBezTo>
                      <a:pt x="115" y="106"/>
                      <a:pt x="58" y="163"/>
                      <a:pt x="1" y="220"/>
                    </a:cubicBezTo>
                    <a:cubicBezTo>
                      <a:pt x="1" y="276"/>
                      <a:pt x="1" y="333"/>
                      <a:pt x="58" y="390"/>
                    </a:cubicBezTo>
                    <a:lnTo>
                      <a:pt x="513" y="1073"/>
                    </a:lnTo>
                    <a:cubicBezTo>
                      <a:pt x="513" y="1130"/>
                      <a:pt x="570" y="1130"/>
                      <a:pt x="626" y="1130"/>
                    </a:cubicBezTo>
                    <a:cubicBezTo>
                      <a:pt x="683" y="1187"/>
                      <a:pt x="740" y="1187"/>
                      <a:pt x="740" y="1187"/>
                    </a:cubicBezTo>
                    <a:cubicBezTo>
                      <a:pt x="797" y="1130"/>
                      <a:pt x="854" y="1016"/>
                      <a:pt x="797" y="959"/>
                    </a:cubicBezTo>
                    <a:lnTo>
                      <a:pt x="570" y="106"/>
                    </a:lnTo>
                    <a:cubicBezTo>
                      <a:pt x="570" y="67"/>
                      <a:pt x="488" y="0"/>
                      <a:pt x="38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350" y="2233013"/>
                <a:ext cx="142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252" extrusionOk="0">
                    <a:moveTo>
                      <a:pt x="285" y="0"/>
                    </a:moveTo>
                    <a:cubicBezTo>
                      <a:pt x="114" y="0"/>
                      <a:pt x="1" y="114"/>
                      <a:pt x="58" y="228"/>
                    </a:cubicBezTo>
                    <a:lnTo>
                      <a:pt x="114" y="1024"/>
                    </a:lnTo>
                    <a:cubicBezTo>
                      <a:pt x="171" y="1138"/>
                      <a:pt x="228" y="1252"/>
                      <a:pt x="342" y="1252"/>
                    </a:cubicBezTo>
                    <a:cubicBezTo>
                      <a:pt x="456" y="1252"/>
                      <a:pt x="513" y="1138"/>
                      <a:pt x="513" y="1024"/>
                    </a:cubicBezTo>
                    <a:lnTo>
                      <a:pt x="570" y="228"/>
                    </a:lnTo>
                    <a:cubicBezTo>
                      <a:pt x="570" y="114"/>
                      <a:pt x="456" y="0"/>
                      <a:pt x="28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6445850" y="2235288"/>
                <a:ext cx="2135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40" extrusionOk="0">
                    <a:moveTo>
                      <a:pt x="368" y="1"/>
                    </a:moveTo>
                    <a:cubicBezTo>
                      <a:pt x="236" y="1"/>
                      <a:pt x="114" y="54"/>
                      <a:pt x="114" y="137"/>
                    </a:cubicBezTo>
                    <a:lnTo>
                      <a:pt x="0" y="990"/>
                    </a:lnTo>
                    <a:cubicBezTo>
                      <a:pt x="0" y="1104"/>
                      <a:pt x="114" y="1161"/>
                      <a:pt x="285" y="1218"/>
                    </a:cubicBezTo>
                    <a:cubicBezTo>
                      <a:pt x="315" y="1233"/>
                      <a:pt x="350" y="1240"/>
                      <a:pt x="385" y="1240"/>
                    </a:cubicBezTo>
                    <a:cubicBezTo>
                      <a:pt x="482" y="1240"/>
                      <a:pt x="584" y="1187"/>
                      <a:pt x="626" y="1104"/>
                    </a:cubicBezTo>
                    <a:lnTo>
                      <a:pt x="853" y="308"/>
                    </a:lnTo>
                    <a:cubicBezTo>
                      <a:pt x="853" y="194"/>
                      <a:pt x="740" y="23"/>
                      <a:pt x="512" y="23"/>
                    </a:cubicBezTo>
                    <a:cubicBezTo>
                      <a:pt x="466" y="8"/>
                      <a:pt x="417" y="1"/>
                      <a:pt x="36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6465750" y="2240988"/>
                <a:ext cx="199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218" extrusionOk="0">
                    <a:moveTo>
                      <a:pt x="501" y="0"/>
                    </a:moveTo>
                    <a:cubicBezTo>
                      <a:pt x="399" y="0"/>
                      <a:pt x="327" y="53"/>
                      <a:pt x="285" y="136"/>
                    </a:cubicBezTo>
                    <a:lnTo>
                      <a:pt x="57" y="933"/>
                    </a:lnTo>
                    <a:cubicBezTo>
                      <a:pt x="1" y="1047"/>
                      <a:pt x="57" y="1160"/>
                      <a:pt x="171" y="1217"/>
                    </a:cubicBezTo>
                    <a:cubicBezTo>
                      <a:pt x="285" y="1217"/>
                      <a:pt x="399" y="1217"/>
                      <a:pt x="456" y="1103"/>
                    </a:cubicBezTo>
                    <a:lnTo>
                      <a:pt x="740" y="307"/>
                    </a:lnTo>
                    <a:cubicBezTo>
                      <a:pt x="797" y="193"/>
                      <a:pt x="740" y="80"/>
                      <a:pt x="626" y="23"/>
                    </a:cubicBezTo>
                    <a:cubicBezTo>
                      <a:pt x="580" y="7"/>
                      <a:pt x="539" y="0"/>
                      <a:pt x="50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6482825" y="2249138"/>
                <a:ext cx="242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13" extrusionOk="0">
                    <a:moveTo>
                      <a:pt x="536" y="1"/>
                    </a:moveTo>
                    <a:cubicBezTo>
                      <a:pt x="447" y="1"/>
                      <a:pt x="375" y="28"/>
                      <a:pt x="341" y="95"/>
                    </a:cubicBezTo>
                    <a:lnTo>
                      <a:pt x="0" y="891"/>
                    </a:lnTo>
                    <a:cubicBezTo>
                      <a:pt x="0" y="948"/>
                      <a:pt x="57" y="1119"/>
                      <a:pt x="228" y="1176"/>
                    </a:cubicBezTo>
                    <a:cubicBezTo>
                      <a:pt x="275" y="1199"/>
                      <a:pt x="332" y="1213"/>
                      <a:pt x="386" y="1213"/>
                    </a:cubicBezTo>
                    <a:cubicBezTo>
                      <a:pt x="463" y="1213"/>
                      <a:pt x="536" y="1185"/>
                      <a:pt x="569" y="1119"/>
                    </a:cubicBezTo>
                    <a:lnTo>
                      <a:pt x="967" y="379"/>
                    </a:lnTo>
                    <a:cubicBezTo>
                      <a:pt x="967" y="265"/>
                      <a:pt x="910" y="95"/>
                      <a:pt x="740" y="38"/>
                    </a:cubicBezTo>
                    <a:cubicBezTo>
                      <a:pt x="669" y="14"/>
                      <a:pt x="598" y="1"/>
                      <a:pt x="53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6502725" y="2258038"/>
                <a:ext cx="21350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85" extrusionOk="0">
                    <a:moveTo>
                      <a:pt x="593" y="1"/>
                    </a:moveTo>
                    <a:cubicBezTo>
                      <a:pt x="512" y="1"/>
                      <a:pt x="440" y="54"/>
                      <a:pt x="399" y="137"/>
                    </a:cubicBezTo>
                    <a:lnTo>
                      <a:pt x="57" y="876"/>
                    </a:lnTo>
                    <a:cubicBezTo>
                      <a:pt x="0" y="990"/>
                      <a:pt x="57" y="1104"/>
                      <a:pt x="171" y="1161"/>
                    </a:cubicBezTo>
                    <a:cubicBezTo>
                      <a:pt x="204" y="1178"/>
                      <a:pt x="238" y="1184"/>
                      <a:pt x="270" y="1184"/>
                    </a:cubicBezTo>
                    <a:cubicBezTo>
                      <a:pt x="347" y="1184"/>
                      <a:pt x="415" y="1144"/>
                      <a:pt x="455" y="1104"/>
                    </a:cubicBezTo>
                    <a:lnTo>
                      <a:pt x="797" y="308"/>
                    </a:lnTo>
                    <a:cubicBezTo>
                      <a:pt x="854" y="251"/>
                      <a:pt x="797" y="80"/>
                      <a:pt x="683" y="23"/>
                    </a:cubicBezTo>
                    <a:cubicBezTo>
                      <a:pt x="653" y="8"/>
                      <a:pt x="622" y="1"/>
                      <a:pt x="59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6263825" y="2275663"/>
                <a:ext cx="79650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4552" extrusionOk="0">
                    <a:moveTo>
                      <a:pt x="2446" y="1"/>
                    </a:moveTo>
                    <a:cubicBezTo>
                      <a:pt x="2446" y="1"/>
                      <a:pt x="2162" y="285"/>
                      <a:pt x="1934" y="683"/>
                    </a:cubicBezTo>
                    <a:cubicBezTo>
                      <a:pt x="1650" y="1082"/>
                      <a:pt x="1422" y="1593"/>
                      <a:pt x="1195" y="2105"/>
                    </a:cubicBezTo>
                    <a:cubicBezTo>
                      <a:pt x="967" y="2617"/>
                      <a:pt x="683" y="3072"/>
                      <a:pt x="512" y="3300"/>
                    </a:cubicBezTo>
                    <a:cubicBezTo>
                      <a:pt x="285" y="3584"/>
                      <a:pt x="0" y="3812"/>
                      <a:pt x="0" y="3812"/>
                    </a:cubicBezTo>
                    <a:lnTo>
                      <a:pt x="797" y="4551"/>
                    </a:lnTo>
                    <a:cubicBezTo>
                      <a:pt x="797" y="4551"/>
                      <a:pt x="967" y="4381"/>
                      <a:pt x="1252" y="4039"/>
                    </a:cubicBezTo>
                    <a:cubicBezTo>
                      <a:pt x="1593" y="3584"/>
                      <a:pt x="1877" y="3072"/>
                      <a:pt x="2162" y="2560"/>
                    </a:cubicBezTo>
                    <a:cubicBezTo>
                      <a:pt x="2389" y="2049"/>
                      <a:pt x="2617" y="1537"/>
                      <a:pt x="2844" y="1252"/>
                    </a:cubicBezTo>
                    <a:cubicBezTo>
                      <a:pt x="3015" y="911"/>
                      <a:pt x="3186" y="797"/>
                      <a:pt x="3186" y="797"/>
                    </a:cubicBezTo>
                    <a:lnTo>
                      <a:pt x="2446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6263825" y="2275663"/>
                <a:ext cx="6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3812" fill="none" extrusionOk="0">
                    <a:moveTo>
                      <a:pt x="2446" y="1"/>
                    </a:moveTo>
                    <a:cubicBezTo>
                      <a:pt x="2446" y="1"/>
                      <a:pt x="2162" y="285"/>
                      <a:pt x="1934" y="683"/>
                    </a:cubicBezTo>
                    <a:cubicBezTo>
                      <a:pt x="1650" y="1082"/>
                      <a:pt x="1422" y="1593"/>
                      <a:pt x="1195" y="2105"/>
                    </a:cubicBezTo>
                    <a:cubicBezTo>
                      <a:pt x="967" y="2617"/>
                      <a:pt x="683" y="3072"/>
                      <a:pt x="512" y="3300"/>
                    </a:cubicBezTo>
                    <a:cubicBezTo>
                      <a:pt x="285" y="3584"/>
                      <a:pt x="0" y="3812"/>
                      <a:pt x="0" y="381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6283725" y="2295588"/>
                <a:ext cx="59750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3755" fill="none" extrusionOk="0">
                    <a:moveTo>
                      <a:pt x="1" y="3754"/>
                    </a:moveTo>
                    <a:cubicBezTo>
                      <a:pt x="1" y="3754"/>
                      <a:pt x="171" y="3584"/>
                      <a:pt x="456" y="3242"/>
                    </a:cubicBezTo>
                    <a:cubicBezTo>
                      <a:pt x="797" y="2787"/>
                      <a:pt x="1081" y="2275"/>
                      <a:pt x="1366" y="1763"/>
                    </a:cubicBezTo>
                    <a:cubicBezTo>
                      <a:pt x="1593" y="1252"/>
                      <a:pt x="1821" y="740"/>
                      <a:pt x="2048" y="455"/>
                    </a:cubicBezTo>
                    <a:cubicBezTo>
                      <a:pt x="2219" y="114"/>
                      <a:pt x="2390" y="0"/>
                      <a:pt x="239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6269500" y="2360288"/>
                <a:ext cx="256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34" extrusionOk="0">
                    <a:moveTo>
                      <a:pt x="221" y="0"/>
                    </a:moveTo>
                    <a:cubicBezTo>
                      <a:pt x="172" y="0"/>
                      <a:pt x="115" y="29"/>
                      <a:pt x="58" y="86"/>
                    </a:cubicBezTo>
                    <a:cubicBezTo>
                      <a:pt x="1" y="142"/>
                      <a:pt x="1" y="313"/>
                      <a:pt x="58" y="370"/>
                    </a:cubicBezTo>
                    <a:lnTo>
                      <a:pt x="627" y="996"/>
                    </a:lnTo>
                    <a:cubicBezTo>
                      <a:pt x="674" y="1019"/>
                      <a:pt x="721" y="1033"/>
                      <a:pt x="768" y="1033"/>
                    </a:cubicBezTo>
                    <a:cubicBezTo>
                      <a:pt x="835" y="1033"/>
                      <a:pt x="901" y="1005"/>
                      <a:pt x="968" y="939"/>
                    </a:cubicBezTo>
                    <a:cubicBezTo>
                      <a:pt x="1025" y="882"/>
                      <a:pt x="1025" y="711"/>
                      <a:pt x="968" y="654"/>
                    </a:cubicBezTo>
                    <a:lnTo>
                      <a:pt x="342" y="86"/>
                    </a:lnTo>
                    <a:cubicBezTo>
                      <a:pt x="314" y="29"/>
                      <a:pt x="271" y="0"/>
                      <a:pt x="22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6279475" y="2347263"/>
                <a:ext cx="2987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57" extrusionOk="0">
                    <a:moveTo>
                      <a:pt x="204" y="0"/>
                    </a:moveTo>
                    <a:cubicBezTo>
                      <a:pt x="143" y="0"/>
                      <a:pt x="90" y="28"/>
                      <a:pt x="57" y="95"/>
                    </a:cubicBezTo>
                    <a:cubicBezTo>
                      <a:pt x="0" y="152"/>
                      <a:pt x="57" y="265"/>
                      <a:pt x="114" y="322"/>
                    </a:cubicBezTo>
                    <a:lnTo>
                      <a:pt x="796" y="834"/>
                    </a:lnTo>
                    <a:cubicBezTo>
                      <a:pt x="827" y="849"/>
                      <a:pt x="857" y="856"/>
                      <a:pt x="888" y="856"/>
                    </a:cubicBezTo>
                    <a:cubicBezTo>
                      <a:pt x="971" y="856"/>
                      <a:pt x="1054" y="804"/>
                      <a:pt x="1138" y="720"/>
                    </a:cubicBezTo>
                    <a:cubicBezTo>
                      <a:pt x="1195" y="607"/>
                      <a:pt x="1138" y="493"/>
                      <a:pt x="1081" y="436"/>
                    </a:cubicBezTo>
                    <a:lnTo>
                      <a:pt x="341" y="38"/>
                    </a:lnTo>
                    <a:cubicBezTo>
                      <a:pt x="294" y="14"/>
                      <a:pt x="247" y="0"/>
                      <a:pt x="20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6288000" y="2327913"/>
                <a:ext cx="313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98" extrusionOk="0">
                    <a:moveTo>
                      <a:pt x="334" y="1"/>
                    </a:moveTo>
                    <a:cubicBezTo>
                      <a:pt x="228" y="1"/>
                      <a:pt x="104" y="103"/>
                      <a:pt x="57" y="243"/>
                    </a:cubicBezTo>
                    <a:cubicBezTo>
                      <a:pt x="0" y="357"/>
                      <a:pt x="0" y="527"/>
                      <a:pt x="114" y="584"/>
                    </a:cubicBezTo>
                    <a:lnTo>
                      <a:pt x="854" y="982"/>
                    </a:lnTo>
                    <a:cubicBezTo>
                      <a:pt x="864" y="992"/>
                      <a:pt x="877" y="997"/>
                      <a:pt x="894" y="997"/>
                    </a:cubicBezTo>
                    <a:cubicBezTo>
                      <a:pt x="969" y="997"/>
                      <a:pt x="1101" y="895"/>
                      <a:pt x="1195" y="755"/>
                    </a:cubicBezTo>
                    <a:cubicBezTo>
                      <a:pt x="1252" y="584"/>
                      <a:pt x="1252" y="414"/>
                      <a:pt x="1138" y="414"/>
                    </a:cubicBezTo>
                    <a:lnTo>
                      <a:pt x="399" y="15"/>
                    </a:lnTo>
                    <a:cubicBezTo>
                      <a:pt x="378" y="5"/>
                      <a:pt x="356" y="1"/>
                      <a:pt x="33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6296525" y="2312638"/>
                <a:ext cx="313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820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58" y="114"/>
                    </a:cubicBezTo>
                    <a:cubicBezTo>
                      <a:pt x="1" y="228"/>
                      <a:pt x="58" y="399"/>
                      <a:pt x="114" y="399"/>
                    </a:cubicBezTo>
                    <a:lnTo>
                      <a:pt x="911" y="797"/>
                    </a:lnTo>
                    <a:cubicBezTo>
                      <a:pt x="941" y="812"/>
                      <a:pt x="972" y="819"/>
                      <a:pt x="1001" y="819"/>
                    </a:cubicBezTo>
                    <a:cubicBezTo>
                      <a:pt x="1081" y="819"/>
                      <a:pt x="1154" y="767"/>
                      <a:pt x="1195" y="683"/>
                    </a:cubicBezTo>
                    <a:cubicBezTo>
                      <a:pt x="1252" y="570"/>
                      <a:pt x="1195" y="456"/>
                      <a:pt x="1081" y="399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6305050" y="2292363"/>
                <a:ext cx="3132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04" extrusionOk="0">
                    <a:moveTo>
                      <a:pt x="388" y="0"/>
                    </a:moveTo>
                    <a:cubicBezTo>
                      <a:pt x="282" y="0"/>
                      <a:pt x="151" y="93"/>
                      <a:pt x="58" y="186"/>
                    </a:cubicBezTo>
                    <a:cubicBezTo>
                      <a:pt x="1" y="357"/>
                      <a:pt x="1" y="527"/>
                      <a:pt x="115" y="584"/>
                    </a:cubicBezTo>
                    <a:lnTo>
                      <a:pt x="854" y="982"/>
                    </a:lnTo>
                    <a:cubicBezTo>
                      <a:pt x="883" y="997"/>
                      <a:pt x="911" y="1004"/>
                      <a:pt x="939" y="1004"/>
                    </a:cubicBezTo>
                    <a:cubicBezTo>
                      <a:pt x="1025" y="1004"/>
                      <a:pt x="1110" y="940"/>
                      <a:pt x="1195" y="812"/>
                    </a:cubicBezTo>
                    <a:cubicBezTo>
                      <a:pt x="1252" y="698"/>
                      <a:pt x="1252" y="527"/>
                      <a:pt x="1139" y="470"/>
                    </a:cubicBezTo>
                    <a:lnTo>
                      <a:pt x="456" y="15"/>
                    </a:lnTo>
                    <a:cubicBezTo>
                      <a:pt x="435" y="5"/>
                      <a:pt x="412" y="0"/>
                      <a:pt x="3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6317850" y="2276163"/>
                <a:ext cx="2705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91" extrusionOk="0">
                    <a:moveTo>
                      <a:pt x="303" y="0"/>
                    </a:moveTo>
                    <a:cubicBezTo>
                      <a:pt x="248" y="0"/>
                      <a:pt x="181" y="28"/>
                      <a:pt x="115" y="95"/>
                    </a:cubicBezTo>
                    <a:cubicBezTo>
                      <a:pt x="1" y="208"/>
                      <a:pt x="1" y="379"/>
                      <a:pt x="58" y="436"/>
                    </a:cubicBezTo>
                    <a:lnTo>
                      <a:pt x="740" y="948"/>
                    </a:lnTo>
                    <a:cubicBezTo>
                      <a:pt x="797" y="976"/>
                      <a:pt x="854" y="990"/>
                      <a:pt x="904" y="990"/>
                    </a:cubicBezTo>
                    <a:cubicBezTo>
                      <a:pt x="954" y="990"/>
                      <a:pt x="996" y="976"/>
                      <a:pt x="1025" y="948"/>
                    </a:cubicBezTo>
                    <a:cubicBezTo>
                      <a:pt x="1082" y="891"/>
                      <a:pt x="1082" y="777"/>
                      <a:pt x="968" y="663"/>
                    </a:cubicBezTo>
                    <a:lnTo>
                      <a:pt x="399" y="38"/>
                    </a:lnTo>
                    <a:cubicBezTo>
                      <a:pt x="375" y="14"/>
                      <a:pt x="342" y="0"/>
                      <a:pt x="30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6226850" y="2245813"/>
                <a:ext cx="180625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3584" extrusionOk="0">
                    <a:moveTo>
                      <a:pt x="6826" y="0"/>
                    </a:moveTo>
                    <a:cubicBezTo>
                      <a:pt x="6712" y="0"/>
                      <a:pt x="6542" y="0"/>
                      <a:pt x="6371" y="57"/>
                    </a:cubicBezTo>
                    <a:cubicBezTo>
                      <a:pt x="6201" y="57"/>
                      <a:pt x="6030" y="57"/>
                      <a:pt x="5802" y="114"/>
                    </a:cubicBezTo>
                    <a:cubicBezTo>
                      <a:pt x="5006" y="285"/>
                      <a:pt x="4096" y="797"/>
                      <a:pt x="3300" y="1309"/>
                    </a:cubicBezTo>
                    <a:cubicBezTo>
                      <a:pt x="2446" y="1821"/>
                      <a:pt x="1707" y="2276"/>
                      <a:pt x="1081" y="2389"/>
                    </a:cubicBezTo>
                    <a:cubicBezTo>
                      <a:pt x="911" y="2446"/>
                      <a:pt x="797" y="2446"/>
                      <a:pt x="683" y="2503"/>
                    </a:cubicBezTo>
                    <a:lnTo>
                      <a:pt x="1" y="2503"/>
                    </a:lnTo>
                    <a:lnTo>
                      <a:pt x="57" y="3584"/>
                    </a:lnTo>
                    <a:lnTo>
                      <a:pt x="399" y="3584"/>
                    </a:lnTo>
                    <a:cubicBezTo>
                      <a:pt x="569" y="3584"/>
                      <a:pt x="967" y="3527"/>
                      <a:pt x="1366" y="3470"/>
                    </a:cubicBezTo>
                    <a:cubicBezTo>
                      <a:pt x="2105" y="3243"/>
                      <a:pt x="3015" y="2731"/>
                      <a:pt x="3812" y="2219"/>
                    </a:cubicBezTo>
                    <a:cubicBezTo>
                      <a:pt x="4665" y="1707"/>
                      <a:pt x="5461" y="1309"/>
                      <a:pt x="6030" y="1138"/>
                    </a:cubicBezTo>
                    <a:cubicBezTo>
                      <a:pt x="6201" y="1138"/>
                      <a:pt x="6371" y="1138"/>
                      <a:pt x="6485" y="1081"/>
                    </a:cubicBezTo>
                    <a:lnTo>
                      <a:pt x="7111" y="1081"/>
                    </a:lnTo>
                    <a:lnTo>
                      <a:pt x="7224" y="57"/>
                    </a:lnTo>
                    <a:cubicBezTo>
                      <a:pt x="7224" y="57"/>
                      <a:pt x="7054" y="0"/>
                      <a:pt x="6826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6226850" y="2245813"/>
                <a:ext cx="1806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2504" fill="none" extrusionOk="0">
                    <a:moveTo>
                      <a:pt x="7224" y="57"/>
                    </a:moveTo>
                    <a:cubicBezTo>
                      <a:pt x="7224" y="57"/>
                      <a:pt x="7054" y="0"/>
                      <a:pt x="6826" y="0"/>
                    </a:cubicBezTo>
                    <a:cubicBezTo>
                      <a:pt x="6712" y="0"/>
                      <a:pt x="6542" y="0"/>
                      <a:pt x="6371" y="57"/>
                    </a:cubicBezTo>
                    <a:cubicBezTo>
                      <a:pt x="6201" y="57"/>
                      <a:pt x="6030" y="57"/>
                      <a:pt x="5802" y="114"/>
                    </a:cubicBezTo>
                    <a:cubicBezTo>
                      <a:pt x="5006" y="285"/>
                      <a:pt x="4096" y="797"/>
                      <a:pt x="3300" y="1309"/>
                    </a:cubicBezTo>
                    <a:cubicBezTo>
                      <a:pt x="2446" y="1821"/>
                      <a:pt x="1707" y="2276"/>
                      <a:pt x="1081" y="2389"/>
                    </a:cubicBezTo>
                    <a:cubicBezTo>
                      <a:pt x="911" y="2446"/>
                      <a:pt x="797" y="2446"/>
                      <a:pt x="683" y="2503"/>
                    </a:cubicBezTo>
                    <a:cubicBezTo>
                      <a:pt x="569" y="2503"/>
                      <a:pt x="456" y="2503"/>
                      <a:pt x="342" y="2503"/>
                    </a:cubicBezTo>
                    <a:cubicBezTo>
                      <a:pt x="114" y="2503"/>
                      <a:pt x="1" y="2503"/>
                      <a:pt x="1" y="250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6228275" y="2272838"/>
                <a:ext cx="1763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2503" fill="none" extrusionOk="0">
                    <a:moveTo>
                      <a:pt x="0" y="2503"/>
                    </a:moveTo>
                    <a:cubicBezTo>
                      <a:pt x="0" y="2503"/>
                      <a:pt x="114" y="2503"/>
                      <a:pt x="342" y="2503"/>
                    </a:cubicBezTo>
                    <a:cubicBezTo>
                      <a:pt x="512" y="2503"/>
                      <a:pt x="910" y="2446"/>
                      <a:pt x="1309" y="2389"/>
                    </a:cubicBezTo>
                    <a:cubicBezTo>
                      <a:pt x="2048" y="2162"/>
                      <a:pt x="2958" y="1650"/>
                      <a:pt x="3755" y="1138"/>
                    </a:cubicBezTo>
                    <a:cubicBezTo>
                      <a:pt x="4608" y="626"/>
                      <a:pt x="5404" y="228"/>
                      <a:pt x="5973" y="57"/>
                    </a:cubicBezTo>
                    <a:cubicBezTo>
                      <a:pt x="6144" y="57"/>
                      <a:pt x="6314" y="57"/>
                      <a:pt x="6428" y="0"/>
                    </a:cubicBezTo>
                    <a:cubicBezTo>
                      <a:pt x="6542" y="0"/>
                      <a:pt x="6655" y="0"/>
                      <a:pt x="6769" y="0"/>
                    </a:cubicBezTo>
                    <a:cubicBezTo>
                      <a:pt x="6940" y="0"/>
                      <a:pt x="7054" y="0"/>
                      <a:pt x="7054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6232550" y="2308388"/>
                <a:ext cx="99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195" extrusionOk="0">
                    <a:moveTo>
                      <a:pt x="171" y="0"/>
                    </a:moveTo>
                    <a:cubicBezTo>
                      <a:pt x="57" y="0"/>
                      <a:pt x="0" y="57"/>
                      <a:pt x="0" y="171"/>
                    </a:cubicBezTo>
                    <a:lnTo>
                      <a:pt x="0" y="1024"/>
                    </a:lnTo>
                    <a:cubicBezTo>
                      <a:pt x="0" y="1138"/>
                      <a:pt x="114" y="1195"/>
                      <a:pt x="171" y="1195"/>
                    </a:cubicBezTo>
                    <a:cubicBezTo>
                      <a:pt x="284" y="1195"/>
                      <a:pt x="398" y="1138"/>
                      <a:pt x="398" y="1024"/>
                    </a:cubicBezTo>
                    <a:lnTo>
                      <a:pt x="341" y="171"/>
                    </a:lnTo>
                    <a:cubicBezTo>
                      <a:pt x="341" y="57"/>
                      <a:pt x="284" y="0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6246750" y="2305538"/>
                <a:ext cx="156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18" extrusionOk="0">
                    <a:moveTo>
                      <a:pt x="171" y="0"/>
                    </a:moveTo>
                    <a:cubicBezTo>
                      <a:pt x="58" y="57"/>
                      <a:pt x="1" y="114"/>
                      <a:pt x="58" y="228"/>
                    </a:cubicBezTo>
                    <a:lnTo>
                      <a:pt x="171" y="1081"/>
                    </a:lnTo>
                    <a:cubicBezTo>
                      <a:pt x="171" y="1164"/>
                      <a:pt x="263" y="1217"/>
                      <a:pt x="357" y="1217"/>
                    </a:cubicBezTo>
                    <a:cubicBezTo>
                      <a:pt x="391" y="1217"/>
                      <a:pt x="425" y="1210"/>
                      <a:pt x="456" y="1195"/>
                    </a:cubicBezTo>
                    <a:cubicBezTo>
                      <a:pt x="570" y="1195"/>
                      <a:pt x="627" y="1081"/>
                      <a:pt x="570" y="967"/>
                    </a:cubicBezTo>
                    <a:lnTo>
                      <a:pt x="342" y="171"/>
                    </a:lnTo>
                    <a:cubicBezTo>
                      <a:pt x="342" y="57"/>
                      <a:pt x="228" y="0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6259550" y="2300713"/>
                <a:ext cx="2277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23" extrusionOk="0">
                    <a:moveTo>
                      <a:pt x="328" y="0"/>
                    </a:moveTo>
                    <a:cubicBezTo>
                      <a:pt x="293" y="0"/>
                      <a:pt x="259" y="7"/>
                      <a:pt x="228" y="23"/>
                    </a:cubicBezTo>
                    <a:cubicBezTo>
                      <a:pt x="58" y="80"/>
                      <a:pt x="1" y="193"/>
                      <a:pt x="58" y="307"/>
                    </a:cubicBezTo>
                    <a:lnTo>
                      <a:pt x="285" y="1103"/>
                    </a:lnTo>
                    <a:cubicBezTo>
                      <a:pt x="320" y="1174"/>
                      <a:pt x="399" y="1222"/>
                      <a:pt x="494" y="1222"/>
                    </a:cubicBezTo>
                    <a:cubicBezTo>
                      <a:pt x="553" y="1222"/>
                      <a:pt x="618" y="1204"/>
                      <a:pt x="683" y="1160"/>
                    </a:cubicBezTo>
                    <a:cubicBezTo>
                      <a:pt x="854" y="1103"/>
                      <a:pt x="911" y="990"/>
                      <a:pt x="854" y="876"/>
                    </a:cubicBezTo>
                    <a:lnTo>
                      <a:pt x="513" y="136"/>
                    </a:lnTo>
                    <a:cubicBezTo>
                      <a:pt x="513" y="53"/>
                      <a:pt x="421" y="0"/>
                      <a:pt x="3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6276625" y="2294638"/>
                <a:ext cx="199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42" extrusionOk="0">
                    <a:moveTo>
                      <a:pt x="206" y="1"/>
                    </a:moveTo>
                    <a:cubicBezTo>
                      <a:pt x="171" y="1"/>
                      <a:pt x="138" y="15"/>
                      <a:pt x="114" y="38"/>
                    </a:cubicBezTo>
                    <a:cubicBezTo>
                      <a:pt x="0" y="38"/>
                      <a:pt x="0" y="152"/>
                      <a:pt x="0" y="266"/>
                    </a:cubicBezTo>
                    <a:lnTo>
                      <a:pt x="399" y="1005"/>
                    </a:lnTo>
                    <a:cubicBezTo>
                      <a:pt x="440" y="1088"/>
                      <a:pt x="512" y="1141"/>
                      <a:pt x="593" y="1141"/>
                    </a:cubicBezTo>
                    <a:cubicBezTo>
                      <a:pt x="622" y="1141"/>
                      <a:pt x="652" y="1134"/>
                      <a:pt x="683" y="1119"/>
                    </a:cubicBezTo>
                    <a:cubicBezTo>
                      <a:pt x="740" y="1062"/>
                      <a:pt x="797" y="948"/>
                      <a:pt x="740" y="834"/>
                    </a:cubicBezTo>
                    <a:lnTo>
                      <a:pt x="342" y="95"/>
                    </a:lnTo>
                    <a:cubicBezTo>
                      <a:pt x="308" y="28"/>
                      <a:pt x="255" y="1"/>
                      <a:pt x="20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6289425" y="2286113"/>
                <a:ext cx="242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56" extrusionOk="0">
                    <a:moveTo>
                      <a:pt x="308" y="0"/>
                    </a:moveTo>
                    <a:cubicBezTo>
                      <a:pt x="265" y="0"/>
                      <a:pt x="218" y="14"/>
                      <a:pt x="171" y="38"/>
                    </a:cubicBezTo>
                    <a:cubicBezTo>
                      <a:pt x="57" y="95"/>
                      <a:pt x="0" y="265"/>
                      <a:pt x="57" y="322"/>
                    </a:cubicBezTo>
                    <a:lnTo>
                      <a:pt x="455" y="1062"/>
                    </a:lnTo>
                    <a:cubicBezTo>
                      <a:pt x="489" y="1128"/>
                      <a:pt x="541" y="1156"/>
                      <a:pt x="614" y="1156"/>
                    </a:cubicBezTo>
                    <a:cubicBezTo>
                      <a:pt x="665" y="1156"/>
                      <a:pt x="726" y="1142"/>
                      <a:pt x="797" y="1119"/>
                    </a:cubicBezTo>
                    <a:cubicBezTo>
                      <a:pt x="910" y="1005"/>
                      <a:pt x="967" y="891"/>
                      <a:pt x="910" y="777"/>
                    </a:cubicBezTo>
                    <a:lnTo>
                      <a:pt x="455" y="95"/>
                    </a:lnTo>
                    <a:cubicBezTo>
                      <a:pt x="422" y="28"/>
                      <a:pt x="369" y="0"/>
                      <a:pt x="30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6305050" y="2277588"/>
                <a:ext cx="21375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099" extrusionOk="0">
                    <a:moveTo>
                      <a:pt x="211" y="0"/>
                    </a:moveTo>
                    <a:cubicBezTo>
                      <a:pt x="172" y="0"/>
                      <a:pt x="138" y="14"/>
                      <a:pt x="115" y="38"/>
                    </a:cubicBezTo>
                    <a:cubicBezTo>
                      <a:pt x="1" y="94"/>
                      <a:pt x="1" y="208"/>
                      <a:pt x="58" y="322"/>
                    </a:cubicBezTo>
                    <a:lnTo>
                      <a:pt x="456" y="1005"/>
                    </a:lnTo>
                    <a:cubicBezTo>
                      <a:pt x="523" y="1071"/>
                      <a:pt x="589" y="1099"/>
                      <a:pt x="644" y="1099"/>
                    </a:cubicBezTo>
                    <a:cubicBezTo>
                      <a:pt x="684" y="1099"/>
                      <a:pt x="717" y="1085"/>
                      <a:pt x="740" y="1061"/>
                    </a:cubicBezTo>
                    <a:cubicBezTo>
                      <a:pt x="854" y="1005"/>
                      <a:pt x="854" y="891"/>
                      <a:pt x="797" y="834"/>
                    </a:cubicBezTo>
                    <a:lnTo>
                      <a:pt x="399" y="94"/>
                    </a:lnTo>
                    <a:cubicBezTo>
                      <a:pt x="332" y="28"/>
                      <a:pt x="266" y="0"/>
                      <a:pt x="21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6352000" y="2252363"/>
                <a:ext cx="185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183" extrusionOk="0">
                    <a:moveTo>
                      <a:pt x="260" y="0"/>
                    </a:moveTo>
                    <a:cubicBezTo>
                      <a:pt x="232" y="0"/>
                      <a:pt x="201" y="7"/>
                      <a:pt x="171" y="23"/>
                    </a:cubicBezTo>
                    <a:cubicBezTo>
                      <a:pt x="57" y="80"/>
                      <a:pt x="0" y="193"/>
                      <a:pt x="0" y="307"/>
                    </a:cubicBezTo>
                    <a:lnTo>
                      <a:pt x="341" y="1047"/>
                    </a:lnTo>
                    <a:cubicBezTo>
                      <a:pt x="383" y="1130"/>
                      <a:pt x="455" y="1183"/>
                      <a:pt x="513" y="1183"/>
                    </a:cubicBezTo>
                    <a:cubicBezTo>
                      <a:pt x="534" y="1183"/>
                      <a:pt x="554" y="1176"/>
                      <a:pt x="569" y="1160"/>
                    </a:cubicBezTo>
                    <a:cubicBezTo>
                      <a:pt x="683" y="1160"/>
                      <a:pt x="739" y="1047"/>
                      <a:pt x="683" y="933"/>
                    </a:cubicBezTo>
                    <a:lnTo>
                      <a:pt x="398" y="136"/>
                    </a:lnTo>
                    <a:cubicBezTo>
                      <a:pt x="398" y="53"/>
                      <a:pt x="337" y="0"/>
                      <a:pt x="2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6369050" y="2247238"/>
                <a:ext cx="156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52" extrusionOk="0">
                    <a:moveTo>
                      <a:pt x="228" y="0"/>
                    </a:moveTo>
                    <a:cubicBezTo>
                      <a:pt x="114" y="57"/>
                      <a:pt x="1" y="171"/>
                      <a:pt x="57" y="228"/>
                    </a:cubicBezTo>
                    <a:lnTo>
                      <a:pt x="228" y="1081"/>
                    </a:lnTo>
                    <a:cubicBezTo>
                      <a:pt x="285" y="1195"/>
                      <a:pt x="399" y="1252"/>
                      <a:pt x="456" y="1252"/>
                    </a:cubicBezTo>
                    <a:cubicBezTo>
                      <a:pt x="569" y="1195"/>
                      <a:pt x="626" y="1081"/>
                      <a:pt x="569" y="967"/>
                    </a:cubicBezTo>
                    <a:lnTo>
                      <a:pt x="456" y="171"/>
                    </a:lnTo>
                    <a:cubicBezTo>
                      <a:pt x="456" y="57"/>
                      <a:pt x="342" y="0"/>
                      <a:pt x="2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6317850" y="2267638"/>
                <a:ext cx="242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56" extrusionOk="0">
                    <a:moveTo>
                      <a:pt x="330" y="0"/>
                    </a:moveTo>
                    <a:cubicBezTo>
                      <a:pt x="276" y="0"/>
                      <a:pt x="219" y="14"/>
                      <a:pt x="172" y="37"/>
                    </a:cubicBezTo>
                    <a:cubicBezTo>
                      <a:pt x="58" y="151"/>
                      <a:pt x="1" y="265"/>
                      <a:pt x="58" y="379"/>
                    </a:cubicBezTo>
                    <a:lnTo>
                      <a:pt x="513" y="1061"/>
                    </a:lnTo>
                    <a:cubicBezTo>
                      <a:pt x="546" y="1128"/>
                      <a:pt x="599" y="1156"/>
                      <a:pt x="660" y="1156"/>
                    </a:cubicBezTo>
                    <a:cubicBezTo>
                      <a:pt x="703" y="1156"/>
                      <a:pt x="750" y="1142"/>
                      <a:pt x="797" y="1118"/>
                    </a:cubicBezTo>
                    <a:cubicBezTo>
                      <a:pt x="911" y="1061"/>
                      <a:pt x="968" y="948"/>
                      <a:pt x="911" y="834"/>
                    </a:cubicBezTo>
                    <a:lnTo>
                      <a:pt x="513" y="94"/>
                    </a:lnTo>
                    <a:cubicBezTo>
                      <a:pt x="479" y="28"/>
                      <a:pt x="407" y="0"/>
                      <a:pt x="33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6333500" y="2259088"/>
                <a:ext cx="242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00" extrusionOk="0">
                    <a:moveTo>
                      <a:pt x="375" y="1"/>
                    </a:moveTo>
                    <a:cubicBezTo>
                      <a:pt x="313" y="1"/>
                      <a:pt x="242" y="15"/>
                      <a:pt x="171" y="38"/>
                    </a:cubicBezTo>
                    <a:cubicBezTo>
                      <a:pt x="57" y="152"/>
                      <a:pt x="1" y="266"/>
                      <a:pt x="57" y="379"/>
                    </a:cubicBezTo>
                    <a:lnTo>
                      <a:pt x="456" y="1119"/>
                    </a:lnTo>
                    <a:cubicBezTo>
                      <a:pt x="496" y="1159"/>
                      <a:pt x="565" y="1199"/>
                      <a:pt x="642" y="1199"/>
                    </a:cubicBezTo>
                    <a:cubicBezTo>
                      <a:pt x="673" y="1199"/>
                      <a:pt x="707" y="1192"/>
                      <a:pt x="740" y="1176"/>
                    </a:cubicBezTo>
                    <a:cubicBezTo>
                      <a:pt x="854" y="1119"/>
                      <a:pt x="968" y="948"/>
                      <a:pt x="911" y="891"/>
                    </a:cubicBezTo>
                    <a:lnTo>
                      <a:pt x="569" y="95"/>
                    </a:lnTo>
                    <a:cubicBezTo>
                      <a:pt x="536" y="28"/>
                      <a:pt x="464" y="1"/>
                      <a:pt x="37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6386125" y="2244388"/>
                <a:ext cx="156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52" extrusionOk="0">
                    <a:moveTo>
                      <a:pt x="341" y="0"/>
                    </a:moveTo>
                    <a:cubicBezTo>
                      <a:pt x="171" y="0"/>
                      <a:pt x="0" y="171"/>
                      <a:pt x="0" y="228"/>
                    </a:cubicBezTo>
                    <a:lnTo>
                      <a:pt x="114" y="1081"/>
                    </a:lnTo>
                    <a:cubicBezTo>
                      <a:pt x="114" y="1195"/>
                      <a:pt x="228" y="1252"/>
                      <a:pt x="341" y="1252"/>
                    </a:cubicBezTo>
                    <a:cubicBezTo>
                      <a:pt x="455" y="1252"/>
                      <a:pt x="569" y="1195"/>
                      <a:pt x="569" y="1081"/>
                    </a:cubicBezTo>
                    <a:lnTo>
                      <a:pt x="626" y="228"/>
                    </a:lnTo>
                    <a:cubicBezTo>
                      <a:pt x="626" y="114"/>
                      <a:pt x="512" y="57"/>
                      <a:pt x="34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6094600" y="2346763"/>
                <a:ext cx="391075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5576" extrusionOk="0">
                    <a:moveTo>
                      <a:pt x="228" y="1"/>
                    </a:moveTo>
                    <a:lnTo>
                      <a:pt x="1" y="1423"/>
                    </a:lnTo>
                    <a:lnTo>
                      <a:pt x="171" y="1423"/>
                    </a:lnTo>
                    <a:cubicBezTo>
                      <a:pt x="228" y="1480"/>
                      <a:pt x="285" y="1480"/>
                      <a:pt x="399" y="1480"/>
                    </a:cubicBezTo>
                    <a:cubicBezTo>
                      <a:pt x="456" y="1480"/>
                      <a:pt x="512" y="1480"/>
                      <a:pt x="569" y="1537"/>
                    </a:cubicBezTo>
                    <a:lnTo>
                      <a:pt x="683" y="1537"/>
                    </a:lnTo>
                    <a:cubicBezTo>
                      <a:pt x="968" y="1650"/>
                      <a:pt x="1536" y="1935"/>
                      <a:pt x="2105" y="2390"/>
                    </a:cubicBezTo>
                    <a:cubicBezTo>
                      <a:pt x="2731" y="2845"/>
                      <a:pt x="3413" y="3527"/>
                      <a:pt x="4210" y="4210"/>
                    </a:cubicBezTo>
                    <a:cubicBezTo>
                      <a:pt x="4608" y="4494"/>
                      <a:pt x="5063" y="4836"/>
                      <a:pt x="5632" y="5120"/>
                    </a:cubicBezTo>
                    <a:cubicBezTo>
                      <a:pt x="6144" y="5405"/>
                      <a:pt x="6826" y="5575"/>
                      <a:pt x="7452" y="5575"/>
                    </a:cubicBezTo>
                    <a:cubicBezTo>
                      <a:pt x="7793" y="5575"/>
                      <a:pt x="8135" y="5518"/>
                      <a:pt x="8419" y="5405"/>
                    </a:cubicBezTo>
                    <a:cubicBezTo>
                      <a:pt x="8590" y="5348"/>
                      <a:pt x="8703" y="5348"/>
                      <a:pt x="8931" y="5234"/>
                    </a:cubicBezTo>
                    <a:lnTo>
                      <a:pt x="9272" y="5063"/>
                    </a:lnTo>
                    <a:cubicBezTo>
                      <a:pt x="9500" y="4950"/>
                      <a:pt x="9784" y="4779"/>
                      <a:pt x="10012" y="4665"/>
                    </a:cubicBezTo>
                    <a:cubicBezTo>
                      <a:pt x="10239" y="4494"/>
                      <a:pt x="10467" y="4381"/>
                      <a:pt x="10694" y="4210"/>
                    </a:cubicBezTo>
                    <a:cubicBezTo>
                      <a:pt x="11092" y="3926"/>
                      <a:pt x="11491" y="3698"/>
                      <a:pt x="11832" y="3527"/>
                    </a:cubicBezTo>
                    <a:cubicBezTo>
                      <a:pt x="11946" y="3471"/>
                      <a:pt x="12002" y="3471"/>
                      <a:pt x="12116" y="3414"/>
                    </a:cubicBezTo>
                    <a:cubicBezTo>
                      <a:pt x="12173" y="3414"/>
                      <a:pt x="12287" y="3357"/>
                      <a:pt x="12344" y="3357"/>
                    </a:cubicBezTo>
                    <a:lnTo>
                      <a:pt x="12514" y="3300"/>
                    </a:lnTo>
                    <a:lnTo>
                      <a:pt x="12913" y="3300"/>
                    </a:lnTo>
                    <a:cubicBezTo>
                      <a:pt x="13064" y="3262"/>
                      <a:pt x="13191" y="3249"/>
                      <a:pt x="13300" y="3249"/>
                    </a:cubicBezTo>
                    <a:cubicBezTo>
                      <a:pt x="13519" y="3249"/>
                      <a:pt x="13671" y="3300"/>
                      <a:pt x="13823" y="3300"/>
                    </a:cubicBezTo>
                    <a:cubicBezTo>
                      <a:pt x="14107" y="3357"/>
                      <a:pt x="14391" y="3414"/>
                      <a:pt x="14619" y="3471"/>
                    </a:cubicBezTo>
                    <a:cubicBezTo>
                      <a:pt x="15074" y="3584"/>
                      <a:pt x="15358" y="3641"/>
                      <a:pt x="15358" y="3641"/>
                    </a:cubicBezTo>
                    <a:lnTo>
                      <a:pt x="15643" y="2276"/>
                    </a:lnTo>
                    <a:cubicBezTo>
                      <a:pt x="15643" y="2276"/>
                      <a:pt x="15415" y="2219"/>
                      <a:pt x="14960" y="2105"/>
                    </a:cubicBezTo>
                    <a:cubicBezTo>
                      <a:pt x="14733" y="2049"/>
                      <a:pt x="14448" y="1992"/>
                      <a:pt x="14050" y="1878"/>
                    </a:cubicBezTo>
                    <a:cubicBezTo>
                      <a:pt x="13785" y="1878"/>
                      <a:pt x="13469" y="1853"/>
                      <a:pt x="13186" y="1853"/>
                    </a:cubicBezTo>
                    <a:cubicBezTo>
                      <a:pt x="13045" y="1853"/>
                      <a:pt x="12913" y="1859"/>
                      <a:pt x="12799" y="1878"/>
                    </a:cubicBezTo>
                    <a:lnTo>
                      <a:pt x="12344" y="1878"/>
                    </a:lnTo>
                    <a:lnTo>
                      <a:pt x="12287" y="1935"/>
                    </a:lnTo>
                    <a:lnTo>
                      <a:pt x="12230" y="1935"/>
                    </a:lnTo>
                    <a:lnTo>
                      <a:pt x="12059" y="1992"/>
                    </a:lnTo>
                    <a:cubicBezTo>
                      <a:pt x="11889" y="1992"/>
                      <a:pt x="11775" y="2049"/>
                      <a:pt x="11661" y="2049"/>
                    </a:cubicBezTo>
                    <a:cubicBezTo>
                      <a:pt x="11547" y="2105"/>
                      <a:pt x="11377" y="2162"/>
                      <a:pt x="11263" y="2219"/>
                    </a:cubicBezTo>
                    <a:cubicBezTo>
                      <a:pt x="10751" y="2447"/>
                      <a:pt x="10296" y="2731"/>
                      <a:pt x="9898" y="3016"/>
                    </a:cubicBezTo>
                    <a:cubicBezTo>
                      <a:pt x="9670" y="3186"/>
                      <a:pt x="9500" y="3300"/>
                      <a:pt x="9272" y="3471"/>
                    </a:cubicBezTo>
                    <a:cubicBezTo>
                      <a:pt x="9045" y="3584"/>
                      <a:pt x="8931" y="3698"/>
                      <a:pt x="8646" y="3812"/>
                    </a:cubicBezTo>
                    <a:lnTo>
                      <a:pt x="8305" y="3983"/>
                    </a:lnTo>
                    <a:cubicBezTo>
                      <a:pt x="8305" y="3983"/>
                      <a:pt x="8135" y="4039"/>
                      <a:pt x="8021" y="4039"/>
                    </a:cubicBezTo>
                    <a:cubicBezTo>
                      <a:pt x="7850" y="4153"/>
                      <a:pt x="7623" y="4153"/>
                      <a:pt x="7452" y="4153"/>
                    </a:cubicBezTo>
                    <a:cubicBezTo>
                      <a:pt x="6656" y="4153"/>
                      <a:pt x="5859" y="3698"/>
                      <a:pt x="5120" y="3072"/>
                    </a:cubicBezTo>
                    <a:cubicBezTo>
                      <a:pt x="4380" y="2447"/>
                      <a:pt x="3641" y="1821"/>
                      <a:pt x="2958" y="1252"/>
                    </a:cubicBezTo>
                    <a:cubicBezTo>
                      <a:pt x="2617" y="1025"/>
                      <a:pt x="2276" y="797"/>
                      <a:pt x="1991" y="570"/>
                    </a:cubicBezTo>
                    <a:cubicBezTo>
                      <a:pt x="1821" y="513"/>
                      <a:pt x="1650" y="399"/>
                      <a:pt x="1479" y="342"/>
                    </a:cubicBezTo>
                    <a:cubicBezTo>
                      <a:pt x="1309" y="285"/>
                      <a:pt x="1138" y="228"/>
                      <a:pt x="1024" y="172"/>
                    </a:cubicBezTo>
                    <a:cubicBezTo>
                      <a:pt x="911" y="172"/>
                      <a:pt x="854" y="115"/>
                      <a:pt x="797" y="115"/>
                    </a:cubicBezTo>
                    <a:cubicBezTo>
                      <a:pt x="740" y="115"/>
                      <a:pt x="683" y="115"/>
                      <a:pt x="626" y="58"/>
                    </a:cubicBezTo>
                    <a:lnTo>
                      <a:pt x="399" y="58"/>
                    </a:lnTo>
                    <a:cubicBezTo>
                      <a:pt x="285" y="1"/>
                      <a:pt x="228" y="1"/>
                      <a:pt x="228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6100300" y="2346763"/>
                <a:ext cx="38537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4154" fill="none" extrusionOk="0">
                    <a:moveTo>
                      <a:pt x="15415" y="2276"/>
                    </a:moveTo>
                    <a:cubicBezTo>
                      <a:pt x="15415" y="2276"/>
                      <a:pt x="15187" y="2219"/>
                      <a:pt x="14732" y="2105"/>
                    </a:cubicBezTo>
                    <a:cubicBezTo>
                      <a:pt x="14505" y="2049"/>
                      <a:pt x="14220" y="1992"/>
                      <a:pt x="13822" y="1878"/>
                    </a:cubicBezTo>
                    <a:cubicBezTo>
                      <a:pt x="13424" y="1878"/>
                      <a:pt x="12912" y="1821"/>
                      <a:pt x="12571" y="1878"/>
                    </a:cubicBezTo>
                    <a:cubicBezTo>
                      <a:pt x="12457" y="1878"/>
                      <a:pt x="12343" y="1878"/>
                      <a:pt x="12230" y="1878"/>
                    </a:cubicBezTo>
                    <a:lnTo>
                      <a:pt x="12173" y="1878"/>
                    </a:lnTo>
                    <a:lnTo>
                      <a:pt x="12116" y="1878"/>
                    </a:lnTo>
                    <a:lnTo>
                      <a:pt x="12059" y="1935"/>
                    </a:lnTo>
                    <a:lnTo>
                      <a:pt x="12059" y="1935"/>
                    </a:lnTo>
                    <a:lnTo>
                      <a:pt x="12059" y="1935"/>
                    </a:lnTo>
                    <a:lnTo>
                      <a:pt x="12002" y="1935"/>
                    </a:lnTo>
                    <a:lnTo>
                      <a:pt x="11831" y="1992"/>
                    </a:lnTo>
                    <a:cubicBezTo>
                      <a:pt x="11661" y="1992"/>
                      <a:pt x="11547" y="2049"/>
                      <a:pt x="11433" y="2049"/>
                    </a:cubicBezTo>
                    <a:cubicBezTo>
                      <a:pt x="11319" y="2105"/>
                      <a:pt x="11149" y="2162"/>
                      <a:pt x="11035" y="2219"/>
                    </a:cubicBezTo>
                    <a:cubicBezTo>
                      <a:pt x="10523" y="2447"/>
                      <a:pt x="10068" y="2731"/>
                      <a:pt x="9670" y="3016"/>
                    </a:cubicBezTo>
                    <a:cubicBezTo>
                      <a:pt x="9442" y="3186"/>
                      <a:pt x="9272" y="3300"/>
                      <a:pt x="9044" y="3471"/>
                    </a:cubicBezTo>
                    <a:cubicBezTo>
                      <a:pt x="8817" y="3584"/>
                      <a:pt x="8703" y="3698"/>
                      <a:pt x="8418" y="3812"/>
                    </a:cubicBezTo>
                    <a:lnTo>
                      <a:pt x="8077" y="3983"/>
                    </a:lnTo>
                    <a:cubicBezTo>
                      <a:pt x="8077" y="3983"/>
                      <a:pt x="7907" y="4039"/>
                      <a:pt x="7793" y="4039"/>
                    </a:cubicBezTo>
                    <a:cubicBezTo>
                      <a:pt x="7622" y="4153"/>
                      <a:pt x="7395" y="4096"/>
                      <a:pt x="7224" y="4153"/>
                    </a:cubicBezTo>
                    <a:cubicBezTo>
                      <a:pt x="6428" y="4153"/>
                      <a:pt x="5631" y="3698"/>
                      <a:pt x="4892" y="3072"/>
                    </a:cubicBezTo>
                    <a:cubicBezTo>
                      <a:pt x="4152" y="2447"/>
                      <a:pt x="3413" y="1821"/>
                      <a:pt x="2730" y="1252"/>
                    </a:cubicBezTo>
                    <a:cubicBezTo>
                      <a:pt x="2389" y="1025"/>
                      <a:pt x="2048" y="797"/>
                      <a:pt x="1763" y="570"/>
                    </a:cubicBezTo>
                    <a:cubicBezTo>
                      <a:pt x="1593" y="513"/>
                      <a:pt x="1422" y="399"/>
                      <a:pt x="1251" y="342"/>
                    </a:cubicBezTo>
                    <a:cubicBezTo>
                      <a:pt x="1081" y="285"/>
                      <a:pt x="910" y="228"/>
                      <a:pt x="796" y="172"/>
                    </a:cubicBezTo>
                    <a:cubicBezTo>
                      <a:pt x="683" y="172"/>
                      <a:pt x="626" y="115"/>
                      <a:pt x="569" y="115"/>
                    </a:cubicBezTo>
                    <a:cubicBezTo>
                      <a:pt x="512" y="115"/>
                      <a:pt x="455" y="115"/>
                      <a:pt x="398" y="58"/>
                    </a:cubicBezTo>
                    <a:cubicBezTo>
                      <a:pt x="341" y="58"/>
                      <a:pt x="228" y="58"/>
                      <a:pt x="171" y="58"/>
                    </a:cubicBezTo>
                    <a:cubicBezTo>
                      <a:pt x="57" y="1"/>
                      <a:pt x="0" y="1"/>
                      <a:pt x="0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6094600" y="2382313"/>
                <a:ext cx="38397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15359" h="4154" fill="none" extrusionOk="0">
                    <a:moveTo>
                      <a:pt x="1" y="1"/>
                    </a:moveTo>
                    <a:cubicBezTo>
                      <a:pt x="1" y="1"/>
                      <a:pt x="57" y="1"/>
                      <a:pt x="171" y="1"/>
                    </a:cubicBezTo>
                    <a:cubicBezTo>
                      <a:pt x="228" y="58"/>
                      <a:pt x="285" y="58"/>
                      <a:pt x="399" y="58"/>
                    </a:cubicBezTo>
                    <a:cubicBezTo>
                      <a:pt x="456" y="58"/>
                      <a:pt x="512" y="58"/>
                      <a:pt x="569" y="115"/>
                    </a:cubicBezTo>
                    <a:cubicBezTo>
                      <a:pt x="569" y="115"/>
                      <a:pt x="626" y="115"/>
                      <a:pt x="683" y="115"/>
                    </a:cubicBezTo>
                    <a:cubicBezTo>
                      <a:pt x="968" y="228"/>
                      <a:pt x="1536" y="513"/>
                      <a:pt x="2105" y="968"/>
                    </a:cubicBezTo>
                    <a:cubicBezTo>
                      <a:pt x="2731" y="1423"/>
                      <a:pt x="3413" y="2105"/>
                      <a:pt x="4210" y="2788"/>
                    </a:cubicBezTo>
                    <a:cubicBezTo>
                      <a:pt x="4608" y="3072"/>
                      <a:pt x="5063" y="3414"/>
                      <a:pt x="5632" y="3698"/>
                    </a:cubicBezTo>
                    <a:cubicBezTo>
                      <a:pt x="6144" y="3983"/>
                      <a:pt x="6826" y="4153"/>
                      <a:pt x="7452" y="4153"/>
                    </a:cubicBezTo>
                    <a:cubicBezTo>
                      <a:pt x="7793" y="4096"/>
                      <a:pt x="8135" y="4096"/>
                      <a:pt x="8419" y="3983"/>
                    </a:cubicBezTo>
                    <a:cubicBezTo>
                      <a:pt x="8590" y="3926"/>
                      <a:pt x="8703" y="3926"/>
                      <a:pt x="8931" y="3812"/>
                    </a:cubicBezTo>
                    <a:lnTo>
                      <a:pt x="9272" y="3641"/>
                    </a:lnTo>
                    <a:cubicBezTo>
                      <a:pt x="9500" y="3528"/>
                      <a:pt x="9784" y="3357"/>
                      <a:pt x="10012" y="3243"/>
                    </a:cubicBezTo>
                    <a:cubicBezTo>
                      <a:pt x="10239" y="3072"/>
                      <a:pt x="10467" y="2959"/>
                      <a:pt x="10694" y="2788"/>
                    </a:cubicBezTo>
                    <a:cubicBezTo>
                      <a:pt x="11092" y="2504"/>
                      <a:pt x="11491" y="2276"/>
                      <a:pt x="11832" y="2105"/>
                    </a:cubicBezTo>
                    <a:cubicBezTo>
                      <a:pt x="11946" y="2049"/>
                      <a:pt x="12002" y="2049"/>
                      <a:pt x="12116" y="1992"/>
                    </a:cubicBezTo>
                    <a:cubicBezTo>
                      <a:pt x="12173" y="1992"/>
                      <a:pt x="12287" y="1935"/>
                      <a:pt x="12344" y="1935"/>
                    </a:cubicBezTo>
                    <a:lnTo>
                      <a:pt x="12514" y="1878"/>
                    </a:lnTo>
                    <a:lnTo>
                      <a:pt x="12514" y="1878"/>
                    </a:lnTo>
                    <a:lnTo>
                      <a:pt x="12514" y="1878"/>
                    </a:lnTo>
                    <a:lnTo>
                      <a:pt x="12514" y="1878"/>
                    </a:lnTo>
                    <a:cubicBezTo>
                      <a:pt x="12514" y="1878"/>
                      <a:pt x="12571" y="1878"/>
                      <a:pt x="12458" y="1878"/>
                    </a:cubicBezTo>
                    <a:lnTo>
                      <a:pt x="12514" y="1878"/>
                    </a:lnTo>
                    <a:lnTo>
                      <a:pt x="12571" y="1878"/>
                    </a:lnTo>
                    <a:cubicBezTo>
                      <a:pt x="12685" y="1878"/>
                      <a:pt x="12799" y="1878"/>
                      <a:pt x="12913" y="1878"/>
                    </a:cubicBezTo>
                    <a:cubicBezTo>
                      <a:pt x="13368" y="1764"/>
                      <a:pt x="13595" y="1878"/>
                      <a:pt x="13823" y="1878"/>
                    </a:cubicBezTo>
                    <a:cubicBezTo>
                      <a:pt x="14107" y="1935"/>
                      <a:pt x="14391" y="1992"/>
                      <a:pt x="14619" y="2049"/>
                    </a:cubicBezTo>
                    <a:cubicBezTo>
                      <a:pt x="15074" y="2162"/>
                      <a:pt x="15358" y="2219"/>
                      <a:pt x="15358" y="2219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6104550" y="2349613"/>
                <a:ext cx="299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651" extrusionOk="0">
                    <a:moveTo>
                      <a:pt x="342" y="1"/>
                    </a:moveTo>
                    <a:cubicBezTo>
                      <a:pt x="285" y="58"/>
                      <a:pt x="228" y="114"/>
                      <a:pt x="228" y="171"/>
                    </a:cubicBezTo>
                    <a:lnTo>
                      <a:pt x="1" y="1309"/>
                    </a:lnTo>
                    <a:cubicBezTo>
                      <a:pt x="1" y="1366"/>
                      <a:pt x="58" y="1423"/>
                      <a:pt x="114" y="1480"/>
                    </a:cubicBezTo>
                    <a:cubicBezTo>
                      <a:pt x="171" y="1536"/>
                      <a:pt x="228" y="1593"/>
                      <a:pt x="285" y="1650"/>
                    </a:cubicBezTo>
                    <a:lnTo>
                      <a:pt x="513" y="1650"/>
                    </a:lnTo>
                    <a:cubicBezTo>
                      <a:pt x="570" y="1650"/>
                      <a:pt x="626" y="1593"/>
                      <a:pt x="683" y="1536"/>
                    </a:cubicBezTo>
                    <a:lnTo>
                      <a:pt x="1195" y="513"/>
                    </a:lnTo>
                    <a:cubicBezTo>
                      <a:pt x="1195" y="456"/>
                      <a:pt x="1195" y="342"/>
                      <a:pt x="1138" y="285"/>
                    </a:cubicBezTo>
                    <a:cubicBezTo>
                      <a:pt x="1025" y="171"/>
                      <a:pt x="911" y="114"/>
                      <a:pt x="740" y="58"/>
                    </a:cubicBezTo>
                    <a:cubicBezTo>
                      <a:pt x="626" y="1"/>
                      <a:pt x="456" y="1"/>
                      <a:pt x="34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6133000" y="2369388"/>
                <a:ext cx="384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71" extrusionOk="0">
                    <a:moveTo>
                      <a:pt x="832" y="1"/>
                    </a:moveTo>
                    <a:cubicBezTo>
                      <a:pt x="760" y="1"/>
                      <a:pt x="705" y="19"/>
                      <a:pt x="683" y="63"/>
                    </a:cubicBezTo>
                    <a:lnTo>
                      <a:pt x="57" y="1030"/>
                    </a:lnTo>
                    <a:cubicBezTo>
                      <a:pt x="0" y="1144"/>
                      <a:pt x="57" y="1371"/>
                      <a:pt x="228" y="1485"/>
                    </a:cubicBezTo>
                    <a:cubicBezTo>
                      <a:pt x="313" y="1542"/>
                      <a:pt x="413" y="1570"/>
                      <a:pt x="505" y="1570"/>
                    </a:cubicBezTo>
                    <a:cubicBezTo>
                      <a:pt x="598" y="1570"/>
                      <a:pt x="683" y="1542"/>
                      <a:pt x="740" y="1485"/>
                    </a:cubicBezTo>
                    <a:lnTo>
                      <a:pt x="1422" y="632"/>
                    </a:lnTo>
                    <a:cubicBezTo>
                      <a:pt x="1536" y="518"/>
                      <a:pt x="1422" y="290"/>
                      <a:pt x="1252" y="120"/>
                    </a:cubicBezTo>
                    <a:cubicBezTo>
                      <a:pt x="1111" y="49"/>
                      <a:pt x="949" y="1"/>
                      <a:pt x="83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6157175" y="2391163"/>
                <a:ext cx="4837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97" extrusionOk="0">
                    <a:moveTo>
                      <a:pt x="953" y="0"/>
                    </a:moveTo>
                    <a:cubicBezTo>
                      <a:pt x="904" y="0"/>
                      <a:pt x="869" y="15"/>
                      <a:pt x="854" y="45"/>
                    </a:cubicBezTo>
                    <a:lnTo>
                      <a:pt x="114" y="898"/>
                    </a:lnTo>
                    <a:cubicBezTo>
                      <a:pt x="0" y="1012"/>
                      <a:pt x="171" y="1296"/>
                      <a:pt x="398" y="1524"/>
                    </a:cubicBezTo>
                    <a:cubicBezTo>
                      <a:pt x="607" y="1691"/>
                      <a:pt x="815" y="1796"/>
                      <a:pt x="956" y="1796"/>
                    </a:cubicBezTo>
                    <a:cubicBezTo>
                      <a:pt x="1008" y="1796"/>
                      <a:pt x="1051" y="1782"/>
                      <a:pt x="1081" y="1751"/>
                    </a:cubicBezTo>
                    <a:lnTo>
                      <a:pt x="1821" y="898"/>
                    </a:lnTo>
                    <a:cubicBezTo>
                      <a:pt x="1934" y="785"/>
                      <a:pt x="1764" y="500"/>
                      <a:pt x="1479" y="273"/>
                    </a:cubicBezTo>
                    <a:cubicBezTo>
                      <a:pt x="1313" y="106"/>
                      <a:pt x="1085" y="0"/>
                      <a:pt x="9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6191300" y="2419163"/>
                <a:ext cx="38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88" extrusionOk="0">
                    <a:moveTo>
                      <a:pt x="967" y="1"/>
                    </a:moveTo>
                    <a:cubicBezTo>
                      <a:pt x="900" y="1"/>
                      <a:pt x="840" y="19"/>
                      <a:pt x="797" y="63"/>
                    </a:cubicBezTo>
                    <a:lnTo>
                      <a:pt x="57" y="973"/>
                    </a:lnTo>
                    <a:cubicBezTo>
                      <a:pt x="0" y="1087"/>
                      <a:pt x="57" y="1257"/>
                      <a:pt x="228" y="1428"/>
                    </a:cubicBezTo>
                    <a:cubicBezTo>
                      <a:pt x="360" y="1527"/>
                      <a:pt x="492" y="1588"/>
                      <a:pt x="602" y="1588"/>
                    </a:cubicBezTo>
                    <a:cubicBezTo>
                      <a:pt x="682" y="1588"/>
                      <a:pt x="749" y="1556"/>
                      <a:pt x="797" y="1485"/>
                    </a:cubicBezTo>
                    <a:lnTo>
                      <a:pt x="1423" y="631"/>
                    </a:lnTo>
                    <a:cubicBezTo>
                      <a:pt x="1536" y="461"/>
                      <a:pt x="1479" y="290"/>
                      <a:pt x="1309" y="120"/>
                    </a:cubicBezTo>
                    <a:cubicBezTo>
                      <a:pt x="1203" y="49"/>
                      <a:pt x="1076" y="1"/>
                      <a:pt x="96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6221150" y="2439088"/>
                <a:ext cx="41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726" extrusionOk="0">
                    <a:moveTo>
                      <a:pt x="804" y="0"/>
                    </a:moveTo>
                    <a:cubicBezTo>
                      <a:pt x="730" y="0"/>
                      <a:pt x="670" y="19"/>
                      <a:pt x="627" y="62"/>
                    </a:cubicBezTo>
                    <a:lnTo>
                      <a:pt x="58" y="1029"/>
                    </a:lnTo>
                    <a:cubicBezTo>
                      <a:pt x="1" y="1143"/>
                      <a:pt x="115" y="1427"/>
                      <a:pt x="513" y="1598"/>
                    </a:cubicBezTo>
                    <a:cubicBezTo>
                      <a:pt x="684" y="1683"/>
                      <a:pt x="854" y="1726"/>
                      <a:pt x="989" y="1726"/>
                    </a:cubicBezTo>
                    <a:cubicBezTo>
                      <a:pt x="1124" y="1726"/>
                      <a:pt x="1224" y="1683"/>
                      <a:pt x="1252" y="1598"/>
                    </a:cubicBezTo>
                    <a:lnTo>
                      <a:pt x="1594" y="517"/>
                    </a:lnTo>
                    <a:cubicBezTo>
                      <a:pt x="1651" y="403"/>
                      <a:pt x="1480" y="233"/>
                      <a:pt x="1252" y="119"/>
                    </a:cubicBezTo>
                    <a:cubicBezTo>
                      <a:pt x="1077" y="49"/>
                      <a:pt x="923" y="0"/>
                      <a:pt x="80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6266675" y="2449163"/>
                <a:ext cx="2702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650" extrusionOk="0">
                    <a:moveTo>
                      <a:pt x="512" y="0"/>
                    </a:moveTo>
                    <a:cubicBezTo>
                      <a:pt x="341" y="0"/>
                      <a:pt x="228" y="114"/>
                      <a:pt x="171" y="228"/>
                    </a:cubicBezTo>
                    <a:lnTo>
                      <a:pt x="0" y="1365"/>
                    </a:lnTo>
                    <a:cubicBezTo>
                      <a:pt x="0" y="1479"/>
                      <a:pt x="228" y="1650"/>
                      <a:pt x="512" y="1650"/>
                    </a:cubicBezTo>
                    <a:cubicBezTo>
                      <a:pt x="853" y="1650"/>
                      <a:pt x="1081" y="1479"/>
                      <a:pt x="1024" y="1365"/>
                    </a:cubicBezTo>
                    <a:lnTo>
                      <a:pt x="853" y="228"/>
                    </a:lnTo>
                    <a:cubicBezTo>
                      <a:pt x="853" y="114"/>
                      <a:pt x="683" y="0"/>
                      <a:pt x="5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6364775" y="2400238"/>
                <a:ext cx="3417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597" extrusionOk="0">
                    <a:moveTo>
                      <a:pt x="715" y="1"/>
                    </a:moveTo>
                    <a:cubicBezTo>
                      <a:pt x="615" y="1"/>
                      <a:pt x="501" y="29"/>
                      <a:pt x="399" y="80"/>
                    </a:cubicBezTo>
                    <a:cubicBezTo>
                      <a:pt x="115" y="194"/>
                      <a:pt x="1" y="422"/>
                      <a:pt x="58" y="535"/>
                    </a:cubicBezTo>
                    <a:lnTo>
                      <a:pt x="627" y="1502"/>
                    </a:lnTo>
                    <a:cubicBezTo>
                      <a:pt x="660" y="1569"/>
                      <a:pt x="752" y="1597"/>
                      <a:pt x="857" y="1597"/>
                    </a:cubicBezTo>
                    <a:cubicBezTo>
                      <a:pt x="931" y="1597"/>
                      <a:pt x="1011" y="1583"/>
                      <a:pt x="1082" y="1559"/>
                    </a:cubicBezTo>
                    <a:cubicBezTo>
                      <a:pt x="1252" y="1502"/>
                      <a:pt x="1366" y="1332"/>
                      <a:pt x="1309" y="1161"/>
                    </a:cubicBezTo>
                    <a:lnTo>
                      <a:pt x="968" y="137"/>
                    </a:lnTo>
                    <a:cubicBezTo>
                      <a:pt x="937" y="43"/>
                      <a:pt x="836" y="1"/>
                      <a:pt x="71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6407450" y="2390863"/>
                <a:ext cx="242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65" extrusionOk="0">
                    <a:moveTo>
                      <a:pt x="455" y="0"/>
                    </a:moveTo>
                    <a:cubicBezTo>
                      <a:pt x="171" y="57"/>
                      <a:pt x="0" y="171"/>
                      <a:pt x="0" y="341"/>
                    </a:cubicBezTo>
                    <a:lnTo>
                      <a:pt x="114" y="1422"/>
                    </a:lnTo>
                    <a:cubicBezTo>
                      <a:pt x="114" y="1563"/>
                      <a:pt x="268" y="1665"/>
                      <a:pt x="450" y="1665"/>
                    </a:cubicBezTo>
                    <a:cubicBezTo>
                      <a:pt x="489" y="1665"/>
                      <a:pt x="529" y="1660"/>
                      <a:pt x="569" y="1650"/>
                    </a:cubicBezTo>
                    <a:cubicBezTo>
                      <a:pt x="854" y="1650"/>
                      <a:pt x="967" y="1536"/>
                      <a:pt x="967" y="1422"/>
                    </a:cubicBezTo>
                    <a:lnTo>
                      <a:pt x="910" y="285"/>
                    </a:lnTo>
                    <a:cubicBezTo>
                      <a:pt x="967" y="114"/>
                      <a:pt x="626" y="0"/>
                      <a:pt x="45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6299375" y="2438838"/>
                <a:ext cx="3842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22" extrusionOk="0">
                    <a:moveTo>
                      <a:pt x="711" y="1"/>
                    </a:moveTo>
                    <a:cubicBezTo>
                      <a:pt x="612" y="1"/>
                      <a:pt x="484" y="44"/>
                      <a:pt x="342" y="129"/>
                    </a:cubicBezTo>
                    <a:cubicBezTo>
                      <a:pt x="285" y="129"/>
                      <a:pt x="228" y="186"/>
                      <a:pt x="171" y="243"/>
                    </a:cubicBezTo>
                    <a:lnTo>
                      <a:pt x="114" y="243"/>
                    </a:lnTo>
                    <a:lnTo>
                      <a:pt x="114" y="300"/>
                    </a:lnTo>
                    <a:lnTo>
                      <a:pt x="57" y="300"/>
                    </a:lnTo>
                    <a:cubicBezTo>
                      <a:pt x="0" y="413"/>
                      <a:pt x="0" y="470"/>
                      <a:pt x="0" y="527"/>
                    </a:cubicBezTo>
                    <a:lnTo>
                      <a:pt x="342" y="1608"/>
                    </a:lnTo>
                    <a:cubicBezTo>
                      <a:pt x="399" y="1665"/>
                      <a:pt x="455" y="1722"/>
                      <a:pt x="626" y="1722"/>
                    </a:cubicBezTo>
                    <a:lnTo>
                      <a:pt x="854" y="1722"/>
                    </a:lnTo>
                    <a:cubicBezTo>
                      <a:pt x="911" y="1665"/>
                      <a:pt x="967" y="1665"/>
                      <a:pt x="1081" y="1608"/>
                    </a:cubicBezTo>
                    <a:cubicBezTo>
                      <a:pt x="1309" y="1494"/>
                      <a:pt x="1536" y="1210"/>
                      <a:pt x="1479" y="1096"/>
                    </a:cubicBezTo>
                    <a:lnTo>
                      <a:pt x="911" y="129"/>
                    </a:lnTo>
                    <a:cubicBezTo>
                      <a:pt x="882" y="44"/>
                      <a:pt x="811" y="1"/>
                      <a:pt x="7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6327825" y="2418613"/>
                <a:ext cx="441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62" extrusionOk="0">
                    <a:moveTo>
                      <a:pt x="932" y="0"/>
                    </a:moveTo>
                    <a:cubicBezTo>
                      <a:pt x="793" y="0"/>
                      <a:pt x="583" y="87"/>
                      <a:pt x="398" y="198"/>
                    </a:cubicBezTo>
                    <a:cubicBezTo>
                      <a:pt x="114" y="369"/>
                      <a:pt x="0" y="597"/>
                      <a:pt x="57" y="767"/>
                    </a:cubicBezTo>
                    <a:lnTo>
                      <a:pt x="683" y="1677"/>
                    </a:lnTo>
                    <a:cubicBezTo>
                      <a:pt x="702" y="1737"/>
                      <a:pt x="757" y="1762"/>
                      <a:pt x="831" y="1762"/>
                    </a:cubicBezTo>
                    <a:cubicBezTo>
                      <a:pt x="971" y="1762"/>
                      <a:pt x="1180" y="1675"/>
                      <a:pt x="1365" y="1564"/>
                    </a:cubicBezTo>
                    <a:cubicBezTo>
                      <a:pt x="1650" y="1393"/>
                      <a:pt x="1763" y="1109"/>
                      <a:pt x="1706" y="995"/>
                    </a:cubicBezTo>
                    <a:lnTo>
                      <a:pt x="1081" y="85"/>
                    </a:lnTo>
                    <a:cubicBezTo>
                      <a:pt x="1061" y="25"/>
                      <a:pt x="1007" y="0"/>
                      <a:pt x="93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6440150" y="2395063"/>
                <a:ext cx="370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87" extrusionOk="0">
                    <a:moveTo>
                      <a:pt x="563" y="1"/>
                    </a:moveTo>
                    <a:cubicBezTo>
                      <a:pt x="370" y="1"/>
                      <a:pt x="228" y="63"/>
                      <a:pt x="228" y="173"/>
                    </a:cubicBezTo>
                    <a:lnTo>
                      <a:pt x="58" y="1254"/>
                    </a:lnTo>
                    <a:cubicBezTo>
                      <a:pt x="1" y="1425"/>
                      <a:pt x="228" y="1595"/>
                      <a:pt x="513" y="1652"/>
                    </a:cubicBezTo>
                    <a:cubicBezTo>
                      <a:pt x="638" y="1673"/>
                      <a:pt x="762" y="1686"/>
                      <a:pt x="871" y="1686"/>
                    </a:cubicBezTo>
                    <a:cubicBezTo>
                      <a:pt x="1058" y="1686"/>
                      <a:pt x="1195" y="1647"/>
                      <a:pt x="1195" y="1539"/>
                    </a:cubicBezTo>
                    <a:lnTo>
                      <a:pt x="1480" y="458"/>
                    </a:lnTo>
                    <a:cubicBezTo>
                      <a:pt x="1480" y="287"/>
                      <a:pt x="1309" y="117"/>
                      <a:pt x="911" y="60"/>
                    </a:cubicBezTo>
                    <a:cubicBezTo>
                      <a:pt x="790" y="19"/>
                      <a:pt x="669" y="1"/>
                      <a:pt x="56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6063325" y="2436363"/>
                <a:ext cx="281575" cy="408325"/>
              </a:xfrm>
              <a:custGeom>
                <a:avLst/>
                <a:gdLst/>
                <a:ahLst/>
                <a:cxnLst/>
                <a:rect l="l" t="t" r="r" b="b"/>
                <a:pathLst>
                  <a:path w="11263" h="16333" extrusionOk="0">
                    <a:moveTo>
                      <a:pt x="10409" y="0"/>
                    </a:moveTo>
                    <a:cubicBezTo>
                      <a:pt x="10409" y="0"/>
                      <a:pt x="10353" y="57"/>
                      <a:pt x="10182" y="228"/>
                    </a:cubicBezTo>
                    <a:cubicBezTo>
                      <a:pt x="10125" y="285"/>
                      <a:pt x="10011" y="399"/>
                      <a:pt x="9954" y="512"/>
                    </a:cubicBezTo>
                    <a:cubicBezTo>
                      <a:pt x="9841" y="626"/>
                      <a:pt x="9727" y="740"/>
                      <a:pt x="9670" y="910"/>
                    </a:cubicBezTo>
                    <a:cubicBezTo>
                      <a:pt x="9272" y="1479"/>
                      <a:pt x="9158" y="2333"/>
                      <a:pt x="8931" y="3129"/>
                    </a:cubicBezTo>
                    <a:cubicBezTo>
                      <a:pt x="8703" y="3868"/>
                      <a:pt x="8077" y="4608"/>
                      <a:pt x="7338" y="5575"/>
                    </a:cubicBezTo>
                    <a:cubicBezTo>
                      <a:pt x="7110" y="5859"/>
                      <a:pt x="6997" y="6030"/>
                      <a:pt x="6769" y="6371"/>
                    </a:cubicBezTo>
                    <a:cubicBezTo>
                      <a:pt x="6655" y="6655"/>
                      <a:pt x="6485" y="6940"/>
                      <a:pt x="6371" y="7281"/>
                    </a:cubicBezTo>
                    <a:cubicBezTo>
                      <a:pt x="6200" y="7566"/>
                      <a:pt x="6086" y="7850"/>
                      <a:pt x="5973" y="8191"/>
                    </a:cubicBezTo>
                    <a:cubicBezTo>
                      <a:pt x="5916" y="8476"/>
                      <a:pt x="5802" y="8817"/>
                      <a:pt x="5745" y="9101"/>
                    </a:cubicBezTo>
                    <a:cubicBezTo>
                      <a:pt x="5575" y="9670"/>
                      <a:pt x="5404" y="10296"/>
                      <a:pt x="5233" y="10865"/>
                    </a:cubicBezTo>
                    <a:cubicBezTo>
                      <a:pt x="5119" y="11149"/>
                      <a:pt x="5063" y="11377"/>
                      <a:pt x="4949" y="11604"/>
                    </a:cubicBezTo>
                    <a:cubicBezTo>
                      <a:pt x="4835" y="11832"/>
                      <a:pt x="4721" y="12059"/>
                      <a:pt x="4551" y="12287"/>
                    </a:cubicBezTo>
                    <a:cubicBezTo>
                      <a:pt x="4039" y="13197"/>
                      <a:pt x="3299" y="13936"/>
                      <a:pt x="2674" y="14334"/>
                    </a:cubicBezTo>
                    <a:cubicBezTo>
                      <a:pt x="2075" y="14733"/>
                      <a:pt x="1520" y="14914"/>
                      <a:pt x="1163" y="14914"/>
                    </a:cubicBezTo>
                    <a:cubicBezTo>
                      <a:pt x="1112" y="14914"/>
                      <a:pt x="1066" y="14910"/>
                      <a:pt x="1024" y="14903"/>
                    </a:cubicBezTo>
                    <a:lnTo>
                      <a:pt x="797" y="14903"/>
                    </a:lnTo>
                    <a:cubicBezTo>
                      <a:pt x="740" y="14903"/>
                      <a:pt x="626" y="14903"/>
                      <a:pt x="569" y="14846"/>
                    </a:cubicBezTo>
                    <a:cubicBezTo>
                      <a:pt x="398" y="14846"/>
                      <a:pt x="341" y="14789"/>
                      <a:pt x="341" y="14789"/>
                    </a:cubicBezTo>
                    <a:lnTo>
                      <a:pt x="0" y="16211"/>
                    </a:lnTo>
                    <a:cubicBezTo>
                      <a:pt x="0" y="16211"/>
                      <a:pt x="57" y="16211"/>
                      <a:pt x="228" y="16268"/>
                    </a:cubicBezTo>
                    <a:cubicBezTo>
                      <a:pt x="285" y="16268"/>
                      <a:pt x="341" y="16268"/>
                      <a:pt x="455" y="16325"/>
                    </a:cubicBezTo>
                    <a:lnTo>
                      <a:pt x="967" y="16325"/>
                    </a:lnTo>
                    <a:cubicBezTo>
                      <a:pt x="1024" y="16330"/>
                      <a:pt x="1083" y="16332"/>
                      <a:pt x="1144" y="16332"/>
                    </a:cubicBezTo>
                    <a:cubicBezTo>
                      <a:pt x="1802" y="16332"/>
                      <a:pt x="2631" y="16050"/>
                      <a:pt x="3413" y="15529"/>
                    </a:cubicBezTo>
                    <a:cubicBezTo>
                      <a:pt x="4323" y="14960"/>
                      <a:pt x="5119" y="14107"/>
                      <a:pt x="5802" y="13026"/>
                    </a:cubicBezTo>
                    <a:cubicBezTo>
                      <a:pt x="6086" y="12514"/>
                      <a:pt x="6371" y="11889"/>
                      <a:pt x="6542" y="11263"/>
                    </a:cubicBezTo>
                    <a:cubicBezTo>
                      <a:pt x="6769" y="10694"/>
                      <a:pt x="6940" y="10125"/>
                      <a:pt x="7053" y="9500"/>
                    </a:cubicBezTo>
                    <a:cubicBezTo>
                      <a:pt x="7395" y="8305"/>
                      <a:pt x="7793" y="7281"/>
                      <a:pt x="8475" y="6428"/>
                    </a:cubicBezTo>
                    <a:cubicBezTo>
                      <a:pt x="9101" y="5575"/>
                      <a:pt x="9954" y="4608"/>
                      <a:pt x="10239" y="3584"/>
                    </a:cubicBezTo>
                    <a:cubicBezTo>
                      <a:pt x="10523" y="2617"/>
                      <a:pt x="10694" y="1934"/>
                      <a:pt x="10921" y="1593"/>
                    </a:cubicBezTo>
                    <a:cubicBezTo>
                      <a:pt x="11092" y="1252"/>
                      <a:pt x="11263" y="1138"/>
                      <a:pt x="11263" y="1138"/>
                    </a:cubicBezTo>
                    <a:lnTo>
                      <a:pt x="10409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6071850" y="2436363"/>
                <a:ext cx="251725" cy="374025"/>
              </a:xfrm>
              <a:custGeom>
                <a:avLst/>
                <a:gdLst/>
                <a:ahLst/>
                <a:cxnLst/>
                <a:rect l="l" t="t" r="r" b="b"/>
                <a:pathLst>
                  <a:path w="10069" h="14961" fill="none" extrusionOk="0">
                    <a:moveTo>
                      <a:pt x="10068" y="0"/>
                    </a:moveTo>
                    <a:cubicBezTo>
                      <a:pt x="10068" y="0"/>
                      <a:pt x="10012" y="57"/>
                      <a:pt x="9841" y="228"/>
                    </a:cubicBezTo>
                    <a:cubicBezTo>
                      <a:pt x="9784" y="285"/>
                      <a:pt x="9670" y="399"/>
                      <a:pt x="9613" y="512"/>
                    </a:cubicBezTo>
                    <a:cubicBezTo>
                      <a:pt x="9500" y="626"/>
                      <a:pt x="9386" y="740"/>
                      <a:pt x="9329" y="910"/>
                    </a:cubicBezTo>
                    <a:cubicBezTo>
                      <a:pt x="8931" y="1479"/>
                      <a:pt x="8817" y="2333"/>
                      <a:pt x="8590" y="3129"/>
                    </a:cubicBezTo>
                    <a:cubicBezTo>
                      <a:pt x="8362" y="3868"/>
                      <a:pt x="7736" y="4608"/>
                      <a:pt x="6997" y="5575"/>
                    </a:cubicBezTo>
                    <a:cubicBezTo>
                      <a:pt x="6769" y="5859"/>
                      <a:pt x="6656" y="6030"/>
                      <a:pt x="6428" y="6371"/>
                    </a:cubicBezTo>
                    <a:cubicBezTo>
                      <a:pt x="6314" y="6655"/>
                      <a:pt x="6144" y="6940"/>
                      <a:pt x="6030" y="7281"/>
                    </a:cubicBezTo>
                    <a:cubicBezTo>
                      <a:pt x="5859" y="7566"/>
                      <a:pt x="5745" y="7850"/>
                      <a:pt x="5632" y="8191"/>
                    </a:cubicBezTo>
                    <a:cubicBezTo>
                      <a:pt x="5575" y="8476"/>
                      <a:pt x="5461" y="8817"/>
                      <a:pt x="5404" y="9101"/>
                    </a:cubicBezTo>
                    <a:cubicBezTo>
                      <a:pt x="5234" y="9670"/>
                      <a:pt x="5063" y="10296"/>
                      <a:pt x="4892" y="10865"/>
                    </a:cubicBezTo>
                    <a:cubicBezTo>
                      <a:pt x="4778" y="11149"/>
                      <a:pt x="4722" y="11377"/>
                      <a:pt x="4608" y="11604"/>
                    </a:cubicBezTo>
                    <a:cubicBezTo>
                      <a:pt x="4494" y="11832"/>
                      <a:pt x="4380" y="12059"/>
                      <a:pt x="4210" y="12287"/>
                    </a:cubicBezTo>
                    <a:cubicBezTo>
                      <a:pt x="3698" y="13197"/>
                      <a:pt x="2958" y="13936"/>
                      <a:pt x="2333" y="14334"/>
                    </a:cubicBezTo>
                    <a:cubicBezTo>
                      <a:pt x="1650" y="14789"/>
                      <a:pt x="1024" y="14960"/>
                      <a:pt x="683" y="14903"/>
                    </a:cubicBezTo>
                    <a:cubicBezTo>
                      <a:pt x="569" y="14903"/>
                      <a:pt x="512" y="14903"/>
                      <a:pt x="456" y="14903"/>
                    </a:cubicBezTo>
                    <a:cubicBezTo>
                      <a:pt x="399" y="14903"/>
                      <a:pt x="285" y="14903"/>
                      <a:pt x="228" y="14846"/>
                    </a:cubicBezTo>
                    <a:cubicBezTo>
                      <a:pt x="57" y="14846"/>
                      <a:pt x="0" y="14789"/>
                      <a:pt x="0" y="14789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6063325" y="2464788"/>
                <a:ext cx="28157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11263" h="15246" fill="none" extrusionOk="0">
                    <a:moveTo>
                      <a:pt x="0" y="15074"/>
                    </a:moveTo>
                    <a:cubicBezTo>
                      <a:pt x="0" y="15074"/>
                      <a:pt x="57" y="15074"/>
                      <a:pt x="228" y="15131"/>
                    </a:cubicBezTo>
                    <a:cubicBezTo>
                      <a:pt x="285" y="15131"/>
                      <a:pt x="341" y="15131"/>
                      <a:pt x="455" y="15188"/>
                    </a:cubicBezTo>
                    <a:cubicBezTo>
                      <a:pt x="626" y="15188"/>
                      <a:pt x="797" y="15188"/>
                      <a:pt x="967" y="15188"/>
                    </a:cubicBezTo>
                    <a:cubicBezTo>
                      <a:pt x="1650" y="15245"/>
                      <a:pt x="2560" y="14961"/>
                      <a:pt x="3413" y="14392"/>
                    </a:cubicBezTo>
                    <a:cubicBezTo>
                      <a:pt x="4323" y="13823"/>
                      <a:pt x="5119" y="12970"/>
                      <a:pt x="5802" y="11889"/>
                    </a:cubicBezTo>
                    <a:cubicBezTo>
                      <a:pt x="6086" y="11377"/>
                      <a:pt x="6371" y="10752"/>
                      <a:pt x="6542" y="10126"/>
                    </a:cubicBezTo>
                    <a:cubicBezTo>
                      <a:pt x="6769" y="9557"/>
                      <a:pt x="6940" y="8988"/>
                      <a:pt x="7053" y="8363"/>
                    </a:cubicBezTo>
                    <a:cubicBezTo>
                      <a:pt x="7395" y="7168"/>
                      <a:pt x="7793" y="6144"/>
                      <a:pt x="8475" y="5291"/>
                    </a:cubicBezTo>
                    <a:cubicBezTo>
                      <a:pt x="9101" y="4438"/>
                      <a:pt x="9954" y="3471"/>
                      <a:pt x="10239" y="2447"/>
                    </a:cubicBezTo>
                    <a:cubicBezTo>
                      <a:pt x="10523" y="1480"/>
                      <a:pt x="10694" y="797"/>
                      <a:pt x="10921" y="456"/>
                    </a:cubicBezTo>
                    <a:cubicBezTo>
                      <a:pt x="11092" y="115"/>
                      <a:pt x="11263" y="1"/>
                      <a:pt x="11263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6074700" y="2807513"/>
                <a:ext cx="327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707" extrusionOk="0">
                    <a:moveTo>
                      <a:pt x="626" y="0"/>
                    </a:moveTo>
                    <a:cubicBezTo>
                      <a:pt x="455" y="0"/>
                      <a:pt x="342" y="114"/>
                      <a:pt x="285" y="285"/>
                    </a:cubicBezTo>
                    <a:lnTo>
                      <a:pt x="57" y="1365"/>
                    </a:lnTo>
                    <a:cubicBezTo>
                      <a:pt x="0" y="1479"/>
                      <a:pt x="285" y="1707"/>
                      <a:pt x="683" y="1707"/>
                    </a:cubicBezTo>
                    <a:cubicBezTo>
                      <a:pt x="1081" y="1650"/>
                      <a:pt x="1308" y="1479"/>
                      <a:pt x="1252" y="1365"/>
                    </a:cubicBezTo>
                    <a:lnTo>
                      <a:pt x="1024" y="228"/>
                    </a:lnTo>
                    <a:cubicBezTo>
                      <a:pt x="1024" y="114"/>
                      <a:pt x="853" y="0"/>
                      <a:pt x="6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6114500" y="2795413"/>
                <a:ext cx="398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651" extrusionOk="0">
                    <a:moveTo>
                      <a:pt x="619" y="1"/>
                    </a:moveTo>
                    <a:cubicBezTo>
                      <a:pt x="527" y="1"/>
                      <a:pt x="428" y="29"/>
                      <a:pt x="342" y="86"/>
                    </a:cubicBezTo>
                    <a:cubicBezTo>
                      <a:pt x="115" y="200"/>
                      <a:pt x="1" y="427"/>
                      <a:pt x="58" y="541"/>
                    </a:cubicBezTo>
                    <a:lnTo>
                      <a:pt x="513" y="1565"/>
                    </a:lnTo>
                    <a:cubicBezTo>
                      <a:pt x="541" y="1622"/>
                      <a:pt x="627" y="1650"/>
                      <a:pt x="740" y="1650"/>
                    </a:cubicBezTo>
                    <a:cubicBezTo>
                      <a:pt x="854" y="1650"/>
                      <a:pt x="996" y="1622"/>
                      <a:pt x="1139" y="1565"/>
                    </a:cubicBezTo>
                    <a:cubicBezTo>
                      <a:pt x="1423" y="1394"/>
                      <a:pt x="1594" y="1110"/>
                      <a:pt x="1480" y="996"/>
                    </a:cubicBezTo>
                    <a:lnTo>
                      <a:pt x="854" y="86"/>
                    </a:lnTo>
                    <a:cubicBezTo>
                      <a:pt x="797" y="29"/>
                      <a:pt x="712" y="1"/>
                      <a:pt x="61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6142950" y="2765363"/>
                <a:ext cx="498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893" extrusionOk="0">
                    <a:moveTo>
                      <a:pt x="927" y="1"/>
                    </a:moveTo>
                    <a:cubicBezTo>
                      <a:pt x="789" y="1"/>
                      <a:pt x="576" y="144"/>
                      <a:pt x="399" y="321"/>
                    </a:cubicBezTo>
                    <a:cubicBezTo>
                      <a:pt x="114" y="606"/>
                      <a:pt x="1" y="890"/>
                      <a:pt x="57" y="1004"/>
                    </a:cubicBezTo>
                    <a:lnTo>
                      <a:pt x="797" y="1857"/>
                    </a:lnTo>
                    <a:cubicBezTo>
                      <a:pt x="821" y="1881"/>
                      <a:pt x="856" y="1893"/>
                      <a:pt x="899" y="1893"/>
                    </a:cubicBezTo>
                    <a:cubicBezTo>
                      <a:pt x="1056" y="1893"/>
                      <a:pt x="1325" y="1739"/>
                      <a:pt x="1593" y="1516"/>
                    </a:cubicBezTo>
                    <a:cubicBezTo>
                      <a:pt x="1878" y="1174"/>
                      <a:pt x="1991" y="776"/>
                      <a:pt x="1878" y="719"/>
                    </a:cubicBezTo>
                    <a:lnTo>
                      <a:pt x="1024" y="37"/>
                    </a:lnTo>
                    <a:cubicBezTo>
                      <a:pt x="999" y="12"/>
                      <a:pt x="966" y="1"/>
                      <a:pt x="92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6172825" y="2736038"/>
                <a:ext cx="4267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2" extrusionOk="0">
                    <a:moveTo>
                      <a:pt x="535" y="0"/>
                    </a:moveTo>
                    <a:cubicBezTo>
                      <a:pt x="396" y="0"/>
                      <a:pt x="264" y="102"/>
                      <a:pt x="171" y="243"/>
                    </a:cubicBezTo>
                    <a:cubicBezTo>
                      <a:pt x="0" y="470"/>
                      <a:pt x="0" y="698"/>
                      <a:pt x="114" y="812"/>
                    </a:cubicBezTo>
                    <a:lnTo>
                      <a:pt x="1024" y="1437"/>
                    </a:lnTo>
                    <a:cubicBezTo>
                      <a:pt x="1053" y="1447"/>
                      <a:pt x="1084" y="1452"/>
                      <a:pt x="1116" y="1452"/>
                    </a:cubicBezTo>
                    <a:cubicBezTo>
                      <a:pt x="1271" y="1452"/>
                      <a:pt x="1451" y="1341"/>
                      <a:pt x="1593" y="1153"/>
                    </a:cubicBezTo>
                    <a:cubicBezTo>
                      <a:pt x="1706" y="869"/>
                      <a:pt x="1706" y="584"/>
                      <a:pt x="1593" y="527"/>
                    </a:cubicBezTo>
                    <a:lnTo>
                      <a:pt x="626" y="15"/>
                    </a:lnTo>
                    <a:cubicBezTo>
                      <a:pt x="595" y="5"/>
                      <a:pt x="565" y="0"/>
                      <a:pt x="53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6189875" y="2692313"/>
                <a:ext cx="4410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08" extrusionOk="0">
                    <a:moveTo>
                      <a:pt x="569" y="1"/>
                    </a:moveTo>
                    <a:cubicBezTo>
                      <a:pt x="399" y="1"/>
                      <a:pt x="228" y="229"/>
                      <a:pt x="114" y="570"/>
                    </a:cubicBezTo>
                    <a:cubicBezTo>
                      <a:pt x="57" y="797"/>
                      <a:pt x="1" y="911"/>
                      <a:pt x="57" y="1025"/>
                    </a:cubicBezTo>
                    <a:cubicBezTo>
                      <a:pt x="57" y="1139"/>
                      <a:pt x="57" y="1252"/>
                      <a:pt x="171" y="1252"/>
                    </a:cubicBezTo>
                    <a:lnTo>
                      <a:pt x="1195" y="1707"/>
                    </a:lnTo>
                    <a:cubicBezTo>
                      <a:pt x="1252" y="1707"/>
                      <a:pt x="1366" y="1651"/>
                      <a:pt x="1423" y="1537"/>
                    </a:cubicBezTo>
                    <a:cubicBezTo>
                      <a:pt x="1536" y="1423"/>
                      <a:pt x="1650" y="1252"/>
                      <a:pt x="1650" y="1082"/>
                    </a:cubicBezTo>
                    <a:cubicBezTo>
                      <a:pt x="1764" y="740"/>
                      <a:pt x="1764" y="399"/>
                      <a:pt x="1593" y="342"/>
                    </a:cubicBez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6202675" y="2655088"/>
                <a:ext cx="426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74" extrusionOk="0">
                    <a:moveTo>
                      <a:pt x="390" y="0"/>
                    </a:moveTo>
                    <a:cubicBezTo>
                      <a:pt x="243" y="0"/>
                      <a:pt x="107" y="162"/>
                      <a:pt x="57" y="409"/>
                    </a:cubicBezTo>
                    <a:cubicBezTo>
                      <a:pt x="1" y="637"/>
                      <a:pt x="57" y="921"/>
                      <a:pt x="171" y="921"/>
                    </a:cubicBezTo>
                    <a:lnTo>
                      <a:pt x="1252" y="1262"/>
                    </a:lnTo>
                    <a:cubicBezTo>
                      <a:pt x="1274" y="1270"/>
                      <a:pt x="1296" y="1273"/>
                      <a:pt x="1318" y="1273"/>
                    </a:cubicBezTo>
                    <a:cubicBezTo>
                      <a:pt x="1465" y="1273"/>
                      <a:pt x="1601" y="1112"/>
                      <a:pt x="1650" y="864"/>
                    </a:cubicBezTo>
                    <a:cubicBezTo>
                      <a:pt x="1707" y="580"/>
                      <a:pt x="1650" y="352"/>
                      <a:pt x="1536" y="295"/>
                    </a:cubicBezTo>
                    <a:lnTo>
                      <a:pt x="456" y="11"/>
                    </a:lnTo>
                    <a:cubicBezTo>
                      <a:pt x="434" y="4"/>
                      <a:pt x="411" y="0"/>
                      <a:pt x="39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6265250" y="2536963"/>
                <a:ext cx="4267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14" extrusionOk="0">
                    <a:moveTo>
                      <a:pt x="556" y="0"/>
                    </a:moveTo>
                    <a:cubicBezTo>
                      <a:pt x="435" y="0"/>
                      <a:pt x="265" y="102"/>
                      <a:pt x="171" y="242"/>
                    </a:cubicBezTo>
                    <a:cubicBezTo>
                      <a:pt x="57" y="470"/>
                      <a:pt x="0" y="698"/>
                      <a:pt x="114" y="811"/>
                    </a:cubicBezTo>
                    <a:lnTo>
                      <a:pt x="967" y="1494"/>
                    </a:lnTo>
                    <a:cubicBezTo>
                      <a:pt x="993" y="1507"/>
                      <a:pt x="1027" y="1514"/>
                      <a:pt x="1067" y="1514"/>
                    </a:cubicBezTo>
                    <a:cubicBezTo>
                      <a:pt x="1203" y="1514"/>
                      <a:pt x="1404" y="1430"/>
                      <a:pt x="1536" y="1209"/>
                    </a:cubicBezTo>
                    <a:cubicBezTo>
                      <a:pt x="1707" y="982"/>
                      <a:pt x="1707" y="698"/>
                      <a:pt x="1593" y="584"/>
                    </a:cubicBezTo>
                    <a:lnTo>
                      <a:pt x="626" y="15"/>
                    </a:lnTo>
                    <a:cubicBezTo>
                      <a:pt x="606" y="5"/>
                      <a:pt x="582" y="0"/>
                      <a:pt x="55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6283725" y="2500363"/>
                <a:ext cx="4270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320" extrusionOk="0">
                    <a:moveTo>
                      <a:pt x="456" y="0"/>
                    </a:moveTo>
                    <a:cubicBezTo>
                      <a:pt x="399" y="0"/>
                      <a:pt x="342" y="0"/>
                      <a:pt x="228" y="114"/>
                    </a:cubicBezTo>
                    <a:cubicBezTo>
                      <a:pt x="228" y="114"/>
                      <a:pt x="171" y="171"/>
                      <a:pt x="171" y="284"/>
                    </a:cubicBezTo>
                    <a:cubicBezTo>
                      <a:pt x="115" y="284"/>
                      <a:pt x="115" y="341"/>
                      <a:pt x="58" y="398"/>
                    </a:cubicBezTo>
                    <a:cubicBezTo>
                      <a:pt x="1" y="626"/>
                      <a:pt x="58" y="853"/>
                      <a:pt x="228" y="910"/>
                    </a:cubicBezTo>
                    <a:lnTo>
                      <a:pt x="1252" y="1308"/>
                    </a:lnTo>
                    <a:cubicBezTo>
                      <a:pt x="1267" y="1316"/>
                      <a:pt x="1283" y="1319"/>
                      <a:pt x="1301" y="1319"/>
                    </a:cubicBezTo>
                    <a:cubicBezTo>
                      <a:pt x="1422" y="1319"/>
                      <a:pt x="1608" y="1151"/>
                      <a:pt x="1707" y="853"/>
                    </a:cubicBezTo>
                    <a:cubicBezTo>
                      <a:pt x="1707" y="796"/>
                      <a:pt x="1707" y="683"/>
                      <a:pt x="1707" y="626"/>
                    </a:cubicBezTo>
                    <a:cubicBezTo>
                      <a:pt x="1707" y="626"/>
                      <a:pt x="1707" y="512"/>
                      <a:pt x="1707" y="512"/>
                    </a:cubicBezTo>
                    <a:cubicBezTo>
                      <a:pt x="1707" y="398"/>
                      <a:pt x="1650" y="341"/>
                      <a:pt x="1537" y="284"/>
                    </a:cubicBez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6215475" y="2607688"/>
                <a:ext cx="455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632" extrusionOk="0">
                    <a:moveTo>
                      <a:pt x="610" y="1"/>
                    </a:moveTo>
                    <a:cubicBezTo>
                      <a:pt x="474" y="1"/>
                      <a:pt x="255" y="213"/>
                      <a:pt x="114" y="542"/>
                    </a:cubicBezTo>
                    <a:cubicBezTo>
                      <a:pt x="0" y="883"/>
                      <a:pt x="0" y="1224"/>
                      <a:pt x="171" y="1281"/>
                    </a:cubicBezTo>
                    <a:lnTo>
                      <a:pt x="1195" y="1623"/>
                    </a:lnTo>
                    <a:cubicBezTo>
                      <a:pt x="1213" y="1629"/>
                      <a:pt x="1231" y="1631"/>
                      <a:pt x="1248" y="1631"/>
                    </a:cubicBezTo>
                    <a:cubicBezTo>
                      <a:pt x="1401" y="1631"/>
                      <a:pt x="1548" y="1422"/>
                      <a:pt x="1650" y="1168"/>
                    </a:cubicBezTo>
                    <a:cubicBezTo>
                      <a:pt x="1821" y="883"/>
                      <a:pt x="1821" y="599"/>
                      <a:pt x="1707" y="542"/>
                    </a:cubicBezTo>
                    <a:lnTo>
                      <a:pt x="683" y="30"/>
                    </a:lnTo>
                    <a:cubicBezTo>
                      <a:pt x="663" y="10"/>
                      <a:pt x="638" y="1"/>
                      <a:pt x="61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0"/>
              <p:cNvSpPr/>
              <p:nvPr/>
            </p:nvSpPr>
            <p:spPr>
              <a:xfrm>
                <a:off x="6235375" y="2566913"/>
                <a:ext cx="4837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832" extrusionOk="0">
                    <a:moveTo>
                      <a:pt x="917" y="1"/>
                    </a:moveTo>
                    <a:cubicBezTo>
                      <a:pt x="782" y="1"/>
                      <a:pt x="533" y="169"/>
                      <a:pt x="285" y="466"/>
                    </a:cubicBezTo>
                    <a:cubicBezTo>
                      <a:pt x="171" y="637"/>
                      <a:pt x="115" y="808"/>
                      <a:pt x="58" y="922"/>
                    </a:cubicBezTo>
                    <a:cubicBezTo>
                      <a:pt x="58" y="978"/>
                      <a:pt x="58" y="978"/>
                      <a:pt x="58" y="1035"/>
                    </a:cubicBezTo>
                    <a:lnTo>
                      <a:pt x="1" y="1092"/>
                    </a:lnTo>
                    <a:lnTo>
                      <a:pt x="58" y="1092"/>
                    </a:lnTo>
                    <a:lnTo>
                      <a:pt x="58" y="1149"/>
                    </a:lnTo>
                    <a:cubicBezTo>
                      <a:pt x="58" y="1206"/>
                      <a:pt x="58" y="1206"/>
                      <a:pt x="115" y="1263"/>
                    </a:cubicBezTo>
                    <a:lnTo>
                      <a:pt x="1082" y="1832"/>
                    </a:lnTo>
                    <a:lnTo>
                      <a:pt x="1195" y="1832"/>
                    </a:lnTo>
                    <a:cubicBezTo>
                      <a:pt x="1252" y="1832"/>
                      <a:pt x="1252" y="1775"/>
                      <a:pt x="1309" y="1775"/>
                    </a:cubicBezTo>
                    <a:cubicBezTo>
                      <a:pt x="1423" y="1718"/>
                      <a:pt x="1537" y="1547"/>
                      <a:pt x="1650" y="1433"/>
                    </a:cubicBezTo>
                    <a:cubicBezTo>
                      <a:pt x="1878" y="1149"/>
                      <a:pt x="1935" y="808"/>
                      <a:pt x="1821" y="751"/>
                    </a:cubicBezTo>
                    <a:lnTo>
                      <a:pt x="968" y="11"/>
                    </a:lnTo>
                    <a:cubicBezTo>
                      <a:pt x="953" y="4"/>
                      <a:pt x="936" y="1"/>
                      <a:pt x="91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6295100" y="2448938"/>
                <a:ext cx="46950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37" extrusionOk="0">
                    <a:moveTo>
                      <a:pt x="868" y="1"/>
                    </a:moveTo>
                    <a:cubicBezTo>
                      <a:pt x="718" y="1"/>
                      <a:pt x="376" y="226"/>
                      <a:pt x="171" y="635"/>
                    </a:cubicBezTo>
                    <a:cubicBezTo>
                      <a:pt x="1" y="1090"/>
                      <a:pt x="58" y="1488"/>
                      <a:pt x="171" y="1488"/>
                    </a:cubicBezTo>
                    <a:lnTo>
                      <a:pt x="1252" y="1830"/>
                    </a:lnTo>
                    <a:cubicBezTo>
                      <a:pt x="1262" y="1834"/>
                      <a:pt x="1273" y="1837"/>
                      <a:pt x="1284" y="1837"/>
                    </a:cubicBezTo>
                    <a:cubicBezTo>
                      <a:pt x="1405" y="1837"/>
                      <a:pt x="1603" y="1577"/>
                      <a:pt x="1707" y="1318"/>
                    </a:cubicBezTo>
                    <a:cubicBezTo>
                      <a:pt x="1821" y="1090"/>
                      <a:pt x="1878" y="863"/>
                      <a:pt x="1764" y="749"/>
                    </a:cubicBezTo>
                    <a:lnTo>
                      <a:pt x="911" y="9"/>
                    </a:lnTo>
                    <a:cubicBezTo>
                      <a:pt x="899" y="4"/>
                      <a:pt x="885" y="1"/>
                      <a:pt x="86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6356250" y="2429238"/>
                <a:ext cx="135125" cy="34560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13824" extrusionOk="0">
                    <a:moveTo>
                      <a:pt x="4551" y="1"/>
                    </a:moveTo>
                    <a:cubicBezTo>
                      <a:pt x="4551" y="1"/>
                      <a:pt x="4494" y="58"/>
                      <a:pt x="4381" y="115"/>
                    </a:cubicBezTo>
                    <a:cubicBezTo>
                      <a:pt x="4267" y="228"/>
                      <a:pt x="4153" y="342"/>
                      <a:pt x="4039" y="456"/>
                    </a:cubicBezTo>
                    <a:cubicBezTo>
                      <a:pt x="3869" y="627"/>
                      <a:pt x="3641" y="797"/>
                      <a:pt x="3470" y="1025"/>
                    </a:cubicBezTo>
                    <a:cubicBezTo>
                      <a:pt x="3300" y="1252"/>
                      <a:pt x="3072" y="1537"/>
                      <a:pt x="2902" y="1821"/>
                    </a:cubicBezTo>
                    <a:cubicBezTo>
                      <a:pt x="2503" y="2447"/>
                      <a:pt x="2105" y="3073"/>
                      <a:pt x="1707" y="3983"/>
                    </a:cubicBezTo>
                    <a:cubicBezTo>
                      <a:pt x="1650" y="4210"/>
                      <a:pt x="1593" y="4381"/>
                      <a:pt x="1480" y="4551"/>
                    </a:cubicBezTo>
                    <a:cubicBezTo>
                      <a:pt x="1423" y="4836"/>
                      <a:pt x="1366" y="5063"/>
                      <a:pt x="1309" y="5348"/>
                    </a:cubicBezTo>
                    <a:cubicBezTo>
                      <a:pt x="1252" y="5803"/>
                      <a:pt x="1195" y="6315"/>
                      <a:pt x="1195" y="6770"/>
                    </a:cubicBezTo>
                    <a:cubicBezTo>
                      <a:pt x="1252" y="7680"/>
                      <a:pt x="1309" y="8590"/>
                      <a:pt x="1309" y="9386"/>
                    </a:cubicBezTo>
                    <a:cubicBezTo>
                      <a:pt x="1309" y="10126"/>
                      <a:pt x="1195" y="10865"/>
                      <a:pt x="1025" y="11377"/>
                    </a:cubicBezTo>
                    <a:cubicBezTo>
                      <a:pt x="911" y="11889"/>
                      <a:pt x="626" y="12174"/>
                      <a:pt x="513" y="12287"/>
                    </a:cubicBezTo>
                    <a:cubicBezTo>
                      <a:pt x="513" y="12287"/>
                      <a:pt x="399" y="12344"/>
                      <a:pt x="342" y="12401"/>
                    </a:cubicBezTo>
                    <a:cubicBezTo>
                      <a:pt x="285" y="12401"/>
                      <a:pt x="228" y="12458"/>
                      <a:pt x="171" y="12515"/>
                    </a:cubicBezTo>
                    <a:cubicBezTo>
                      <a:pt x="58" y="12515"/>
                      <a:pt x="1" y="12572"/>
                      <a:pt x="1" y="12572"/>
                    </a:cubicBezTo>
                    <a:lnTo>
                      <a:pt x="740" y="13823"/>
                    </a:lnTo>
                    <a:cubicBezTo>
                      <a:pt x="740" y="13766"/>
                      <a:pt x="911" y="13709"/>
                      <a:pt x="1252" y="13482"/>
                    </a:cubicBezTo>
                    <a:cubicBezTo>
                      <a:pt x="1764" y="13141"/>
                      <a:pt x="2162" y="12515"/>
                      <a:pt x="2390" y="11775"/>
                    </a:cubicBezTo>
                    <a:cubicBezTo>
                      <a:pt x="2902" y="10296"/>
                      <a:pt x="2674" y="8476"/>
                      <a:pt x="2617" y="6770"/>
                    </a:cubicBezTo>
                    <a:cubicBezTo>
                      <a:pt x="2617" y="6315"/>
                      <a:pt x="2674" y="5917"/>
                      <a:pt x="2731" y="5575"/>
                    </a:cubicBezTo>
                    <a:cubicBezTo>
                      <a:pt x="2731" y="5405"/>
                      <a:pt x="2788" y="5234"/>
                      <a:pt x="2845" y="5063"/>
                    </a:cubicBezTo>
                    <a:cubicBezTo>
                      <a:pt x="2902" y="4836"/>
                      <a:pt x="2958" y="4608"/>
                      <a:pt x="3072" y="4495"/>
                    </a:cubicBezTo>
                    <a:cubicBezTo>
                      <a:pt x="3357" y="3812"/>
                      <a:pt x="3698" y="3129"/>
                      <a:pt x="4039" y="2618"/>
                    </a:cubicBezTo>
                    <a:cubicBezTo>
                      <a:pt x="4267" y="2390"/>
                      <a:pt x="4437" y="2162"/>
                      <a:pt x="4551" y="1935"/>
                    </a:cubicBezTo>
                    <a:cubicBezTo>
                      <a:pt x="4722" y="1764"/>
                      <a:pt x="4892" y="1594"/>
                      <a:pt x="5006" y="1480"/>
                    </a:cubicBezTo>
                    <a:cubicBezTo>
                      <a:pt x="5120" y="1366"/>
                      <a:pt x="5234" y="1252"/>
                      <a:pt x="5291" y="1252"/>
                    </a:cubicBezTo>
                    <a:cubicBezTo>
                      <a:pt x="5347" y="1195"/>
                      <a:pt x="5404" y="1139"/>
                      <a:pt x="5404" y="1139"/>
                    </a:cubicBezTo>
                    <a:lnTo>
                      <a:pt x="4551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6356250" y="2429238"/>
                <a:ext cx="1138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2572" fill="none" extrusionOk="0">
                    <a:moveTo>
                      <a:pt x="4551" y="1"/>
                    </a:moveTo>
                    <a:cubicBezTo>
                      <a:pt x="4551" y="1"/>
                      <a:pt x="4494" y="58"/>
                      <a:pt x="4381" y="115"/>
                    </a:cubicBezTo>
                    <a:cubicBezTo>
                      <a:pt x="4267" y="228"/>
                      <a:pt x="4153" y="342"/>
                      <a:pt x="4039" y="456"/>
                    </a:cubicBezTo>
                    <a:cubicBezTo>
                      <a:pt x="3869" y="627"/>
                      <a:pt x="3641" y="797"/>
                      <a:pt x="3470" y="1025"/>
                    </a:cubicBezTo>
                    <a:cubicBezTo>
                      <a:pt x="3300" y="1252"/>
                      <a:pt x="3072" y="1537"/>
                      <a:pt x="2902" y="1821"/>
                    </a:cubicBezTo>
                    <a:cubicBezTo>
                      <a:pt x="2503" y="2447"/>
                      <a:pt x="2105" y="3073"/>
                      <a:pt x="1707" y="3983"/>
                    </a:cubicBezTo>
                    <a:cubicBezTo>
                      <a:pt x="1650" y="4210"/>
                      <a:pt x="1593" y="4381"/>
                      <a:pt x="1480" y="4551"/>
                    </a:cubicBezTo>
                    <a:cubicBezTo>
                      <a:pt x="1423" y="4836"/>
                      <a:pt x="1366" y="5063"/>
                      <a:pt x="1309" y="5348"/>
                    </a:cubicBezTo>
                    <a:cubicBezTo>
                      <a:pt x="1252" y="5803"/>
                      <a:pt x="1195" y="6315"/>
                      <a:pt x="1195" y="6770"/>
                    </a:cubicBezTo>
                    <a:cubicBezTo>
                      <a:pt x="1252" y="7680"/>
                      <a:pt x="1309" y="8590"/>
                      <a:pt x="1309" y="9386"/>
                    </a:cubicBezTo>
                    <a:cubicBezTo>
                      <a:pt x="1309" y="10126"/>
                      <a:pt x="1195" y="10865"/>
                      <a:pt x="1025" y="11377"/>
                    </a:cubicBezTo>
                    <a:cubicBezTo>
                      <a:pt x="911" y="11889"/>
                      <a:pt x="626" y="12174"/>
                      <a:pt x="513" y="12287"/>
                    </a:cubicBezTo>
                    <a:cubicBezTo>
                      <a:pt x="513" y="12287"/>
                      <a:pt x="399" y="12344"/>
                      <a:pt x="342" y="12401"/>
                    </a:cubicBezTo>
                    <a:cubicBezTo>
                      <a:pt x="285" y="12458"/>
                      <a:pt x="228" y="12458"/>
                      <a:pt x="171" y="12515"/>
                    </a:cubicBezTo>
                    <a:cubicBezTo>
                      <a:pt x="58" y="12515"/>
                      <a:pt x="1" y="12572"/>
                      <a:pt x="1" y="1257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6374750" y="2457688"/>
                <a:ext cx="116625" cy="31715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12686" fill="none" extrusionOk="0">
                    <a:moveTo>
                      <a:pt x="0" y="12685"/>
                    </a:moveTo>
                    <a:cubicBezTo>
                      <a:pt x="0" y="12628"/>
                      <a:pt x="171" y="12571"/>
                      <a:pt x="512" y="12344"/>
                    </a:cubicBezTo>
                    <a:cubicBezTo>
                      <a:pt x="1024" y="12003"/>
                      <a:pt x="1422" y="11377"/>
                      <a:pt x="1650" y="10637"/>
                    </a:cubicBezTo>
                    <a:cubicBezTo>
                      <a:pt x="2162" y="9158"/>
                      <a:pt x="1934" y="7338"/>
                      <a:pt x="1877" y="5632"/>
                    </a:cubicBezTo>
                    <a:cubicBezTo>
                      <a:pt x="1877" y="5177"/>
                      <a:pt x="1934" y="4779"/>
                      <a:pt x="1991" y="4437"/>
                    </a:cubicBezTo>
                    <a:cubicBezTo>
                      <a:pt x="1991" y="4267"/>
                      <a:pt x="2048" y="4096"/>
                      <a:pt x="2105" y="3925"/>
                    </a:cubicBezTo>
                    <a:cubicBezTo>
                      <a:pt x="2162" y="3698"/>
                      <a:pt x="2218" y="3470"/>
                      <a:pt x="2332" y="3357"/>
                    </a:cubicBezTo>
                    <a:cubicBezTo>
                      <a:pt x="2617" y="2674"/>
                      <a:pt x="2958" y="1991"/>
                      <a:pt x="3299" y="1480"/>
                    </a:cubicBezTo>
                    <a:cubicBezTo>
                      <a:pt x="3527" y="1252"/>
                      <a:pt x="3697" y="1024"/>
                      <a:pt x="3811" y="797"/>
                    </a:cubicBezTo>
                    <a:cubicBezTo>
                      <a:pt x="3982" y="626"/>
                      <a:pt x="4152" y="456"/>
                      <a:pt x="4266" y="342"/>
                    </a:cubicBezTo>
                    <a:cubicBezTo>
                      <a:pt x="4380" y="228"/>
                      <a:pt x="4494" y="114"/>
                      <a:pt x="4551" y="114"/>
                    </a:cubicBezTo>
                    <a:cubicBezTo>
                      <a:pt x="4607" y="57"/>
                      <a:pt x="4664" y="1"/>
                      <a:pt x="4664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0"/>
              <p:cNvSpPr/>
              <p:nvPr/>
            </p:nvSpPr>
            <p:spPr>
              <a:xfrm>
                <a:off x="6370475" y="2717688"/>
                <a:ext cx="45525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830" extrusionOk="0">
                    <a:moveTo>
                      <a:pt x="586" y="1"/>
                    </a:moveTo>
                    <a:cubicBezTo>
                      <a:pt x="465" y="1"/>
                      <a:pt x="273" y="199"/>
                      <a:pt x="171" y="351"/>
                    </a:cubicBezTo>
                    <a:cubicBezTo>
                      <a:pt x="114" y="465"/>
                      <a:pt x="57" y="579"/>
                      <a:pt x="57" y="636"/>
                    </a:cubicBezTo>
                    <a:cubicBezTo>
                      <a:pt x="0" y="749"/>
                      <a:pt x="57" y="806"/>
                      <a:pt x="57" y="863"/>
                    </a:cubicBezTo>
                    <a:lnTo>
                      <a:pt x="740" y="1773"/>
                    </a:lnTo>
                    <a:cubicBezTo>
                      <a:pt x="753" y="1812"/>
                      <a:pt x="789" y="1830"/>
                      <a:pt x="839" y="1830"/>
                    </a:cubicBezTo>
                    <a:cubicBezTo>
                      <a:pt x="1013" y="1830"/>
                      <a:pt x="1360" y="1614"/>
                      <a:pt x="1536" y="1261"/>
                    </a:cubicBezTo>
                    <a:cubicBezTo>
                      <a:pt x="1821" y="863"/>
                      <a:pt x="1821" y="465"/>
                      <a:pt x="1707" y="408"/>
                    </a:cubicBezTo>
                    <a:lnTo>
                      <a:pt x="626" y="10"/>
                    </a:lnTo>
                    <a:cubicBezTo>
                      <a:pt x="614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0"/>
              <p:cNvSpPr/>
              <p:nvPr/>
            </p:nvSpPr>
            <p:spPr>
              <a:xfrm>
                <a:off x="6386125" y="2662463"/>
                <a:ext cx="426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80" extrusionOk="0">
                    <a:moveTo>
                      <a:pt x="285" y="0"/>
                    </a:moveTo>
                    <a:cubicBezTo>
                      <a:pt x="171" y="0"/>
                      <a:pt x="0" y="285"/>
                      <a:pt x="0" y="626"/>
                    </a:cubicBezTo>
                    <a:cubicBezTo>
                      <a:pt x="0" y="1024"/>
                      <a:pt x="57" y="1309"/>
                      <a:pt x="228" y="1309"/>
                    </a:cubicBezTo>
                    <a:lnTo>
                      <a:pt x="1308" y="1479"/>
                    </a:lnTo>
                    <a:cubicBezTo>
                      <a:pt x="1479" y="1479"/>
                      <a:pt x="1650" y="1138"/>
                      <a:pt x="1650" y="740"/>
                    </a:cubicBezTo>
                    <a:cubicBezTo>
                      <a:pt x="1707" y="342"/>
                      <a:pt x="1593" y="0"/>
                      <a:pt x="142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6384700" y="2592788"/>
                <a:ext cx="426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049" extrusionOk="0">
                    <a:moveTo>
                      <a:pt x="285" y="0"/>
                    </a:moveTo>
                    <a:cubicBezTo>
                      <a:pt x="171" y="0"/>
                      <a:pt x="0" y="512"/>
                      <a:pt x="57" y="1081"/>
                    </a:cubicBezTo>
                    <a:cubicBezTo>
                      <a:pt x="57" y="1650"/>
                      <a:pt x="171" y="2048"/>
                      <a:pt x="342" y="2048"/>
                    </a:cubicBezTo>
                    <a:lnTo>
                      <a:pt x="1479" y="2048"/>
                    </a:lnTo>
                    <a:cubicBezTo>
                      <a:pt x="1593" y="2048"/>
                      <a:pt x="1707" y="1593"/>
                      <a:pt x="1707" y="1024"/>
                    </a:cubicBezTo>
                    <a:cubicBezTo>
                      <a:pt x="1650" y="455"/>
                      <a:pt x="1536" y="0"/>
                      <a:pt x="142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6386125" y="2536763"/>
                <a:ext cx="455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567" extrusionOk="0">
                    <a:moveTo>
                      <a:pt x="570" y="1"/>
                    </a:moveTo>
                    <a:cubicBezTo>
                      <a:pt x="512" y="1"/>
                      <a:pt x="440" y="53"/>
                      <a:pt x="398" y="137"/>
                    </a:cubicBezTo>
                    <a:cubicBezTo>
                      <a:pt x="341" y="194"/>
                      <a:pt x="285" y="250"/>
                      <a:pt x="228" y="307"/>
                    </a:cubicBezTo>
                    <a:cubicBezTo>
                      <a:pt x="171" y="421"/>
                      <a:pt x="171" y="535"/>
                      <a:pt x="114" y="649"/>
                    </a:cubicBezTo>
                    <a:cubicBezTo>
                      <a:pt x="0" y="1104"/>
                      <a:pt x="114" y="1445"/>
                      <a:pt x="285" y="1445"/>
                    </a:cubicBezTo>
                    <a:lnTo>
                      <a:pt x="1365" y="1559"/>
                    </a:lnTo>
                    <a:cubicBezTo>
                      <a:pt x="1380" y="1564"/>
                      <a:pt x="1395" y="1566"/>
                      <a:pt x="1409" y="1566"/>
                    </a:cubicBezTo>
                    <a:cubicBezTo>
                      <a:pt x="1556" y="1566"/>
                      <a:pt x="1660" y="1306"/>
                      <a:pt x="1763" y="1047"/>
                    </a:cubicBezTo>
                    <a:cubicBezTo>
                      <a:pt x="1763" y="990"/>
                      <a:pt x="1763" y="876"/>
                      <a:pt x="1763" y="876"/>
                    </a:cubicBezTo>
                    <a:cubicBezTo>
                      <a:pt x="1763" y="762"/>
                      <a:pt x="1820" y="706"/>
                      <a:pt x="1820" y="649"/>
                    </a:cubicBezTo>
                    <a:cubicBezTo>
                      <a:pt x="1763" y="478"/>
                      <a:pt x="1763" y="421"/>
                      <a:pt x="1707" y="364"/>
                    </a:cubicBezTo>
                    <a:lnTo>
                      <a:pt x="626" y="23"/>
                    </a:lnTo>
                    <a:cubicBezTo>
                      <a:pt x="611" y="8"/>
                      <a:pt x="591" y="1"/>
                      <a:pt x="57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6407450" y="2474138"/>
                <a:ext cx="5405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2194" extrusionOk="0">
                    <a:moveTo>
                      <a:pt x="1070" y="0"/>
                    </a:moveTo>
                    <a:cubicBezTo>
                      <a:pt x="909" y="0"/>
                      <a:pt x="584" y="271"/>
                      <a:pt x="342" y="708"/>
                    </a:cubicBezTo>
                    <a:cubicBezTo>
                      <a:pt x="57" y="1163"/>
                      <a:pt x="0" y="1618"/>
                      <a:pt x="114" y="1675"/>
                    </a:cubicBezTo>
                    <a:lnTo>
                      <a:pt x="1138" y="2187"/>
                    </a:lnTo>
                    <a:cubicBezTo>
                      <a:pt x="1148" y="2191"/>
                      <a:pt x="1159" y="2194"/>
                      <a:pt x="1171" y="2194"/>
                    </a:cubicBezTo>
                    <a:cubicBezTo>
                      <a:pt x="1300" y="2194"/>
                      <a:pt x="1556" y="1920"/>
                      <a:pt x="1764" y="1504"/>
                    </a:cubicBezTo>
                    <a:cubicBezTo>
                      <a:pt x="2048" y="1106"/>
                      <a:pt x="2162" y="765"/>
                      <a:pt x="2048" y="651"/>
                    </a:cubicBezTo>
                    <a:lnTo>
                      <a:pt x="1138" y="25"/>
                    </a:lnTo>
                    <a:cubicBezTo>
                      <a:pt x="1121" y="8"/>
                      <a:pt x="1098" y="0"/>
                      <a:pt x="10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6445850" y="2429613"/>
                <a:ext cx="48375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851" extrusionOk="0">
                    <a:moveTo>
                      <a:pt x="1119" y="0"/>
                    </a:moveTo>
                    <a:cubicBezTo>
                      <a:pt x="946" y="0"/>
                      <a:pt x="669" y="128"/>
                      <a:pt x="455" y="384"/>
                    </a:cubicBezTo>
                    <a:cubicBezTo>
                      <a:pt x="114" y="669"/>
                      <a:pt x="0" y="1010"/>
                      <a:pt x="114" y="1067"/>
                    </a:cubicBezTo>
                    <a:lnTo>
                      <a:pt x="967" y="1806"/>
                    </a:lnTo>
                    <a:cubicBezTo>
                      <a:pt x="998" y="1837"/>
                      <a:pt x="1040" y="1851"/>
                      <a:pt x="1091" y="1851"/>
                    </a:cubicBezTo>
                    <a:cubicBezTo>
                      <a:pt x="1229" y="1851"/>
                      <a:pt x="1426" y="1745"/>
                      <a:pt x="1593" y="1579"/>
                    </a:cubicBezTo>
                    <a:cubicBezTo>
                      <a:pt x="1820" y="1294"/>
                      <a:pt x="1934" y="1124"/>
                      <a:pt x="1877" y="953"/>
                    </a:cubicBezTo>
                    <a:lnTo>
                      <a:pt x="1252" y="43"/>
                    </a:lnTo>
                    <a:cubicBezTo>
                      <a:pt x="1223" y="14"/>
                      <a:pt x="1177" y="0"/>
                      <a:pt x="11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6266675" y="2506038"/>
                <a:ext cx="162125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7225" extrusionOk="0">
                    <a:moveTo>
                      <a:pt x="5575" y="1"/>
                    </a:moveTo>
                    <a:lnTo>
                      <a:pt x="4551" y="797"/>
                    </a:lnTo>
                    <a:cubicBezTo>
                      <a:pt x="4266" y="1081"/>
                      <a:pt x="3811" y="1423"/>
                      <a:pt x="3470" y="1764"/>
                    </a:cubicBezTo>
                    <a:cubicBezTo>
                      <a:pt x="3413" y="1878"/>
                      <a:pt x="3299" y="1935"/>
                      <a:pt x="3186" y="2048"/>
                    </a:cubicBezTo>
                    <a:lnTo>
                      <a:pt x="3129" y="2105"/>
                    </a:lnTo>
                    <a:lnTo>
                      <a:pt x="3129" y="2162"/>
                    </a:lnTo>
                    <a:lnTo>
                      <a:pt x="3072" y="2219"/>
                    </a:lnTo>
                    <a:lnTo>
                      <a:pt x="3015" y="2276"/>
                    </a:lnTo>
                    <a:lnTo>
                      <a:pt x="2901" y="2446"/>
                    </a:lnTo>
                    <a:cubicBezTo>
                      <a:pt x="2730" y="2731"/>
                      <a:pt x="2617" y="2958"/>
                      <a:pt x="2446" y="3186"/>
                    </a:cubicBezTo>
                    <a:cubicBezTo>
                      <a:pt x="2219" y="3698"/>
                      <a:pt x="1934" y="4153"/>
                      <a:pt x="1707" y="4551"/>
                    </a:cubicBezTo>
                    <a:cubicBezTo>
                      <a:pt x="1479" y="4892"/>
                      <a:pt x="1195" y="5177"/>
                      <a:pt x="1024" y="5404"/>
                    </a:cubicBezTo>
                    <a:cubicBezTo>
                      <a:pt x="910" y="5461"/>
                      <a:pt x="797" y="5518"/>
                      <a:pt x="740" y="5575"/>
                    </a:cubicBezTo>
                    <a:cubicBezTo>
                      <a:pt x="626" y="5632"/>
                      <a:pt x="455" y="5689"/>
                      <a:pt x="341" y="5746"/>
                    </a:cubicBezTo>
                    <a:cubicBezTo>
                      <a:pt x="114" y="5859"/>
                      <a:pt x="0" y="5916"/>
                      <a:pt x="0" y="5916"/>
                    </a:cubicBezTo>
                    <a:lnTo>
                      <a:pt x="569" y="7224"/>
                    </a:lnTo>
                    <a:cubicBezTo>
                      <a:pt x="569" y="7224"/>
                      <a:pt x="683" y="7168"/>
                      <a:pt x="910" y="7054"/>
                    </a:cubicBezTo>
                    <a:cubicBezTo>
                      <a:pt x="1024" y="6997"/>
                      <a:pt x="1138" y="6997"/>
                      <a:pt x="1308" y="6883"/>
                    </a:cubicBezTo>
                    <a:cubicBezTo>
                      <a:pt x="1479" y="6769"/>
                      <a:pt x="1707" y="6656"/>
                      <a:pt x="1877" y="6485"/>
                    </a:cubicBezTo>
                    <a:cubicBezTo>
                      <a:pt x="2674" y="5859"/>
                      <a:pt x="3242" y="4779"/>
                      <a:pt x="3697" y="3868"/>
                    </a:cubicBezTo>
                    <a:cubicBezTo>
                      <a:pt x="3811" y="3698"/>
                      <a:pt x="3925" y="3470"/>
                      <a:pt x="4096" y="3243"/>
                    </a:cubicBezTo>
                    <a:lnTo>
                      <a:pt x="4209" y="3129"/>
                    </a:lnTo>
                    <a:lnTo>
                      <a:pt x="4209" y="3015"/>
                    </a:lnTo>
                    <a:lnTo>
                      <a:pt x="4266" y="3015"/>
                    </a:lnTo>
                    <a:lnTo>
                      <a:pt x="4266" y="2979"/>
                    </a:lnTo>
                    <a:lnTo>
                      <a:pt x="4266" y="2979"/>
                    </a:lnTo>
                    <a:cubicBezTo>
                      <a:pt x="4346" y="2917"/>
                      <a:pt x="4401" y="2824"/>
                      <a:pt x="4494" y="2731"/>
                    </a:cubicBezTo>
                    <a:cubicBezTo>
                      <a:pt x="4835" y="2390"/>
                      <a:pt x="5176" y="2162"/>
                      <a:pt x="5461" y="1935"/>
                    </a:cubicBezTo>
                    <a:cubicBezTo>
                      <a:pt x="6086" y="1423"/>
                      <a:pt x="6485" y="1081"/>
                      <a:pt x="6485" y="1081"/>
                    </a:cubicBezTo>
                    <a:lnTo>
                      <a:pt x="5575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6266675" y="2506038"/>
                <a:ext cx="139375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5917" fill="none" extrusionOk="0">
                    <a:moveTo>
                      <a:pt x="5575" y="1"/>
                    </a:moveTo>
                    <a:lnTo>
                      <a:pt x="4551" y="797"/>
                    </a:lnTo>
                    <a:cubicBezTo>
                      <a:pt x="4266" y="1081"/>
                      <a:pt x="3811" y="1423"/>
                      <a:pt x="3470" y="1764"/>
                    </a:cubicBezTo>
                    <a:cubicBezTo>
                      <a:pt x="3413" y="1878"/>
                      <a:pt x="3299" y="1935"/>
                      <a:pt x="3186" y="2048"/>
                    </a:cubicBezTo>
                    <a:lnTo>
                      <a:pt x="3129" y="2105"/>
                    </a:lnTo>
                    <a:lnTo>
                      <a:pt x="3129" y="2105"/>
                    </a:lnTo>
                    <a:lnTo>
                      <a:pt x="3129" y="2162"/>
                    </a:lnTo>
                    <a:lnTo>
                      <a:pt x="3129" y="2162"/>
                    </a:lnTo>
                    <a:lnTo>
                      <a:pt x="3072" y="2219"/>
                    </a:lnTo>
                    <a:lnTo>
                      <a:pt x="3015" y="2276"/>
                    </a:lnTo>
                    <a:lnTo>
                      <a:pt x="2901" y="2446"/>
                    </a:lnTo>
                    <a:cubicBezTo>
                      <a:pt x="2730" y="2731"/>
                      <a:pt x="2617" y="2958"/>
                      <a:pt x="2446" y="3186"/>
                    </a:cubicBezTo>
                    <a:cubicBezTo>
                      <a:pt x="2219" y="3698"/>
                      <a:pt x="1934" y="4153"/>
                      <a:pt x="1707" y="4551"/>
                    </a:cubicBezTo>
                    <a:cubicBezTo>
                      <a:pt x="1479" y="4892"/>
                      <a:pt x="1195" y="5177"/>
                      <a:pt x="1024" y="5404"/>
                    </a:cubicBezTo>
                    <a:cubicBezTo>
                      <a:pt x="910" y="5461"/>
                      <a:pt x="797" y="5518"/>
                      <a:pt x="740" y="5575"/>
                    </a:cubicBezTo>
                    <a:cubicBezTo>
                      <a:pt x="626" y="5632"/>
                      <a:pt x="455" y="5689"/>
                      <a:pt x="341" y="5746"/>
                    </a:cubicBezTo>
                    <a:cubicBezTo>
                      <a:pt x="114" y="5859"/>
                      <a:pt x="0" y="5916"/>
                      <a:pt x="0" y="5916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280875" y="2533063"/>
                <a:ext cx="147925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6144" fill="none" extrusionOk="0">
                    <a:moveTo>
                      <a:pt x="1" y="6143"/>
                    </a:moveTo>
                    <a:cubicBezTo>
                      <a:pt x="1" y="6143"/>
                      <a:pt x="115" y="6087"/>
                      <a:pt x="342" y="5973"/>
                    </a:cubicBezTo>
                    <a:cubicBezTo>
                      <a:pt x="456" y="5916"/>
                      <a:pt x="570" y="5916"/>
                      <a:pt x="740" y="5802"/>
                    </a:cubicBezTo>
                    <a:cubicBezTo>
                      <a:pt x="911" y="5688"/>
                      <a:pt x="1139" y="5575"/>
                      <a:pt x="1309" y="5404"/>
                    </a:cubicBezTo>
                    <a:cubicBezTo>
                      <a:pt x="2106" y="4778"/>
                      <a:pt x="2674" y="3698"/>
                      <a:pt x="3129" y="2787"/>
                    </a:cubicBezTo>
                    <a:cubicBezTo>
                      <a:pt x="3243" y="2617"/>
                      <a:pt x="3357" y="2389"/>
                      <a:pt x="3528" y="2162"/>
                    </a:cubicBezTo>
                    <a:lnTo>
                      <a:pt x="3641" y="2048"/>
                    </a:lnTo>
                    <a:lnTo>
                      <a:pt x="3641" y="1934"/>
                    </a:lnTo>
                    <a:lnTo>
                      <a:pt x="3698" y="1934"/>
                    </a:lnTo>
                    <a:lnTo>
                      <a:pt x="3698" y="1877"/>
                    </a:lnTo>
                    <a:lnTo>
                      <a:pt x="3698" y="1877"/>
                    </a:lnTo>
                    <a:lnTo>
                      <a:pt x="3698" y="1877"/>
                    </a:lnTo>
                    <a:cubicBezTo>
                      <a:pt x="3698" y="1877"/>
                      <a:pt x="3584" y="1991"/>
                      <a:pt x="3641" y="1934"/>
                    </a:cubicBezTo>
                    <a:lnTo>
                      <a:pt x="3641" y="1934"/>
                    </a:lnTo>
                    <a:cubicBezTo>
                      <a:pt x="3755" y="1877"/>
                      <a:pt x="3812" y="1764"/>
                      <a:pt x="3926" y="1650"/>
                    </a:cubicBezTo>
                    <a:cubicBezTo>
                      <a:pt x="4267" y="1309"/>
                      <a:pt x="4608" y="1081"/>
                      <a:pt x="4893" y="854"/>
                    </a:cubicBezTo>
                    <a:cubicBezTo>
                      <a:pt x="5518" y="342"/>
                      <a:pt x="5917" y="0"/>
                      <a:pt x="5917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6276625" y="2642438"/>
                <a:ext cx="355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657" extrusionOk="0">
                    <a:moveTo>
                      <a:pt x="447" y="0"/>
                    </a:moveTo>
                    <a:cubicBezTo>
                      <a:pt x="402" y="0"/>
                      <a:pt x="363" y="19"/>
                      <a:pt x="342" y="62"/>
                    </a:cubicBezTo>
                    <a:cubicBezTo>
                      <a:pt x="171" y="176"/>
                      <a:pt x="0" y="346"/>
                      <a:pt x="57" y="460"/>
                    </a:cubicBezTo>
                    <a:lnTo>
                      <a:pt x="512" y="1484"/>
                    </a:lnTo>
                    <a:cubicBezTo>
                      <a:pt x="549" y="1594"/>
                      <a:pt x="633" y="1657"/>
                      <a:pt x="765" y="1657"/>
                    </a:cubicBezTo>
                    <a:cubicBezTo>
                      <a:pt x="837" y="1657"/>
                      <a:pt x="923" y="1638"/>
                      <a:pt x="1024" y="1598"/>
                    </a:cubicBezTo>
                    <a:cubicBezTo>
                      <a:pt x="1309" y="1370"/>
                      <a:pt x="1422" y="1143"/>
                      <a:pt x="1365" y="1029"/>
                    </a:cubicBezTo>
                    <a:lnTo>
                      <a:pt x="683" y="119"/>
                    </a:lnTo>
                    <a:cubicBezTo>
                      <a:pt x="613" y="49"/>
                      <a:pt x="521" y="0"/>
                      <a:pt x="4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6300800" y="2620688"/>
                <a:ext cx="3982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32" extrusionOk="0">
                    <a:moveTo>
                      <a:pt x="418" y="1"/>
                    </a:moveTo>
                    <a:cubicBezTo>
                      <a:pt x="317" y="1"/>
                      <a:pt x="199" y="65"/>
                      <a:pt x="114" y="193"/>
                    </a:cubicBezTo>
                    <a:cubicBezTo>
                      <a:pt x="0" y="363"/>
                      <a:pt x="0" y="534"/>
                      <a:pt x="114" y="648"/>
                    </a:cubicBezTo>
                    <a:lnTo>
                      <a:pt x="910" y="1387"/>
                    </a:lnTo>
                    <a:cubicBezTo>
                      <a:pt x="941" y="1418"/>
                      <a:pt x="984" y="1432"/>
                      <a:pt x="1032" y="1432"/>
                    </a:cubicBezTo>
                    <a:cubicBezTo>
                      <a:pt x="1164" y="1432"/>
                      <a:pt x="1339" y="1326"/>
                      <a:pt x="1422" y="1160"/>
                    </a:cubicBezTo>
                    <a:cubicBezTo>
                      <a:pt x="1593" y="989"/>
                      <a:pt x="1593" y="704"/>
                      <a:pt x="1479" y="648"/>
                    </a:cubicBezTo>
                    <a:lnTo>
                      <a:pt x="512" y="22"/>
                    </a:lnTo>
                    <a:cubicBezTo>
                      <a:pt x="484" y="8"/>
                      <a:pt x="452" y="1"/>
                      <a:pt x="41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0"/>
              <p:cNvSpPr/>
              <p:nvPr/>
            </p:nvSpPr>
            <p:spPr>
              <a:xfrm>
                <a:off x="6316450" y="2585388"/>
                <a:ext cx="455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673" extrusionOk="0">
                    <a:moveTo>
                      <a:pt x="671" y="1"/>
                    </a:moveTo>
                    <a:cubicBezTo>
                      <a:pt x="511" y="1"/>
                      <a:pt x="319" y="162"/>
                      <a:pt x="171" y="410"/>
                    </a:cubicBezTo>
                    <a:cubicBezTo>
                      <a:pt x="0" y="751"/>
                      <a:pt x="0" y="1036"/>
                      <a:pt x="114" y="1093"/>
                    </a:cubicBezTo>
                    <a:lnTo>
                      <a:pt x="1081" y="1661"/>
                    </a:lnTo>
                    <a:cubicBezTo>
                      <a:pt x="1095" y="1669"/>
                      <a:pt x="1112" y="1672"/>
                      <a:pt x="1132" y="1672"/>
                    </a:cubicBezTo>
                    <a:cubicBezTo>
                      <a:pt x="1265" y="1672"/>
                      <a:pt x="1501" y="1504"/>
                      <a:pt x="1650" y="1206"/>
                    </a:cubicBezTo>
                    <a:cubicBezTo>
                      <a:pt x="1820" y="922"/>
                      <a:pt x="1820" y="638"/>
                      <a:pt x="1706" y="581"/>
                    </a:cubicBezTo>
                    <a:lnTo>
                      <a:pt x="739" y="12"/>
                    </a:lnTo>
                    <a:cubicBezTo>
                      <a:pt x="717" y="5"/>
                      <a:pt x="694" y="1"/>
                      <a:pt x="6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6336350" y="2555213"/>
                <a:ext cx="398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36" extrusionOk="0">
                    <a:moveTo>
                      <a:pt x="574" y="1"/>
                    </a:moveTo>
                    <a:cubicBezTo>
                      <a:pt x="550" y="1"/>
                      <a:pt x="529" y="8"/>
                      <a:pt x="512" y="24"/>
                    </a:cubicBezTo>
                    <a:lnTo>
                      <a:pt x="399" y="24"/>
                    </a:lnTo>
                    <a:lnTo>
                      <a:pt x="342" y="138"/>
                    </a:lnTo>
                    <a:lnTo>
                      <a:pt x="285" y="138"/>
                    </a:lnTo>
                    <a:cubicBezTo>
                      <a:pt x="285" y="195"/>
                      <a:pt x="228" y="252"/>
                      <a:pt x="171" y="309"/>
                    </a:cubicBezTo>
                    <a:cubicBezTo>
                      <a:pt x="57" y="479"/>
                      <a:pt x="0" y="764"/>
                      <a:pt x="171" y="821"/>
                    </a:cubicBezTo>
                    <a:lnTo>
                      <a:pt x="1081" y="1390"/>
                    </a:lnTo>
                    <a:cubicBezTo>
                      <a:pt x="1129" y="1421"/>
                      <a:pt x="1176" y="1435"/>
                      <a:pt x="1223" y="1435"/>
                    </a:cubicBezTo>
                    <a:cubicBezTo>
                      <a:pt x="1343" y="1435"/>
                      <a:pt x="1454" y="1342"/>
                      <a:pt x="1536" y="1219"/>
                    </a:cubicBezTo>
                    <a:cubicBezTo>
                      <a:pt x="1593" y="1219"/>
                      <a:pt x="1593" y="1162"/>
                      <a:pt x="1593" y="1105"/>
                    </a:cubicBezTo>
                    <a:lnTo>
                      <a:pt x="1593" y="1105"/>
                    </a:lnTo>
                    <a:lnTo>
                      <a:pt x="1536" y="1162"/>
                    </a:lnTo>
                    <a:lnTo>
                      <a:pt x="1536" y="1105"/>
                    </a:lnTo>
                    <a:cubicBezTo>
                      <a:pt x="1593" y="1105"/>
                      <a:pt x="1593" y="1105"/>
                      <a:pt x="1593" y="1048"/>
                    </a:cubicBezTo>
                    <a:cubicBezTo>
                      <a:pt x="1593" y="991"/>
                      <a:pt x="1593" y="878"/>
                      <a:pt x="1536" y="821"/>
                    </a:cubicBezTo>
                    <a:lnTo>
                      <a:pt x="740" y="81"/>
                    </a:lnTo>
                    <a:cubicBezTo>
                      <a:pt x="700" y="41"/>
                      <a:pt x="631" y="1"/>
                      <a:pt x="57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6360525" y="2527363"/>
                <a:ext cx="4552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653" extrusionOk="0">
                    <a:moveTo>
                      <a:pt x="875" y="1"/>
                    </a:moveTo>
                    <a:cubicBezTo>
                      <a:pt x="752" y="1"/>
                      <a:pt x="588" y="77"/>
                      <a:pt x="398" y="228"/>
                    </a:cubicBezTo>
                    <a:cubicBezTo>
                      <a:pt x="114" y="456"/>
                      <a:pt x="0" y="740"/>
                      <a:pt x="114" y="797"/>
                    </a:cubicBezTo>
                    <a:lnTo>
                      <a:pt x="910" y="1593"/>
                    </a:lnTo>
                    <a:cubicBezTo>
                      <a:pt x="951" y="1634"/>
                      <a:pt x="1005" y="1653"/>
                      <a:pt x="1069" y="1653"/>
                    </a:cubicBezTo>
                    <a:cubicBezTo>
                      <a:pt x="1185" y="1653"/>
                      <a:pt x="1332" y="1590"/>
                      <a:pt x="1479" y="1480"/>
                    </a:cubicBezTo>
                    <a:cubicBezTo>
                      <a:pt x="1707" y="1309"/>
                      <a:pt x="1821" y="1025"/>
                      <a:pt x="1707" y="911"/>
                    </a:cubicBezTo>
                    <a:lnTo>
                      <a:pt x="1024" y="58"/>
                    </a:lnTo>
                    <a:cubicBezTo>
                      <a:pt x="986" y="20"/>
                      <a:pt x="936" y="1"/>
                      <a:pt x="87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6393225" y="2505913"/>
                <a:ext cx="38425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64" extrusionOk="0">
                    <a:moveTo>
                      <a:pt x="588" y="0"/>
                    </a:moveTo>
                    <a:cubicBezTo>
                      <a:pt x="496" y="0"/>
                      <a:pt x="390" y="49"/>
                      <a:pt x="285" y="119"/>
                    </a:cubicBezTo>
                    <a:cubicBezTo>
                      <a:pt x="114" y="290"/>
                      <a:pt x="1" y="461"/>
                      <a:pt x="114" y="574"/>
                    </a:cubicBezTo>
                    <a:lnTo>
                      <a:pt x="797" y="1484"/>
                    </a:lnTo>
                    <a:cubicBezTo>
                      <a:pt x="848" y="1536"/>
                      <a:pt x="922" y="1564"/>
                      <a:pt x="1004" y="1564"/>
                    </a:cubicBezTo>
                    <a:cubicBezTo>
                      <a:pt x="1104" y="1564"/>
                      <a:pt x="1215" y="1522"/>
                      <a:pt x="1309" y="1428"/>
                    </a:cubicBezTo>
                    <a:cubicBezTo>
                      <a:pt x="1479" y="1257"/>
                      <a:pt x="1536" y="1029"/>
                      <a:pt x="1479" y="916"/>
                    </a:cubicBezTo>
                    <a:lnTo>
                      <a:pt x="740" y="62"/>
                    </a:lnTo>
                    <a:cubicBezTo>
                      <a:pt x="697" y="19"/>
                      <a:pt x="645" y="0"/>
                      <a:pt x="5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6083225" y="2433513"/>
                <a:ext cx="14080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6770" extrusionOk="0">
                    <a:moveTo>
                      <a:pt x="5518" y="1"/>
                    </a:moveTo>
                    <a:cubicBezTo>
                      <a:pt x="5518" y="1"/>
                      <a:pt x="5347" y="1"/>
                      <a:pt x="5063" y="57"/>
                    </a:cubicBezTo>
                    <a:cubicBezTo>
                      <a:pt x="4949" y="114"/>
                      <a:pt x="4779" y="171"/>
                      <a:pt x="4608" y="228"/>
                    </a:cubicBezTo>
                    <a:cubicBezTo>
                      <a:pt x="4437" y="285"/>
                      <a:pt x="4210" y="456"/>
                      <a:pt x="4039" y="569"/>
                    </a:cubicBezTo>
                    <a:cubicBezTo>
                      <a:pt x="3243" y="1081"/>
                      <a:pt x="2617" y="1991"/>
                      <a:pt x="2162" y="2845"/>
                    </a:cubicBezTo>
                    <a:cubicBezTo>
                      <a:pt x="1650" y="3698"/>
                      <a:pt x="1195" y="4494"/>
                      <a:pt x="797" y="4949"/>
                    </a:cubicBezTo>
                    <a:cubicBezTo>
                      <a:pt x="683" y="5063"/>
                      <a:pt x="569" y="5120"/>
                      <a:pt x="512" y="5177"/>
                    </a:cubicBezTo>
                    <a:cubicBezTo>
                      <a:pt x="456" y="5234"/>
                      <a:pt x="399" y="5291"/>
                      <a:pt x="285" y="5347"/>
                    </a:cubicBezTo>
                    <a:cubicBezTo>
                      <a:pt x="114" y="5461"/>
                      <a:pt x="1" y="5518"/>
                      <a:pt x="1" y="5518"/>
                    </a:cubicBezTo>
                    <a:lnTo>
                      <a:pt x="797" y="6769"/>
                    </a:lnTo>
                    <a:cubicBezTo>
                      <a:pt x="797" y="6769"/>
                      <a:pt x="854" y="6656"/>
                      <a:pt x="1024" y="6599"/>
                    </a:cubicBezTo>
                    <a:cubicBezTo>
                      <a:pt x="1195" y="6485"/>
                      <a:pt x="1593" y="6144"/>
                      <a:pt x="1821" y="5859"/>
                    </a:cubicBezTo>
                    <a:cubicBezTo>
                      <a:pt x="2390" y="5234"/>
                      <a:pt x="2901" y="4380"/>
                      <a:pt x="3356" y="3527"/>
                    </a:cubicBezTo>
                    <a:cubicBezTo>
                      <a:pt x="3812" y="2731"/>
                      <a:pt x="4380" y="2048"/>
                      <a:pt x="4835" y="1707"/>
                    </a:cubicBezTo>
                    <a:cubicBezTo>
                      <a:pt x="4949" y="1650"/>
                      <a:pt x="5063" y="1593"/>
                      <a:pt x="5177" y="1536"/>
                    </a:cubicBezTo>
                    <a:cubicBezTo>
                      <a:pt x="5234" y="1480"/>
                      <a:pt x="5347" y="1480"/>
                      <a:pt x="5404" y="1423"/>
                    </a:cubicBezTo>
                    <a:lnTo>
                      <a:pt x="5632" y="1423"/>
                    </a:lnTo>
                    <a:lnTo>
                      <a:pt x="5518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6083225" y="2433513"/>
                <a:ext cx="13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5519" fill="none" extrusionOk="0">
                    <a:moveTo>
                      <a:pt x="5518" y="1"/>
                    </a:moveTo>
                    <a:cubicBezTo>
                      <a:pt x="5518" y="1"/>
                      <a:pt x="5347" y="1"/>
                      <a:pt x="5063" y="57"/>
                    </a:cubicBezTo>
                    <a:cubicBezTo>
                      <a:pt x="4949" y="114"/>
                      <a:pt x="4779" y="171"/>
                      <a:pt x="4608" y="228"/>
                    </a:cubicBezTo>
                    <a:cubicBezTo>
                      <a:pt x="4437" y="285"/>
                      <a:pt x="4210" y="456"/>
                      <a:pt x="4039" y="569"/>
                    </a:cubicBezTo>
                    <a:cubicBezTo>
                      <a:pt x="3243" y="1081"/>
                      <a:pt x="2617" y="1991"/>
                      <a:pt x="2162" y="2845"/>
                    </a:cubicBezTo>
                    <a:cubicBezTo>
                      <a:pt x="1650" y="3698"/>
                      <a:pt x="1195" y="4494"/>
                      <a:pt x="797" y="4949"/>
                    </a:cubicBezTo>
                    <a:cubicBezTo>
                      <a:pt x="683" y="5063"/>
                      <a:pt x="569" y="5120"/>
                      <a:pt x="512" y="5177"/>
                    </a:cubicBezTo>
                    <a:cubicBezTo>
                      <a:pt x="456" y="5234"/>
                      <a:pt x="399" y="5291"/>
                      <a:pt x="285" y="5347"/>
                    </a:cubicBezTo>
                    <a:cubicBezTo>
                      <a:pt x="114" y="5461"/>
                      <a:pt x="1" y="5518"/>
                      <a:pt x="1" y="5518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6101700" y="2469063"/>
                <a:ext cx="122325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5348" fill="none" extrusionOk="0">
                    <a:moveTo>
                      <a:pt x="1" y="5347"/>
                    </a:moveTo>
                    <a:cubicBezTo>
                      <a:pt x="1" y="5347"/>
                      <a:pt x="115" y="5234"/>
                      <a:pt x="285" y="5177"/>
                    </a:cubicBezTo>
                    <a:cubicBezTo>
                      <a:pt x="456" y="5063"/>
                      <a:pt x="854" y="4722"/>
                      <a:pt x="1082" y="4437"/>
                    </a:cubicBezTo>
                    <a:cubicBezTo>
                      <a:pt x="1651" y="3812"/>
                      <a:pt x="2162" y="2958"/>
                      <a:pt x="2617" y="2105"/>
                    </a:cubicBezTo>
                    <a:cubicBezTo>
                      <a:pt x="3073" y="1309"/>
                      <a:pt x="3641" y="626"/>
                      <a:pt x="4096" y="285"/>
                    </a:cubicBezTo>
                    <a:cubicBezTo>
                      <a:pt x="4210" y="228"/>
                      <a:pt x="4324" y="171"/>
                      <a:pt x="4438" y="114"/>
                    </a:cubicBezTo>
                    <a:cubicBezTo>
                      <a:pt x="4495" y="58"/>
                      <a:pt x="4608" y="58"/>
                      <a:pt x="4665" y="1"/>
                    </a:cubicBezTo>
                    <a:cubicBezTo>
                      <a:pt x="4836" y="1"/>
                      <a:pt x="4893" y="1"/>
                      <a:pt x="4893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6093175" y="2559863"/>
                <a:ext cx="355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512" extrusionOk="0">
                    <a:moveTo>
                      <a:pt x="329" y="0"/>
                    </a:moveTo>
                    <a:cubicBezTo>
                      <a:pt x="237" y="0"/>
                      <a:pt x="147" y="33"/>
                      <a:pt x="114" y="66"/>
                    </a:cubicBezTo>
                    <a:cubicBezTo>
                      <a:pt x="58" y="123"/>
                      <a:pt x="58" y="180"/>
                      <a:pt x="58" y="237"/>
                    </a:cubicBezTo>
                    <a:cubicBezTo>
                      <a:pt x="1" y="293"/>
                      <a:pt x="1" y="407"/>
                      <a:pt x="58" y="464"/>
                    </a:cubicBezTo>
                    <a:lnTo>
                      <a:pt x="626" y="1431"/>
                    </a:lnTo>
                    <a:cubicBezTo>
                      <a:pt x="667" y="1471"/>
                      <a:pt x="707" y="1512"/>
                      <a:pt x="767" y="1512"/>
                    </a:cubicBezTo>
                    <a:cubicBezTo>
                      <a:pt x="792" y="1512"/>
                      <a:pt x="821" y="1505"/>
                      <a:pt x="854" y="1488"/>
                    </a:cubicBezTo>
                    <a:cubicBezTo>
                      <a:pt x="911" y="1488"/>
                      <a:pt x="1081" y="1431"/>
                      <a:pt x="1138" y="1317"/>
                    </a:cubicBezTo>
                    <a:cubicBezTo>
                      <a:pt x="1423" y="1147"/>
                      <a:pt x="1423" y="919"/>
                      <a:pt x="1309" y="805"/>
                    </a:cubicBezTo>
                    <a:lnTo>
                      <a:pt x="513" y="66"/>
                    </a:lnTo>
                    <a:cubicBezTo>
                      <a:pt x="465" y="18"/>
                      <a:pt x="396" y="0"/>
                      <a:pt x="32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6110250" y="2535838"/>
                <a:ext cx="3982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332" extrusionOk="0">
                    <a:moveTo>
                      <a:pt x="375" y="1"/>
                    </a:moveTo>
                    <a:cubicBezTo>
                      <a:pt x="285" y="1"/>
                      <a:pt x="187" y="64"/>
                      <a:pt x="114" y="174"/>
                    </a:cubicBezTo>
                    <a:cubicBezTo>
                      <a:pt x="0" y="344"/>
                      <a:pt x="0" y="515"/>
                      <a:pt x="114" y="629"/>
                    </a:cubicBezTo>
                    <a:lnTo>
                      <a:pt x="1024" y="1311"/>
                    </a:lnTo>
                    <a:cubicBezTo>
                      <a:pt x="1051" y="1325"/>
                      <a:pt x="1084" y="1332"/>
                      <a:pt x="1121" y="1332"/>
                    </a:cubicBezTo>
                    <a:cubicBezTo>
                      <a:pt x="1239" y="1332"/>
                      <a:pt x="1392" y="1258"/>
                      <a:pt x="1479" y="1084"/>
                    </a:cubicBezTo>
                    <a:cubicBezTo>
                      <a:pt x="1593" y="913"/>
                      <a:pt x="1593" y="686"/>
                      <a:pt x="1479" y="629"/>
                    </a:cubicBezTo>
                    <a:lnTo>
                      <a:pt x="512" y="60"/>
                    </a:lnTo>
                    <a:cubicBezTo>
                      <a:pt x="472" y="20"/>
                      <a:pt x="424" y="1"/>
                      <a:pt x="37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6125875" y="2503738"/>
                <a:ext cx="441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83" extrusionOk="0">
                    <a:moveTo>
                      <a:pt x="597" y="0"/>
                    </a:moveTo>
                    <a:cubicBezTo>
                      <a:pt x="475" y="0"/>
                      <a:pt x="306" y="153"/>
                      <a:pt x="172" y="377"/>
                    </a:cubicBezTo>
                    <a:cubicBezTo>
                      <a:pt x="1" y="661"/>
                      <a:pt x="1" y="889"/>
                      <a:pt x="115" y="1003"/>
                    </a:cubicBezTo>
                    <a:lnTo>
                      <a:pt x="1082" y="1571"/>
                    </a:lnTo>
                    <a:cubicBezTo>
                      <a:pt x="1097" y="1579"/>
                      <a:pt x="1114" y="1582"/>
                      <a:pt x="1132" y="1582"/>
                    </a:cubicBezTo>
                    <a:cubicBezTo>
                      <a:pt x="1254" y="1582"/>
                      <a:pt x="1445" y="1428"/>
                      <a:pt x="1594" y="1230"/>
                    </a:cubicBezTo>
                    <a:cubicBezTo>
                      <a:pt x="1764" y="946"/>
                      <a:pt x="1764" y="661"/>
                      <a:pt x="1650" y="604"/>
                    </a:cubicBezTo>
                    <a:lnTo>
                      <a:pt x="684" y="36"/>
                    </a:lnTo>
                    <a:cubicBezTo>
                      <a:pt x="659" y="11"/>
                      <a:pt x="630" y="0"/>
                      <a:pt x="59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6144375" y="2477888"/>
                <a:ext cx="412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319" extrusionOk="0">
                    <a:moveTo>
                      <a:pt x="484" y="0"/>
                    </a:moveTo>
                    <a:cubicBezTo>
                      <a:pt x="365" y="0"/>
                      <a:pt x="253" y="93"/>
                      <a:pt x="171" y="216"/>
                    </a:cubicBezTo>
                    <a:cubicBezTo>
                      <a:pt x="0" y="387"/>
                      <a:pt x="0" y="615"/>
                      <a:pt x="171" y="728"/>
                    </a:cubicBezTo>
                    <a:lnTo>
                      <a:pt x="1081" y="1297"/>
                    </a:lnTo>
                    <a:cubicBezTo>
                      <a:pt x="1124" y="1311"/>
                      <a:pt x="1166" y="1319"/>
                      <a:pt x="1208" y="1319"/>
                    </a:cubicBezTo>
                    <a:cubicBezTo>
                      <a:pt x="1334" y="1319"/>
                      <a:pt x="1451" y="1255"/>
                      <a:pt x="1536" y="1127"/>
                    </a:cubicBezTo>
                    <a:cubicBezTo>
                      <a:pt x="1650" y="1013"/>
                      <a:pt x="1593" y="785"/>
                      <a:pt x="1479" y="728"/>
                    </a:cubicBezTo>
                    <a:lnTo>
                      <a:pt x="626" y="46"/>
                    </a:lnTo>
                    <a:cubicBezTo>
                      <a:pt x="578" y="14"/>
                      <a:pt x="531" y="0"/>
                      <a:pt x="48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6164275" y="2448088"/>
                <a:ext cx="41275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639" extrusionOk="0">
                    <a:moveTo>
                      <a:pt x="821" y="1"/>
                    </a:moveTo>
                    <a:cubicBezTo>
                      <a:pt x="686" y="1"/>
                      <a:pt x="514" y="76"/>
                      <a:pt x="342" y="214"/>
                    </a:cubicBezTo>
                    <a:cubicBezTo>
                      <a:pt x="58" y="498"/>
                      <a:pt x="1" y="783"/>
                      <a:pt x="114" y="840"/>
                    </a:cubicBezTo>
                    <a:lnTo>
                      <a:pt x="968" y="1579"/>
                    </a:lnTo>
                    <a:cubicBezTo>
                      <a:pt x="1008" y="1619"/>
                      <a:pt x="1063" y="1638"/>
                      <a:pt x="1121" y="1638"/>
                    </a:cubicBezTo>
                    <a:cubicBezTo>
                      <a:pt x="1228" y="1638"/>
                      <a:pt x="1349" y="1576"/>
                      <a:pt x="1423" y="1465"/>
                    </a:cubicBezTo>
                    <a:cubicBezTo>
                      <a:pt x="1593" y="1352"/>
                      <a:pt x="1650" y="1124"/>
                      <a:pt x="1593" y="1010"/>
                    </a:cubicBezTo>
                    <a:lnTo>
                      <a:pt x="1025" y="100"/>
                    </a:lnTo>
                    <a:cubicBezTo>
                      <a:pt x="980" y="33"/>
                      <a:pt x="908" y="1"/>
                      <a:pt x="82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6199825" y="2433138"/>
                <a:ext cx="270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30" extrusionOk="0">
                    <a:moveTo>
                      <a:pt x="606" y="0"/>
                    </a:moveTo>
                    <a:cubicBezTo>
                      <a:pt x="558" y="0"/>
                      <a:pt x="508" y="5"/>
                      <a:pt x="456" y="16"/>
                    </a:cubicBezTo>
                    <a:cubicBezTo>
                      <a:pt x="171" y="72"/>
                      <a:pt x="1" y="300"/>
                      <a:pt x="58" y="414"/>
                    </a:cubicBezTo>
                    <a:lnTo>
                      <a:pt x="513" y="1438"/>
                    </a:lnTo>
                    <a:cubicBezTo>
                      <a:pt x="555" y="1566"/>
                      <a:pt x="630" y="1630"/>
                      <a:pt x="737" y="1630"/>
                    </a:cubicBezTo>
                    <a:cubicBezTo>
                      <a:pt x="772" y="1630"/>
                      <a:pt x="811" y="1623"/>
                      <a:pt x="854" y="1608"/>
                    </a:cubicBezTo>
                    <a:cubicBezTo>
                      <a:pt x="968" y="1608"/>
                      <a:pt x="1082" y="1495"/>
                      <a:pt x="1025" y="1324"/>
                    </a:cubicBezTo>
                    <a:lnTo>
                      <a:pt x="968" y="186"/>
                    </a:lnTo>
                    <a:cubicBezTo>
                      <a:pt x="968" y="93"/>
                      <a:pt x="816" y="0"/>
                      <a:pt x="60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6194150" y="2707963"/>
                <a:ext cx="6685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7794" extrusionOk="0">
                    <a:moveTo>
                      <a:pt x="1710" y="1980"/>
                    </a:moveTo>
                    <a:cubicBezTo>
                      <a:pt x="1708" y="1980"/>
                      <a:pt x="1707" y="1983"/>
                      <a:pt x="1707" y="1992"/>
                    </a:cubicBezTo>
                    <a:lnTo>
                      <a:pt x="1732" y="2042"/>
                    </a:lnTo>
                    <a:lnTo>
                      <a:pt x="1732" y="2042"/>
                    </a:lnTo>
                    <a:cubicBezTo>
                      <a:pt x="1730" y="2018"/>
                      <a:pt x="1716" y="1980"/>
                      <a:pt x="1710" y="1980"/>
                    </a:cubicBezTo>
                    <a:close/>
                    <a:moveTo>
                      <a:pt x="1422" y="1"/>
                    </a:moveTo>
                    <a:lnTo>
                      <a:pt x="0" y="285"/>
                    </a:lnTo>
                    <a:cubicBezTo>
                      <a:pt x="0" y="285"/>
                      <a:pt x="57" y="399"/>
                      <a:pt x="57" y="569"/>
                    </a:cubicBezTo>
                    <a:cubicBezTo>
                      <a:pt x="114" y="626"/>
                      <a:pt x="114" y="740"/>
                      <a:pt x="114" y="911"/>
                    </a:cubicBezTo>
                    <a:cubicBezTo>
                      <a:pt x="114" y="1025"/>
                      <a:pt x="171" y="1195"/>
                      <a:pt x="171" y="1423"/>
                    </a:cubicBezTo>
                    <a:cubicBezTo>
                      <a:pt x="171" y="1593"/>
                      <a:pt x="228" y="1878"/>
                      <a:pt x="285" y="2048"/>
                    </a:cubicBezTo>
                    <a:cubicBezTo>
                      <a:pt x="285" y="2162"/>
                      <a:pt x="285" y="2219"/>
                      <a:pt x="342" y="2333"/>
                    </a:cubicBezTo>
                    <a:lnTo>
                      <a:pt x="342" y="2390"/>
                    </a:lnTo>
                    <a:lnTo>
                      <a:pt x="342" y="2503"/>
                    </a:lnTo>
                    <a:lnTo>
                      <a:pt x="398" y="2503"/>
                    </a:lnTo>
                    <a:lnTo>
                      <a:pt x="398" y="2617"/>
                    </a:lnTo>
                    <a:lnTo>
                      <a:pt x="455" y="2731"/>
                    </a:lnTo>
                    <a:cubicBezTo>
                      <a:pt x="626" y="3129"/>
                      <a:pt x="797" y="3584"/>
                      <a:pt x="910" y="3982"/>
                    </a:cubicBezTo>
                    <a:cubicBezTo>
                      <a:pt x="1138" y="4836"/>
                      <a:pt x="1195" y="5689"/>
                      <a:pt x="1081" y="6201"/>
                    </a:cubicBezTo>
                    <a:cubicBezTo>
                      <a:pt x="1081" y="6314"/>
                      <a:pt x="1024" y="6428"/>
                      <a:pt x="967" y="6485"/>
                    </a:cubicBezTo>
                    <a:cubicBezTo>
                      <a:pt x="910" y="6599"/>
                      <a:pt x="910" y="6656"/>
                      <a:pt x="853" y="6713"/>
                    </a:cubicBezTo>
                    <a:cubicBezTo>
                      <a:pt x="740" y="6883"/>
                      <a:pt x="683" y="6997"/>
                      <a:pt x="683" y="6997"/>
                    </a:cubicBezTo>
                    <a:lnTo>
                      <a:pt x="1877" y="7793"/>
                    </a:lnTo>
                    <a:cubicBezTo>
                      <a:pt x="1877" y="7793"/>
                      <a:pt x="1934" y="7680"/>
                      <a:pt x="2048" y="7509"/>
                    </a:cubicBezTo>
                    <a:cubicBezTo>
                      <a:pt x="2105" y="7395"/>
                      <a:pt x="2219" y="7225"/>
                      <a:pt x="2275" y="7054"/>
                    </a:cubicBezTo>
                    <a:cubicBezTo>
                      <a:pt x="2332" y="6883"/>
                      <a:pt x="2446" y="6713"/>
                      <a:pt x="2446" y="6485"/>
                    </a:cubicBezTo>
                    <a:cubicBezTo>
                      <a:pt x="2674" y="5689"/>
                      <a:pt x="2560" y="4551"/>
                      <a:pt x="2275" y="3584"/>
                    </a:cubicBezTo>
                    <a:cubicBezTo>
                      <a:pt x="2105" y="3129"/>
                      <a:pt x="1934" y="2674"/>
                      <a:pt x="1820" y="2219"/>
                    </a:cubicBezTo>
                    <a:lnTo>
                      <a:pt x="1764" y="2105"/>
                    </a:lnTo>
                    <a:lnTo>
                      <a:pt x="1732" y="2042"/>
                    </a:lnTo>
                    <a:lnTo>
                      <a:pt x="1732" y="2042"/>
                    </a:lnTo>
                    <a:cubicBezTo>
                      <a:pt x="1733" y="2052"/>
                      <a:pt x="1731" y="2060"/>
                      <a:pt x="1725" y="2060"/>
                    </a:cubicBezTo>
                    <a:cubicBezTo>
                      <a:pt x="1721" y="2060"/>
                      <a:pt x="1715" y="2057"/>
                      <a:pt x="1707" y="2048"/>
                    </a:cubicBezTo>
                    <a:lnTo>
                      <a:pt x="1707" y="1992"/>
                    </a:lnTo>
                    <a:cubicBezTo>
                      <a:pt x="1707" y="1935"/>
                      <a:pt x="1650" y="1821"/>
                      <a:pt x="1650" y="1707"/>
                    </a:cubicBezTo>
                    <a:cubicBezTo>
                      <a:pt x="1593" y="1480"/>
                      <a:pt x="1593" y="1366"/>
                      <a:pt x="1593" y="1195"/>
                    </a:cubicBezTo>
                    <a:cubicBezTo>
                      <a:pt x="1536" y="1025"/>
                      <a:pt x="1536" y="911"/>
                      <a:pt x="1536" y="740"/>
                    </a:cubicBezTo>
                    <a:cubicBezTo>
                      <a:pt x="1536" y="569"/>
                      <a:pt x="1479" y="456"/>
                      <a:pt x="1479" y="342"/>
                    </a:cubicBezTo>
                    <a:cubicBezTo>
                      <a:pt x="1422" y="114"/>
                      <a:pt x="1422" y="1"/>
                      <a:pt x="1422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6194150" y="2715088"/>
                <a:ext cx="29875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6713" fill="none" extrusionOk="0">
                    <a:moveTo>
                      <a:pt x="0" y="0"/>
                    </a:moveTo>
                    <a:cubicBezTo>
                      <a:pt x="0" y="0"/>
                      <a:pt x="57" y="114"/>
                      <a:pt x="57" y="284"/>
                    </a:cubicBezTo>
                    <a:cubicBezTo>
                      <a:pt x="114" y="341"/>
                      <a:pt x="114" y="455"/>
                      <a:pt x="114" y="626"/>
                    </a:cubicBezTo>
                    <a:cubicBezTo>
                      <a:pt x="114" y="740"/>
                      <a:pt x="171" y="910"/>
                      <a:pt x="171" y="1081"/>
                    </a:cubicBezTo>
                    <a:cubicBezTo>
                      <a:pt x="171" y="1308"/>
                      <a:pt x="228" y="1593"/>
                      <a:pt x="285" y="1763"/>
                    </a:cubicBezTo>
                    <a:cubicBezTo>
                      <a:pt x="285" y="1877"/>
                      <a:pt x="285" y="1934"/>
                      <a:pt x="342" y="2048"/>
                    </a:cubicBezTo>
                    <a:lnTo>
                      <a:pt x="342" y="2105"/>
                    </a:lnTo>
                    <a:lnTo>
                      <a:pt x="342" y="2105"/>
                    </a:lnTo>
                    <a:lnTo>
                      <a:pt x="342" y="2218"/>
                    </a:lnTo>
                    <a:lnTo>
                      <a:pt x="398" y="2218"/>
                    </a:lnTo>
                    <a:lnTo>
                      <a:pt x="398" y="2332"/>
                    </a:lnTo>
                    <a:lnTo>
                      <a:pt x="455" y="2446"/>
                    </a:lnTo>
                    <a:cubicBezTo>
                      <a:pt x="626" y="2844"/>
                      <a:pt x="797" y="3299"/>
                      <a:pt x="910" y="3697"/>
                    </a:cubicBezTo>
                    <a:cubicBezTo>
                      <a:pt x="1138" y="4551"/>
                      <a:pt x="1195" y="5404"/>
                      <a:pt x="1081" y="5859"/>
                    </a:cubicBezTo>
                    <a:cubicBezTo>
                      <a:pt x="1081" y="6029"/>
                      <a:pt x="1024" y="6143"/>
                      <a:pt x="967" y="6200"/>
                    </a:cubicBezTo>
                    <a:cubicBezTo>
                      <a:pt x="910" y="6314"/>
                      <a:pt x="910" y="6371"/>
                      <a:pt x="853" y="6428"/>
                    </a:cubicBezTo>
                    <a:cubicBezTo>
                      <a:pt x="740" y="6598"/>
                      <a:pt x="683" y="6712"/>
                      <a:pt x="683" y="671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6229700" y="2707963"/>
                <a:ext cx="3130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794" fill="none" extrusionOk="0">
                    <a:moveTo>
                      <a:pt x="455" y="7793"/>
                    </a:moveTo>
                    <a:cubicBezTo>
                      <a:pt x="455" y="7793"/>
                      <a:pt x="512" y="7680"/>
                      <a:pt x="626" y="7509"/>
                    </a:cubicBezTo>
                    <a:cubicBezTo>
                      <a:pt x="683" y="7395"/>
                      <a:pt x="797" y="7225"/>
                      <a:pt x="853" y="7054"/>
                    </a:cubicBezTo>
                    <a:cubicBezTo>
                      <a:pt x="910" y="6883"/>
                      <a:pt x="1024" y="6713"/>
                      <a:pt x="1024" y="6485"/>
                    </a:cubicBezTo>
                    <a:cubicBezTo>
                      <a:pt x="1252" y="5689"/>
                      <a:pt x="1138" y="4551"/>
                      <a:pt x="853" y="3584"/>
                    </a:cubicBezTo>
                    <a:cubicBezTo>
                      <a:pt x="683" y="3129"/>
                      <a:pt x="512" y="2674"/>
                      <a:pt x="398" y="2219"/>
                    </a:cubicBezTo>
                    <a:lnTo>
                      <a:pt x="342" y="2105"/>
                    </a:lnTo>
                    <a:lnTo>
                      <a:pt x="285" y="1992"/>
                    </a:lnTo>
                    <a:lnTo>
                      <a:pt x="285" y="1992"/>
                    </a:lnTo>
                    <a:lnTo>
                      <a:pt x="285" y="1992"/>
                    </a:lnTo>
                    <a:cubicBezTo>
                      <a:pt x="285" y="1935"/>
                      <a:pt x="342" y="2105"/>
                      <a:pt x="285" y="2048"/>
                    </a:cubicBezTo>
                    <a:lnTo>
                      <a:pt x="285" y="2048"/>
                    </a:lnTo>
                    <a:lnTo>
                      <a:pt x="285" y="2048"/>
                    </a:lnTo>
                    <a:lnTo>
                      <a:pt x="285" y="1992"/>
                    </a:lnTo>
                    <a:cubicBezTo>
                      <a:pt x="285" y="1935"/>
                      <a:pt x="228" y="1821"/>
                      <a:pt x="228" y="1707"/>
                    </a:cubicBezTo>
                    <a:cubicBezTo>
                      <a:pt x="171" y="1480"/>
                      <a:pt x="171" y="1366"/>
                      <a:pt x="171" y="1195"/>
                    </a:cubicBezTo>
                    <a:cubicBezTo>
                      <a:pt x="114" y="1025"/>
                      <a:pt x="114" y="911"/>
                      <a:pt x="114" y="740"/>
                    </a:cubicBezTo>
                    <a:cubicBezTo>
                      <a:pt x="114" y="569"/>
                      <a:pt x="57" y="456"/>
                      <a:pt x="57" y="342"/>
                    </a:cubicBezTo>
                    <a:cubicBezTo>
                      <a:pt x="0" y="114"/>
                      <a:pt x="0" y="1"/>
                      <a:pt x="0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6215475" y="2865288"/>
                <a:ext cx="4267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74" extrusionOk="0">
                    <a:moveTo>
                      <a:pt x="305" y="0"/>
                    </a:moveTo>
                    <a:cubicBezTo>
                      <a:pt x="207" y="0"/>
                      <a:pt x="100" y="64"/>
                      <a:pt x="57" y="192"/>
                    </a:cubicBezTo>
                    <a:cubicBezTo>
                      <a:pt x="0" y="306"/>
                      <a:pt x="57" y="420"/>
                      <a:pt x="228" y="533"/>
                    </a:cubicBezTo>
                    <a:lnTo>
                      <a:pt x="1138" y="1159"/>
                    </a:lnTo>
                    <a:cubicBezTo>
                      <a:pt x="1157" y="1169"/>
                      <a:pt x="1179" y="1173"/>
                      <a:pt x="1203" y="1173"/>
                    </a:cubicBezTo>
                    <a:cubicBezTo>
                      <a:pt x="1325" y="1173"/>
                      <a:pt x="1498" y="1055"/>
                      <a:pt x="1593" y="818"/>
                    </a:cubicBezTo>
                    <a:cubicBezTo>
                      <a:pt x="1707" y="590"/>
                      <a:pt x="1650" y="306"/>
                      <a:pt x="1479" y="306"/>
                    </a:cubicBezTo>
                    <a:lnTo>
                      <a:pt x="399" y="21"/>
                    </a:lnTo>
                    <a:cubicBezTo>
                      <a:pt x="370" y="7"/>
                      <a:pt x="338" y="0"/>
                      <a:pt x="30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0"/>
              <p:cNvSpPr/>
              <p:nvPr/>
            </p:nvSpPr>
            <p:spPr>
              <a:xfrm>
                <a:off x="6221150" y="2834538"/>
                <a:ext cx="412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854" extrusionOk="0">
                    <a:moveTo>
                      <a:pt x="1366" y="0"/>
                    </a:moveTo>
                    <a:lnTo>
                      <a:pt x="285" y="114"/>
                    </a:lnTo>
                    <a:cubicBezTo>
                      <a:pt x="115" y="114"/>
                      <a:pt x="1" y="284"/>
                      <a:pt x="1" y="455"/>
                    </a:cubicBezTo>
                    <a:cubicBezTo>
                      <a:pt x="1" y="626"/>
                      <a:pt x="115" y="740"/>
                      <a:pt x="285" y="740"/>
                    </a:cubicBezTo>
                    <a:lnTo>
                      <a:pt x="1366" y="853"/>
                    </a:lnTo>
                    <a:cubicBezTo>
                      <a:pt x="1537" y="853"/>
                      <a:pt x="1651" y="683"/>
                      <a:pt x="1651" y="455"/>
                    </a:cubicBezTo>
                    <a:cubicBezTo>
                      <a:pt x="1651" y="171"/>
                      <a:pt x="1537" y="0"/>
                      <a:pt x="136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6215475" y="2795913"/>
                <a:ext cx="4410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318" extrusionOk="0">
                    <a:moveTo>
                      <a:pt x="1347" y="1"/>
                    </a:moveTo>
                    <a:cubicBezTo>
                      <a:pt x="1333" y="1"/>
                      <a:pt x="1320" y="3"/>
                      <a:pt x="1309" y="9"/>
                    </a:cubicBezTo>
                    <a:lnTo>
                      <a:pt x="228" y="351"/>
                    </a:lnTo>
                    <a:cubicBezTo>
                      <a:pt x="57" y="351"/>
                      <a:pt x="0" y="635"/>
                      <a:pt x="114" y="863"/>
                    </a:cubicBezTo>
                    <a:cubicBezTo>
                      <a:pt x="171" y="1147"/>
                      <a:pt x="285" y="1318"/>
                      <a:pt x="456" y="1318"/>
                    </a:cubicBezTo>
                    <a:lnTo>
                      <a:pt x="1536" y="1147"/>
                    </a:lnTo>
                    <a:cubicBezTo>
                      <a:pt x="1707" y="1147"/>
                      <a:pt x="1764" y="806"/>
                      <a:pt x="1707" y="521"/>
                    </a:cubicBezTo>
                    <a:cubicBezTo>
                      <a:pt x="1656" y="215"/>
                      <a:pt x="1468" y="1"/>
                      <a:pt x="13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6206950" y="2767338"/>
                <a:ext cx="42675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11" extrusionOk="0">
                    <a:moveTo>
                      <a:pt x="1315" y="0"/>
                    </a:moveTo>
                    <a:cubicBezTo>
                      <a:pt x="1292" y="0"/>
                      <a:pt x="1271" y="5"/>
                      <a:pt x="1252" y="15"/>
                    </a:cubicBezTo>
                    <a:lnTo>
                      <a:pt x="228" y="413"/>
                    </a:lnTo>
                    <a:cubicBezTo>
                      <a:pt x="57" y="470"/>
                      <a:pt x="0" y="697"/>
                      <a:pt x="57" y="868"/>
                    </a:cubicBezTo>
                    <a:cubicBezTo>
                      <a:pt x="151" y="1008"/>
                      <a:pt x="244" y="1110"/>
                      <a:pt x="370" y="1110"/>
                    </a:cubicBezTo>
                    <a:cubicBezTo>
                      <a:pt x="397" y="1110"/>
                      <a:pt x="425" y="1105"/>
                      <a:pt x="455" y="1095"/>
                    </a:cubicBezTo>
                    <a:lnTo>
                      <a:pt x="1479" y="754"/>
                    </a:lnTo>
                    <a:cubicBezTo>
                      <a:pt x="1650" y="697"/>
                      <a:pt x="1707" y="470"/>
                      <a:pt x="1650" y="299"/>
                    </a:cubicBezTo>
                    <a:cubicBezTo>
                      <a:pt x="1555" y="111"/>
                      <a:pt x="1422" y="0"/>
                      <a:pt x="131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6196975" y="2736413"/>
                <a:ext cx="427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195" extrusionOk="0">
                    <a:moveTo>
                      <a:pt x="1366" y="0"/>
                    </a:moveTo>
                    <a:lnTo>
                      <a:pt x="229" y="114"/>
                    </a:lnTo>
                    <a:cubicBezTo>
                      <a:pt x="115" y="114"/>
                      <a:pt x="1" y="455"/>
                      <a:pt x="58" y="740"/>
                    </a:cubicBezTo>
                    <a:cubicBezTo>
                      <a:pt x="115" y="1024"/>
                      <a:pt x="285" y="1195"/>
                      <a:pt x="399" y="1195"/>
                    </a:cubicBezTo>
                    <a:lnTo>
                      <a:pt x="1537" y="910"/>
                    </a:lnTo>
                    <a:cubicBezTo>
                      <a:pt x="1651" y="910"/>
                      <a:pt x="1707" y="626"/>
                      <a:pt x="1651" y="398"/>
                    </a:cubicBezTo>
                    <a:cubicBezTo>
                      <a:pt x="1651" y="171"/>
                      <a:pt x="1537" y="0"/>
                      <a:pt x="136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6192725" y="2704863"/>
                <a:ext cx="44100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978" extrusionOk="0">
                    <a:moveTo>
                      <a:pt x="1412" y="0"/>
                    </a:moveTo>
                    <a:cubicBezTo>
                      <a:pt x="1396" y="0"/>
                      <a:pt x="1380" y="4"/>
                      <a:pt x="1366" y="11"/>
                    </a:cubicBezTo>
                    <a:lnTo>
                      <a:pt x="285" y="295"/>
                    </a:lnTo>
                    <a:cubicBezTo>
                      <a:pt x="114" y="352"/>
                      <a:pt x="0" y="523"/>
                      <a:pt x="57" y="637"/>
                    </a:cubicBezTo>
                    <a:cubicBezTo>
                      <a:pt x="114" y="807"/>
                      <a:pt x="228" y="978"/>
                      <a:pt x="399" y="978"/>
                    </a:cubicBezTo>
                    <a:lnTo>
                      <a:pt x="1479" y="807"/>
                    </a:lnTo>
                    <a:cubicBezTo>
                      <a:pt x="1650" y="807"/>
                      <a:pt x="1764" y="637"/>
                      <a:pt x="1707" y="409"/>
                    </a:cubicBezTo>
                    <a:cubicBezTo>
                      <a:pt x="1657" y="161"/>
                      <a:pt x="1521" y="0"/>
                      <a:pt x="14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6256725" y="2022538"/>
                <a:ext cx="71125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4040" extrusionOk="0">
                    <a:moveTo>
                      <a:pt x="569" y="1"/>
                    </a:moveTo>
                    <a:lnTo>
                      <a:pt x="0" y="911"/>
                    </a:lnTo>
                    <a:cubicBezTo>
                      <a:pt x="0" y="911"/>
                      <a:pt x="57" y="911"/>
                      <a:pt x="114" y="968"/>
                    </a:cubicBezTo>
                    <a:cubicBezTo>
                      <a:pt x="228" y="1025"/>
                      <a:pt x="228" y="1025"/>
                      <a:pt x="341" y="1195"/>
                    </a:cubicBezTo>
                    <a:cubicBezTo>
                      <a:pt x="512" y="1423"/>
                      <a:pt x="796" y="1821"/>
                      <a:pt x="1024" y="2219"/>
                    </a:cubicBezTo>
                    <a:cubicBezTo>
                      <a:pt x="1195" y="2674"/>
                      <a:pt x="1479" y="3129"/>
                      <a:pt x="1706" y="3471"/>
                    </a:cubicBezTo>
                    <a:cubicBezTo>
                      <a:pt x="1820" y="3641"/>
                      <a:pt x="1934" y="3812"/>
                      <a:pt x="2105" y="3869"/>
                    </a:cubicBezTo>
                    <a:cubicBezTo>
                      <a:pt x="2161" y="3983"/>
                      <a:pt x="2275" y="4040"/>
                      <a:pt x="2275" y="4040"/>
                    </a:cubicBezTo>
                    <a:lnTo>
                      <a:pt x="2844" y="3129"/>
                    </a:lnTo>
                    <a:cubicBezTo>
                      <a:pt x="2844" y="3129"/>
                      <a:pt x="2730" y="3129"/>
                      <a:pt x="2560" y="2845"/>
                    </a:cubicBezTo>
                    <a:cubicBezTo>
                      <a:pt x="2389" y="2618"/>
                      <a:pt x="2161" y="2162"/>
                      <a:pt x="1934" y="1764"/>
                    </a:cubicBezTo>
                    <a:cubicBezTo>
                      <a:pt x="1706" y="1309"/>
                      <a:pt x="1479" y="854"/>
                      <a:pt x="1138" y="513"/>
                    </a:cubicBezTo>
                    <a:cubicBezTo>
                      <a:pt x="1024" y="342"/>
                      <a:pt x="796" y="115"/>
                      <a:pt x="683" y="58"/>
                    </a:cubicBezTo>
                    <a:cubicBezTo>
                      <a:pt x="626" y="1"/>
                      <a:pt x="569" y="1"/>
                      <a:pt x="569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6270925" y="2022538"/>
                <a:ext cx="569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3130" fill="none" extrusionOk="0">
                    <a:moveTo>
                      <a:pt x="2276" y="3129"/>
                    </a:moveTo>
                    <a:cubicBezTo>
                      <a:pt x="2276" y="3129"/>
                      <a:pt x="2162" y="3129"/>
                      <a:pt x="1992" y="2845"/>
                    </a:cubicBezTo>
                    <a:cubicBezTo>
                      <a:pt x="1821" y="2618"/>
                      <a:pt x="1593" y="2162"/>
                      <a:pt x="1366" y="1764"/>
                    </a:cubicBezTo>
                    <a:cubicBezTo>
                      <a:pt x="1138" y="1309"/>
                      <a:pt x="911" y="854"/>
                      <a:pt x="570" y="513"/>
                    </a:cubicBezTo>
                    <a:cubicBezTo>
                      <a:pt x="456" y="342"/>
                      <a:pt x="228" y="115"/>
                      <a:pt x="115" y="58"/>
                    </a:cubicBezTo>
                    <a:cubicBezTo>
                      <a:pt x="58" y="1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6256725" y="2045313"/>
                <a:ext cx="56900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3129" fill="none" extrusionOk="0">
                    <a:moveTo>
                      <a:pt x="0" y="0"/>
                    </a:moveTo>
                    <a:cubicBezTo>
                      <a:pt x="0" y="0"/>
                      <a:pt x="57" y="0"/>
                      <a:pt x="114" y="57"/>
                    </a:cubicBezTo>
                    <a:cubicBezTo>
                      <a:pt x="228" y="114"/>
                      <a:pt x="228" y="114"/>
                      <a:pt x="341" y="284"/>
                    </a:cubicBezTo>
                    <a:cubicBezTo>
                      <a:pt x="512" y="512"/>
                      <a:pt x="796" y="910"/>
                      <a:pt x="1024" y="1308"/>
                    </a:cubicBezTo>
                    <a:cubicBezTo>
                      <a:pt x="1195" y="1763"/>
                      <a:pt x="1479" y="2218"/>
                      <a:pt x="1706" y="2560"/>
                    </a:cubicBezTo>
                    <a:cubicBezTo>
                      <a:pt x="1820" y="2730"/>
                      <a:pt x="1934" y="2901"/>
                      <a:pt x="2105" y="2958"/>
                    </a:cubicBezTo>
                    <a:cubicBezTo>
                      <a:pt x="2161" y="3072"/>
                      <a:pt x="2275" y="3129"/>
                      <a:pt x="2275" y="312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6259550" y="2026113"/>
                <a:ext cx="2562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33" extrusionOk="0">
                    <a:moveTo>
                      <a:pt x="662" y="0"/>
                    </a:moveTo>
                    <a:cubicBezTo>
                      <a:pt x="598" y="0"/>
                      <a:pt x="541" y="29"/>
                      <a:pt x="513" y="85"/>
                    </a:cubicBezTo>
                    <a:lnTo>
                      <a:pt x="58" y="768"/>
                    </a:lnTo>
                    <a:cubicBezTo>
                      <a:pt x="58" y="882"/>
                      <a:pt x="1" y="996"/>
                      <a:pt x="1" y="996"/>
                    </a:cubicBezTo>
                    <a:cubicBezTo>
                      <a:pt x="24" y="1019"/>
                      <a:pt x="58" y="1033"/>
                      <a:pt x="97" y="1033"/>
                    </a:cubicBezTo>
                    <a:cubicBezTo>
                      <a:pt x="152" y="1033"/>
                      <a:pt x="219" y="1005"/>
                      <a:pt x="285" y="939"/>
                    </a:cubicBezTo>
                    <a:lnTo>
                      <a:pt x="911" y="427"/>
                    </a:lnTo>
                    <a:cubicBezTo>
                      <a:pt x="968" y="370"/>
                      <a:pt x="1025" y="199"/>
                      <a:pt x="854" y="85"/>
                    </a:cubicBezTo>
                    <a:cubicBezTo>
                      <a:pt x="797" y="29"/>
                      <a:pt x="726" y="0"/>
                      <a:pt x="66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6266675" y="2042338"/>
                <a:ext cx="298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45" extrusionOk="0">
                    <a:moveTo>
                      <a:pt x="924" y="0"/>
                    </a:moveTo>
                    <a:cubicBezTo>
                      <a:pt x="883" y="0"/>
                      <a:pt x="840" y="19"/>
                      <a:pt x="797" y="62"/>
                    </a:cubicBezTo>
                    <a:lnTo>
                      <a:pt x="114" y="517"/>
                    </a:lnTo>
                    <a:cubicBezTo>
                      <a:pt x="57" y="574"/>
                      <a:pt x="0" y="688"/>
                      <a:pt x="57" y="802"/>
                    </a:cubicBezTo>
                    <a:cubicBezTo>
                      <a:pt x="85" y="830"/>
                      <a:pt x="128" y="844"/>
                      <a:pt x="178" y="844"/>
                    </a:cubicBezTo>
                    <a:cubicBezTo>
                      <a:pt x="228" y="844"/>
                      <a:pt x="285" y="830"/>
                      <a:pt x="341" y="802"/>
                    </a:cubicBezTo>
                    <a:lnTo>
                      <a:pt x="1024" y="403"/>
                    </a:lnTo>
                    <a:cubicBezTo>
                      <a:pt x="1138" y="347"/>
                      <a:pt x="1195" y="176"/>
                      <a:pt x="1081" y="119"/>
                    </a:cubicBezTo>
                    <a:cubicBezTo>
                      <a:pt x="1046" y="49"/>
                      <a:pt x="989" y="0"/>
                      <a:pt x="9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>
                <a:off x="6273775" y="2056138"/>
                <a:ext cx="313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54" extrusionOk="0">
                    <a:moveTo>
                      <a:pt x="939" y="1"/>
                    </a:moveTo>
                    <a:cubicBezTo>
                      <a:pt x="911" y="1"/>
                      <a:pt x="882" y="8"/>
                      <a:pt x="854" y="22"/>
                    </a:cubicBezTo>
                    <a:lnTo>
                      <a:pt x="114" y="420"/>
                    </a:lnTo>
                    <a:cubicBezTo>
                      <a:pt x="57" y="477"/>
                      <a:pt x="1" y="648"/>
                      <a:pt x="114" y="762"/>
                    </a:cubicBezTo>
                    <a:cubicBezTo>
                      <a:pt x="157" y="890"/>
                      <a:pt x="232" y="954"/>
                      <a:pt x="314" y="954"/>
                    </a:cubicBezTo>
                    <a:cubicBezTo>
                      <a:pt x="342" y="954"/>
                      <a:pt x="370" y="946"/>
                      <a:pt x="399" y="932"/>
                    </a:cubicBezTo>
                    <a:lnTo>
                      <a:pt x="1138" y="534"/>
                    </a:lnTo>
                    <a:cubicBezTo>
                      <a:pt x="1252" y="477"/>
                      <a:pt x="1252" y="307"/>
                      <a:pt x="1195" y="193"/>
                    </a:cubicBezTo>
                    <a:cubicBezTo>
                      <a:pt x="1110" y="65"/>
                      <a:pt x="1024" y="1"/>
                      <a:pt x="93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6282300" y="2073163"/>
                <a:ext cx="29900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87" extrusionOk="0">
                    <a:moveTo>
                      <a:pt x="1009" y="0"/>
                    </a:moveTo>
                    <a:cubicBezTo>
                      <a:pt x="978" y="0"/>
                      <a:pt x="944" y="7"/>
                      <a:pt x="911" y="24"/>
                    </a:cubicBezTo>
                    <a:lnTo>
                      <a:pt x="172" y="422"/>
                    </a:lnTo>
                    <a:cubicBezTo>
                      <a:pt x="58" y="479"/>
                      <a:pt x="1" y="593"/>
                      <a:pt x="58" y="706"/>
                    </a:cubicBezTo>
                    <a:cubicBezTo>
                      <a:pt x="98" y="746"/>
                      <a:pt x="167" y="787"/>
                      <a:pt x="244" y="787"/>
                    </a:cubicBezTo>
                    <a:cubicBezTo>
                      <a:pt x="276" y="787"/>
                      <a:pt x="309" y="780"/>
                      <a:pt x="342" y="763"/>
                    </a:cubicBezTo>
                    <a:lnTo>
                      <a:pt x="1082" y="365"/>
                    </a:lnTo>
                    <a:cubicBezTo>
                      <a:pt x="1195" y="308"/>
                      <a:pt x="1195" y="194"/>
                      <a:pt x="1195" y="81"/>
                    </a:cubicBezTo>
                    <a:cubicBezTo>
                      <a:pt x="1155" y="40"/>
                      <a:pt x="1086" y="0"/>
                      <a:pt x="10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6290850" y="2085988"/>
                <a:ext cx="298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956" extrusionOk="0">
                    <a:moveTo>
                      <a:pt x="944" y="0"/>
                    </a:moveTo>
                    <a:cubicBezTo>
                      <a:pt x="914" y="0"/>
                      <a:pt x="884" y="7"/>
                      <a:pt x="853" y="23"/>
                    </a:cubicBezTo>
                    <a:lnTo>
                      <a:pt x="114" y="478"/>
                    </a:lnTo>
                    <a:cubicBezTo>
                      <a:pt x="0" y="535"/>
                      <a:pt x="0" y="648"/>
                      <a:pt x="114" y="819"/>
                    </a:cubicBezTo>
                    <a:cubicBezTo>
                      <a:pt x="156" y="902"/>
                      <a:pt x="258" y="955"/>
                      <a:pt x="355" y="955"/>
                    </a:cubicBezTo>
                    <a:cubicBezTo>
                      <a:pt x="390" y="955"/>
                      <a:pt x="425" y="948"/>
                      <a:pt x="455" y="933"/>
                    </a:cubicBezTo>
                    <a:lnTo>
                      <a:pt x="1081" y="421"/>
                    </a:lnTo>
                    <a:cubicBezTo>
                      <a:pt x="1195" y="364"/>
                      <a:pt x="1195" y="250"/>
                      <a:pt x="1138" y="136"/>
                    </a:cubicBezTo>
                    <a:cubicBezTo>
                      <a:pt x="1096" y="53"/>
                      <a:pt x="1024" y="0"/>
                      <a:pt x="94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6303650" y="2098738"/>
                <a:ext cx="242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58" extrusionOk="0">
                    <a:moveTo>
                      <a:pt x="884" y="1"/>
                    </a:moveTo>
                    <a:cubicBezTo>
                      <a:pt x="844" y="1"/>
                      <a:pt x="763" y="41"/>
                      <a:pt x="683" y="81"/>
                    </a:cubicBezTo>
                    <a:lnTo>
                      <a:pt x="114" y="650"/>
                    </a:lnTo>
                    <a:cubicBezTo>
                      <a:pt x="0" y="707"/>
                      <a:pt x="0" y="878"/>
                      <a:pt x="114" y="992"/>
                    </a:cubicBezTo>
                    <a:cubicBezTo>
                      <a:pt x="186" y="1040"/>
                      <a:pt x="258" y="1057"/>
                      <a:pt x="322" y="1057"/>
                    </a:cubicBezTo>
                    <a:cubicBezTo>
                      <a:pt x="408" y="1057"/>
                      <a:pt x="479" y="1024"/>
                      <a:pt x="512" y="992"/>
                    </a:cubicBezTo>
                    <a:lnTo>
                      <a:pt x="910" y="195"/>
                    </a:lnTo>
                    <a:cubicBezTo>
                      <a:pt x="910" y="138"/>
                      <a:pt x="967" y="25"/>
                      <a:pt x="910" y="25"/>
                    </a:cubicBezTo>
                    <a:cubicBezTo>
                      <a:pt x="910" y="8"/>
                      <a:pt x="900" y="1"/>
                      <a:pt x="88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6676200" y="2092238"/>
                <a:ext cx="16782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2276" extrusionOk="0">
                    <a:moveTo>
                      <a:pt x="1025" y="0"/>
                    </a:moveTo>
                    <a:cubicBezTo>
                      <a:pt x="911" y="57"/>
                      <a:pt x="797" y="57"/>
                      <a:pt x="740" y="57"/>
                    </a:cubicBezTo>
                    <a:cubicBezTo>
                      <a:pt x="570" y="114"/>
                      <a:pt x="456" y="171"/>
                      <a:pt x="342" y="285"/>
                    </a:cubicBezTo>
                    <a:cubicBezTo>
                      <a:pt x="117" y="374"/>
                      <a:pt x="35" y="500"/>
                      <a:pt x="10" y="520"/>
                    </a:cubicBezTo>
                    <a:lnTo>
                      <a:pt x="10" y="520"/>
                    </a:lnTo>
                    <a:lnTo>
                      <a:pt x="1" y="512"/>
                    </a:lnTo>
                    <a:lnTo>
                      <a:pt x="1" y="512"/>
                    </a:lnTo>
                    <a:cubicBezTo>
                      <a:pt x="1" y="520"/>
                      <a:pt x="2" y="523"/>
                      <a:pt x="5" y="523"/>
                    </a:cubicBezTo>
                    <a:cubicBezTo>
                      <a:pt x="6" y="523"/>
                      <a:pt x="8" y="522"/>
                      <a:pt x="10" y="520"/>
                    </a:cubicBezTo>
                    <a:lnTo>
                      <a:pt x="10" y="520"/>
                    </a:lnTo>
                    <a:lnTo>
                      <a:pt x="797" y="1252"/>
                    </a:lnTo>
                    <a:cubicBezTo>
                      <a:pt x="854" y="1252"/>
                      <a:pt x="854" y="1081"/>
                      <a:pt x="1309" y="1081"/>
                    </a:cubicBezTo>
                    <a:cubicBezTo>
                      <a:pt x="1707" y="1081"/>
                      <a:pt x="2504" y="1308"/>
                      <a:pt x="3243" y="1536"/>
                    </a:cubicBezTo>
                    <a:cubicBezTo>
                      <a:pt x="3983" y="1820"/>
                      <a:pt x="4779" y="2105"/>
                      <a:pt x="5461" y="2219"/>
                    </a:cubicBezTo>
                    <a:cubicBezTo>
                      <a:pt x="5689" y="2219"/>
                      <a:pt x="5803" y="2275"/>
                      <a:pt x="5973" y="2275"/>
                    </a:cubicBezTo>
                    <a:cubicBezTo>
                      <a:pt x="6144" y="2219"/>
                      <a:pt x="6372" y="2219"/>
                      <a:pt x="6428" y="2219"/>
                    </a:cubicBezTo>
                    <a:cubicBezTo>
                      <a:pt x="6599" y="2162"/>
                      <a:pt x="6713" y="2162"/>
                      <a:pt x="6713" y="2162"/>
                    </a:cubicBezTo>
                    <a:lnTo>
                      <a:pt x="6485" y="1138"/>
                    </a:lnTo>
                    <a:cubicBezTo>
                      <a:pt x="6485" y="1138"/>
                      <a:pt x="6372" y="1138"/>
                      <a:pt x="6201" y="1195"/>
                    </a:cubicBezTo>
                    <a:cubicBezTo>
                      <a:pt x="6030" y="1195"/>
                      <a:pt x="5917" y="1195"/>
                      <a:pt x="5632" y="1138"/>
                    </a:cubicBezTo>
                    <a:cubicBezTo>
                      <a:pt x="5120" y="1081"/>
                      <a:pt x="4381" y="796"/>
                      <a:pt x="3584" y="569"/>
                    </a:cubicBezTo>
                    <a:cubicBezTo>
                      <a:pt x="2845" y="285"/>
                      <a:pt x="2049" y="0"/>
                      <a:pt x="1252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6696125" y="2119238"/>
                <a:ext cx="1479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1196" fill="none" extrusionOk="0">
                    <a:moveTo>
                      <a:pt x="0" y="172"/>
                    </a:moveTo>
                    <a:cubicBezTo>
                      <a:pt x="57" y="172"/>
                      <a:pt x="57" y="1"/>
                      <a:pt x="512" y="1"/>
                    </a:cubicBezTo>
                    <a:cubicBezTo>
                      <a:pt x="967" y="1"/>
                      <a:pt x="1707" y="228"/>
                      <a:pt x="2446" y="456"/>
                    </a:cubicBezTo>
                    <a:cubicBezTo>
                      <a:pt x="3186" y="740"/>
                      <a:pt x="3982" y="1025"/>
                      <a:pt x="4664" y="1139"/>
                    </a:cubicBezTo>
                    <a:cubicBezTo>
                      <a:pt x="4892" y="1139"/>
                      <a:pt x="5006" y="1195"/>
                      <a:pt x="5176" y="1195"/>
                    </a:cubicBezTo>
                    <a:cubicBezTo>
                      <a:pt x="5347" y="1139"/>
                      <a:pt x="5575" y="1139"/>
                      <a:pt x="5631" y="1139"/>
                    </a:cubicBezTo>
                    <a:cubicBezTo>
                      <a:pt x="5802" y="1082"/>
                      <a:pt x="5916" y="1082"/>
                      <a:pt x="5916" y="108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>
                <a:off x="6676200" y="2092238"/>
                <a:ext cx="1621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1195" fill="none" extrusionOk="0">
                    <a:moveTo>
                      <a:pt x="6485" y="1138"/>
                    </a:moveTo>
                    <a:cubicBezTo>
                      <a:pt x="6485" y="1138"/>
                      <a:pt x="6372" y="1138"/>
                      <a:pt x="6201" y="1195"/>
                    </a:cubicBezTo>
                    <a:cubicBezTo>
                      <a:pt x="6030" y="1195"/>
                      <a:pt x="5917" y="1195"/>
                      <a:pt x="5632" y="1138"/>
                    </a:cubicBezTo>
                    <a:cubicBezTo>
                      <a:pt x="5120" y="1081"/>
                      <a:pt x="4381" y="796"/>
                      <a:pt x="3584" y="569"/>
                    </a:cubicBezTo>
                    <a:cubicBezTo>
                      <a:pt x="2845" y="285"/>
                      <a:pt x="2049" y="0"/>
                      <a:pt x="1252" y="0"/>
                    </a:cubicBezTo>
                    <a:cubicBezTo>
                      <a:pt x="1195" y="0"/>
                      <a:pt x="1082" y="0"/>
                      <a:pt x="1025" y="0"/>
                    </a:cubicBezTo>
                    <a:cubicBezTo>
                      <a:pt x="911" y="57"/>
                      <a:pt x="854" y="57"/>
                      <a:pt x="740" y="57"/>
                    </a:cubicBezTo>
                    <a:cubicBezTo>
                      <a:pt x="570" y="114"/>
                      <a:pt x="456" y="171"/>
                      <a:pt x="342" y="285"/>
                    </a:cubicBezTo>
                    <a:cubicBezTo>
                      <a:pt x="58" y="398"/>
                      <a:pt x="1" y="569"/>
                      <a:pt x="1" y="51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6815575" y="2117838"/>
                <a:ext cx="213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52" extrusionOk="0">
                    <a:moveTo>
                      <a:pt x="398" y="0"/>
                    </a:moveTo>
                    <a:cubicBezTo>
                      <a:pt x="285" y="0"/>
                      <a:pt x="114" y="114"/>
                      <a:pt x="114" y="228"/>
                    </a:cubicBezTo>
                    <a:lnTo>
                      <a:pt x="0" y="1024"/>
                    </a:lnTo>
                    <a:cubicBezTo>
                      <a:pt x="0" y="1138"/>
                      <a:pt x="114" y="1251"/>
                      <a:pt x="398" y="1251"/>
                    </a:cubicBezTo>
                    <a:cubicBezTo>
                      <a:pt x="626" y="1251"/>
                      <a:pt x="853" y="1138"/>
                      <a:pt x="797" y="1024"/>
                    </a:cubicBezTo>
                    <a:lnTo>
                      <a:pt x="626" y="228"/>
                    </a:lnTo>
                    <a:cubicBezTo>
                      <a:pt x="569" y="114"/>
                      <a:pt x="455" y="0"/>
                      <a:pt x="39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0"/>
              <p:cNvSpPr/>
              <p:nvPr/>
            </p:nvSpPr>
            <p:spPr>
              <a:xfrm>
                <a:off x="6785700" y="2113563"/>
                <a:ext cx="227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18" extrusionOk="0">
                    <a:moveTo>
                      <a:pt x="626" y="0"/>
                    </a:moveTo>
                    <a:cubicBezTo>
                      <a:pt x="513" y="0"/>
                      <a:pt x="342" y="0"/>
                      <a:pt x="285" y="114"/>
                    </a:cubicBezTo>
                    <a:lnTo>
                      <a:pt x="58" y="910"/>
                    </a:lnTo>
                    <a:cubicBezTo>
                      <a:pt x="1" y="1024"/>
                      <a:pt x="115" y="1195"/>
                      <a:pt x="285" y="1195"/>
                    </a:cubicBezTo>
                    <a:cubicBezTo>
                      <a:pt x="346" y="1210"/>
                      <a:pt x="403" y="1217"/>
                      <a:pt x="454" y="1217"/>
                    </a:cubicBezTo>
                    <a:cubicBezTo>
                      <a:pt x="592" y="1217"/>
                      <a:pt x="683" y="1164"/>
                      <a:pt x="683" y="1081"/>
                    </a:cubicBezTo>
                    <a:lnTo>
                      <a:pt x="854" y="285"/>
                    </a:lnTo>
                    <a:cubicBezTo>
                      <a:pt x="911" y="171"/>
                      <a:pt x="797" y="57"/>
                      <a:pt x="6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0"/>
              <p:cNvSpPr/>
              <p:nvPr/>
            </p:nvSpPr>
            <p:spPr>
              <a:xfrm>
                <a:off x="6755850" y="2104313"/>
                <a:ext cx="298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90" extrusionOk="0">
                    <a:moveTo>
                      <a:pt x="477" y="1"/>
                    </a:moveTo>
                    <a:cubicBezTo>
                      <a:pt x="384" y="1"/>
                      <a:pt x="313" y="29"/>
                      <a:pt x="285" y="86"/>
                    </a:cubicBezTo>
                    <a:lnTo>
                      <a:pt x="0" y="882"/>
                    </a:lnTo>
                    <a:cubicBezTo>
                      <a:pt x="0" y="996"/>
                      <a:pt x="171" y="1167"/>
                      <a:pt x="398" y="1224"/>
                    </a:cubicBezTo>
                    <a:cubicBezTo>
                      <a:pt x="495" y="1272"/>
                      <a:pt x="591" y="1289"/>
                      <a:pt x="674" y="1289"/>
                    </a:cubicBezTo>
                    <a:cubicBezTo>
                      <a:pt x="788" y="1289"/>
                      <a:pt x="878" y="1256"/>
                      <a:pt x="910" y="1224"/>
                    </a:cubicBezTo>
                    <a:lnTo>
                      <a:pt x="1195" y="427"/>
                    </a:lnTo>
                    <a:cubicBezTo>
                      <a:pt x="1195" y="313"/>
                      <a:pt x="1024" y="143"/>
                      <a:pt x="797" y="86"/>
                    </a:cubicBezTo>
                    <a:cubicBezTo>
                      <a:pt x="683" y="29"/>
                      <a:pt x="569" y="1"/>
                      <a:pt x="47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6733100" y="2095938"/>
                <a:ext cx="227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40" extrusionOk="0">
                    <a:moveTo>
                      <a:pt x="491" y="0"/>
                    </a:moveTo>
                    <a:cubicBezTo>
                      <a:pt x="372" y="0"/>
                      <a:pt x="269" y="53"/>
                      <a:pt x="228" y="137"/>
                    </a:cubicBezTo>
                    <a:lnTo>
                      <a:pt x="57" y="933"/>
                    </a:lnTo>
                    <a:cubicBezTo>
                      <a:pt x="0" y="1047"/>
                      <a:pt x="114" y="1160"/>
                      <a:pt x="285" y="1217"/>
                    </a:cubicBezTo>
                    <a:cubicBezTo>
                      <a:pt x="315" y="1233"/>
                      <a:pt x="350" y="1240"/>
                      <a:pt x="385" y="1240"/>
                    </a:cubicBezTo>
                    <a:cubicBezTo>
                      <a:pt x="482" y="1240"/>
                      <a:pt x="584" y="1187"/>
                      <a:pt x="626" y="1104"/>
                    </a:cubicBezTo>
                    <a:lnTo>
                      <a:pt x="853" y="307"/>
                    </a:lnTo>
                    <a:cubicBezTo>
                      <a:pt x="910" y="193"/>
                      <a:pt x="796" y="80"/>
                      <a:pt x="626" y="23"/>
                    </a:cubicBezTo>
                    <a:cubicBezTo>
                      <a:pt x="580" y="8"/>
                      <a:pt x="534" y="0"/>
                      <a:pt x="49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0"/>
              <p:cNvSpPr/>
              <p:nvPr/>
            </p:nvSpPr>
            <p:spPr>
              <a:xfrm>
                <a:off x="6706075" y="2089388"/>
                <a:ext cx="2420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52" extrusionOk="0">
                    <a:moveTo>
                      <a:pt x="512" y="0"/>
                    </a:moveTo>
                    <a:cubicBezTo>
                      <a:pt x="228" y="0"/>
                      <a:pt x="0" y="114"/>
                      <a:pt x="0" y="171"/>
                    </a:cubicBezTo>
                    <a:lnTo>
                      <a:pt x="0" y="1024"/>
                    </a:lnTo>
                    <a:cubicBezTo>
                      <a:pt x="57" y="1138"/>
                      <a:pt x="171" y="1195"/>
                      <a:pt x="342" y="1252"/>
                    </a:cubicBezTo>
                    <a:cubicBezTo>
                      <a:pt x="569" y="1252"/>
                      <a:pt x="740" y="1252"/>
                      <a:pt x="740" y="1138"/>
                    </a:cubicBezTo>
                    <a:lnTo>
                      <a:pt x="967" y="285"/>
                    </a:lnTo>
                    <a:cubicBezTo>
                      <a:pt x="967" y="171"/>
                      <a:pt x="797" y="57"/>
                      <a:pt x="5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0"/>
              <p:cNvSpPr/>
              <p:nvPr/>
            </p:nvSpPr>
            <p:spPr>
              <a:xfrm>
                <a:off x="6673375" y="2093663"/>
                <a:ext cx="270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76" extrusionOk="0">
                    <a:moveTo>
                      <a:pt x="626" y="0"/>
                    </a:moveTo>
                    <a:cubicBezTo>
                      <a:pt x="569" y="0"/>
                      <a:pt x="455" y="57"/>
                      <a:pt x="285" y="114"/>
                    </a:cubicBezTo>
                    <a:cubicBezTo>
                      <a:pt x="57" y="284"/>
                      <a:pt x="0" y="569"/>
                      <a:pt x="114" y="626"/>
                    </a:cubicBezTo>
                    <a:lnTo>
                      <a:pt x="796" y="1081"/>
                    </a:lnTo>
                    <a:cubicBezTo>
                      <a:pt x="830" y="1147"/>
                      <a:pt x="883" y="1175"/>
                      <a:pt x="932" y="1175"/>
                    </a:cubicBezTo>
                    <a:cubicBezTo>
                      <a:pt x="967" y="1175"/>
                      <a:pt x="1000" y="1161"/>
                      <a:pt x="1024" y="1138"/>
                    </a:cubicBezTo>
                    <a:cubicBezTo>
                      <a:pt x="1024" y="1138"/>
                      <a:pt x="1024" y="1081"/>
                      <a:pt x="1081" y="1024"/>
                    </a:cubicBezTo>
                    <a:cubicBezTo>
                      <a:pt x="1081" y="1024"/>
                      <a:pt x="1081" y="967"/>
                      <a:pt x="1081" y="910"/>
                    </a:cubicBezTo>
                    <a:lnTo>
                      <a:pt x="796" y="114"/>
                    </a:lnTo>
                    <a:cubicBezTo>
                      <a:pt x="796" y="57"/>
                      <a:pt x="740" y="0"/>
                      <a:pt x="6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0"/>
              <p:cNvSpPr/>
              <p:nvPr/>
            </p:nvSpPr>
            <p:spPr>
              <a:xfrm>
                <a:off x="6663400" y="1959988"/>
                <a:ext cx="125175" cy="244600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9784" extrusionOk="0">
                    <a:moveTo>
                      <a:pt x="5007" y="0"/>
                    </a:moveTo>
                    <a:lnTo>
                      <a:pt x="3926" y="57"/>
                    </a:lnTo>
                    <a:cubicBezTo>
                      <a:pt x="3926" y="57"/>
                      <a:pt x="3983" y="285"/>
                      <a:pt x="3926" y="455"/>
                    </a:cubicBezTo>
                    <a:cubicBezTo>
                      <a:pt x="3926" y="626"/>
                      <a:pt x="3812" y="1024"/>
                      <a:pt x="3584" y="1365"/>
                    </a:cubicBezTo>
                    <a:cubicBezTo>
                      <a:pt x="3300" y="1764"/>
                      <a:pt x="2959" y="2219"/>
                      <a:pt x="2504" y="2617"/>
                    </a:cubicBezTo>
                    <a:cubicBezTo>
                      <a:pt x="2049" y="3072"/>
                      <a:pt x="1537" y="3584"/>
                      <a:pt x="1082" y="4153"/>
                    </a:cubicBezTo>
                    <a:cubicBezTo>
                      <a:pt x="968" y="4323"/>
                      <a:pt x="854" y="4494"/>
                      <a:pt x="797" y="4664"/>
                    </a:cubicBezTo>
                    <a:cubicBezTo>
                      <a:pt x="684" y="4835"/>
                      <a:pt x="627" y="5006"/>
                      <a:pt x="570" y="5176"/>
                    </a:cubicBezTo>
                    <a:cubicBezTo>
                      <a:pt x="399" y="5461"/>
                      <a:pt x="285" y="5859"/>
                      <a:pt x="229" y="6143"/>
                    </a:cubicBezTo>
                    <a:cubicBezTo>
                      <a:pt x="58" y="6826"/>
                      <a:pt x="1" y="7509"/>
                      <a:pt x="1" y="8020"/>
                    </a:cubicBezTo>
                    <a:cubicBezTo>
                      <a:pt x="58" y="8589"/>
                      <a:pt x="58" y="8987"/>
                      <a:pt x="115" y="9329"/>
                    </a:cubicBezTo>
                    <a:cubicBezTo>
                      <a:pt x="172" y="9613"/>
                      <a:pt x="172" y="9784"/>
                      <a:pt x="172" y="9784"/>
                    </a:cubicBezTo>
                    <a:lnTo>
                      <a:pt x="1252" y="9670"/>
                    </a:lnTo>
                    <a:cubicBezTo>
                      <a:pt x="1252" y="9670"/>
                      <a:pt x="1195" y="9499"/>
                      <a:pt x="1195" y="9215"/>
                    </a:cubicBezTo>
                    <a:cubicBezTo>
                      <a:pt x="1139" y="8931"/>
                      <a:pt x="1082" y="8475"/>
                      <a:pt x="1082" y="8020"/>
                    </a:cubicBezTo>
                    <a:cubicBezTo>
                      <a:pt x="1082" y="7509"/>
                      <a:pt x="1082" y="6997"/>
                      <a:pt x="1252" y="6428"/>
                    </a:cubicBezTo>
                    <a:cubicBezTo>
                      <a:pt x="1309" y="6143"/>
                      <a:pt x="1366" y="5916"/>
                      <a:pt x="1537" y="5575"/>
                    </a:cubicBezTo>
                    <a:lnTo>
                      <a:pt x="1651" y="5347"/>
                    </a:lnTo>
                    <a:lnTo>
                      <a:pt x="1707" y="5176"/>
                    </a:lnTo>
                    <a:cubicBezTo>
                      <a:pt x="1764" y="5063"/>
                      <a:pt x="1878" y="4892"/>
                      <a:pt x="1935" y="4778"/>
                    </a:cubicBezTo>
                    <a:cubicBezTo>
                      <a:pt x="2674" y="3811"/>
                      <a:pt x="3869" y="2958"/>
                      <a:pt x="4495" y="1934"/>
                    </a:cubicBezTo>
                    <a:cubicBezTo>
                      <a:pt x="4779" y="1479"/>
                      <a:pt x="4950" y="967"/>
                      <a:pt x="5007" y="512"/>
                    </a:cubicBezTo>
                    <a:cubicBezTo>
                      <a:pt x="5007" y="398"/>
                      <a:pt x="5007" y="341"/>
                      <a:pt x="5007" y="285"/>
                    </a:cubicBezTo>
                    <a:cubicBezTo>
                      <a:pt x="5007" y="228"/>
                      <a:pt x="5007" y="171"/>
                      <a:pt x="5007" y="171"/>
                    </a:cubicBezTo>
                    <a:cubicBezTo>
                      <a:pt x="5007" y="57"/>
                      <a:pt x="5007" y="0"/>
                      <a:pt x="5007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>
                <a:off x="6690425" y="1959988"/>
                <a:ext cx="981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9670" fill="none" extrusionOk="0">
                    <a:moveTo>
                      <a:pt x="171" y="9670"/>
                    </a:moveTo>
                    <a:cubicBezTo>
                      <a:pt x="171" y="9670"/>
                      <a:pt x="114" y="9499"/>
                      <a:pt x="114" y="9215"/>
                    </a:cubicBezTo>
                    <a:cubicBezTo>
                      <a:pt x="58" y="8931"/>
                      <a:pt x="1" y="8475"/>
                      <a:pt x="1" y="8020"/>
                    </a:cubicBezTo>
                    <a:cubicBezTo>
                      <a:pt x="1" y="7509"/>
                      <a:pt x="1" y="6997"/>
                      <a:pt x="171" y="6428"/>
                    </a:cubicBezTo>
                    <a:cubicBezTo>
                      <a:pt x="228" y="6143"/>
                      <a:pt x="285" y="5916"/>
                      <a:pt x="456" y="5575"/>
                    </a:cubicBezTo>
                    <a:lnTo>
                      <a:pt x="570" y="5347"/>
                    </a:lnTo>
                    <a:lnTo>
                      <a:pt x="626" y="5176"/>
                    </a:lnTo>
                    <a:cubicBezTo>
                      <a:pt x="683" y="5063"/>
                      <a:pt x="797" y="4892"/>
                      <a:pt x="854" y="4778"/>
                    </a:cubicBezTo>
                    <a:cubicBezTo>
                      <a:pt x="1593" y="3811"/>
                      <a:pt x="2788" y="2958"/>
                      <a:pt x="3414" y="1934"/>
                    </a:cubicBezTo>
                    <a:cubicBezTo>
                      <a:pt x="3698" y="1479"/>
                      <a:pt x="3869" y="967"/>
                      <a:pt x="3926" y="512"/>
                    </a:cubicBezTo>
                    <a:cubicBezTo>
                      <a:pt x="3926" y="398"/>
                      <a:pt x="3926" y="341"/>
                      <a:pt x="3926" y="285"/>
                    </a:cubicBezTo>
                    <a:cubicBezTo>
                      <a:pt x="3926" y="228"/>
                      <a:pt x="3926" y="171"/>
                      <a:pt x="3926" y="171"/>
                    </a:cubicBezTo>
                    <a:cubicBezTo>
                      <a:pt x="3926" y="57"/>
                      <a:pt x="3926" y="0"/>
                      <a:pt x="3926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0"/>
              <p:cNvSpPr/>
              <p:nvPr/>
            </p:nvSpPr>
            <p:spPr>
              <a:xfrm>
                <a:off x="6663400" y="1961413"/>
                <a:ext cx="99575" cy="24317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9727" fill="none" extrusionOk="0">
                    <a:moveTo>
                      <a:pt x="3926" y="0"/>
                    </a:moveTo>
                    <a:cubicBezTo>
                      <a:pt x="3926" y="0"/>
                      <a:pt x="3983" y="228"/>
                      <a:pt x="3926" y="398"/>
                    </a:cubicBezTo>
                    <a:cubicBezTo>
                      <a:pt x="3926" y="569"/>
                      <a:pt x="3812" y="967"/>
                      <a:pt x="3584" y="1308"/>
                    </a:cubicBezTo>
                    <a:cubicBezTo>
                      <a:pt x="3300" y="1707"/>
                      <a:pt x="2959" y="2162"/>
                      <a:pt x="2504" y="2560"/>
                    </a:cubicBezTo>
                    <a:cubicBezTo>
                      <a:pt x="2049" y="3015"/>
                      <a:pt x="1537" y="3527"/>
                      <a:pt x="1082" y="4096"/>
                    </a:cubicBezTo>
                    <a:cubicBezTo>
                      <a:pt x="968" y="4266"/>
                      <a:pt x="854" y="4437"/>
                      <a:pt x="797" y="4607"/>
                    </a:cubicBezTo>
                    <a:cubicBezTo>
                      <a:pt x="684" y="4778"/>
                      <a:pt x="627" y="4949"/>
                      <a:pt x="570" y="5119"/>
                    </a:cubicBezTo>
                    <a:cubicBezTo>
                      <a:pt x="399" y="5404"/>
                      <a:pt x="285" y="5802"/>
                      <a:pt x="229" y="6086"/>
                    </a:cubicBezTo>
                    <a:cubicBezTo>
                      <a:pt x="58" y="6769"/>
                      <a:pt x="1" y="7452"/>
                      <a:pt x="1" y="7963"/>
                    </a:cubicBezTo>
                    <a:cubicBezTo>
                      <a:pt x="58" y="8532"/>
                      <a:pt x="58" y="8930"/>
                      <a:pt x="115" y="9272"/>
                    </a:cubicBezTo>
                    <a:cubicBezTo>
                      <a:pt x="172" y="9556"/>
                      <a:pt x="172" y="9727"/>
                      <a:pt x="172" y="972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0"/>
              <p:cNvSpPr/>
              <p:nvPr/>
            </p:nvSpPr>
            <p:spPr>
              <a:xfrm>
                <a:off x="6758700" y="1967088"/>
                <a:ext cx="31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95" extrusionOk="0">
                    <a:moveTo>
                      <a:pt x="1024" y="1"/>
                    </a:moveTo>
                    <a:lnTo>
                      <a:pt x="228" y="57"/>
                    </a:lnTo>
                    <a:cubicBezTo>
                      <a:pt x="114" y="57"/>
                      <a:pt x="0" y="171"/>
                      <a:pt x="0" y="228"/>
                    </a:cubicBezTo>
                    <a:cubicBezTo>
                      <a:pt x="0" y="285"/>
                      <a:pt x="57" y="399"/>
                      <a:pt x="171" y="456"/>
                    </a:cubicBezTo>
                    <a:lnTo>
                      <a:pt x="967" y="683"/>
                    </a:lnTo>
                    <a:cubicBezTo>
                      <a:pt x="982" y="691"/>
                      <a:pt x="997" y="694"/>
                      <a:pt x="1012" y="694"/>
                    </a:cubicBezTo>
                    <a:cubicBezTo>
                      <a:pt x="1109" y="694"/>
                      <a:pt x="1195" y="540"/>
                      <a:pt x="1195" y="342"/>
                    </a:cubicBezTo>
                    <a:cubicBezTo>
                      <a:pt x="1251" y="114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0"/>
              <p:cNvSpPr/>
              <p:nvPr/>
            </p:nvSpPr>
            <p:spPr>
              <a:xfrm>
                <a:off x="6750150" y="1986438"/>
                <a:ext cx="313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24" extrusionOk="0">
                    <a:moveTo>
                      <a:pt x="252" y="1"/>
                    </a:moveTo>
                    <a:cubicBezTo>
                      <a:pt x="171" y="1"/>
                      <a:pt x="99" y="53"/>
                      <a:pt x="58" y="137"/>
                    </a:cubicBezTo>
                    <a:cubicBezTo>
                      <a:pt x="1" y="250"/>
                      <a:pt x="1" y="364"/>
                      <a:pt x="114" y="421"/>
                    </a:cubicBezTo>
                    <a:lnTo>
                      <a:pt x="797" y="876"/>
                    </a:lnTo>
                    <a:cubicBezTo>
                      <a:pt x="830" y="909"/>
                      <a:pt x="869" y="923"/>
                      <a:pt x="907" y="923"/>
                    </a:cubicBezTo>
                    <a:cubicBezTo>
                      <a:pt x="1001" y="923"/>
                      <a:pt x="1098" y="843"/>
                      <a:pt x="1138" y="762"/>
                    </a:cubicBezTo>
                    <a:cubicBezTo>
                      <a:pt x="1252" y="592"/>
                      <a:pt x="1195" y="421"/>
                      <a:pt x="1138" y="364"/>
                    </a:cubicBezTo>
                    <a:lnTo>
                      <a:pt x="342" y="23"/>
                    </a:lnTo>
                    <a:cubicBezTo>
                      <a:pt x="312" y="8"/>
                      <a:pt x="281" y="1"/>
                      <a:pt x="25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0"/>
              <p:cNvSpPr/>
              <p:nvPr/>
            </p:nvSpPr>
            <p:spPr>
              <a:xfrm>
                <a:off x="6734525" y="2002113"/>
                <a:ext cx="341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17" extrusionOk="0">
                    <a:moveTo>
                      <a:pt x="507" y="0"/>
                    </a:moveTo>
                    <a:cubicBezTo>
                      <a:pt x="427" y="0"/>
                      <a:pt x="299" y="64"/>
                      <a:pt x="171" y="192"/>
                    </a:cubicBezTo>
                    <a:cubicBezTo>
                      <a:pt x="57" y="363"/>
                      <a:pt x="0" y="534"/>
                      <a:pt x="57" y="590"/>
                    </a:cubicBezTo>
                    <a:lnTo>
                      <a:pt x="683" y="1159"/>
                    </a:lnTo>
                    <a:cubicBezTo>
                      <a:pt x="721" y="1197"/>
                      <a:pt x="765" y="1216"/>
                      <a:pt x="813" y="1216"/>
                    </a:cubicBezTo>
                    <a:cubicBezTo>
                      <a:pt x="910" y="1216"/>
                      <a:pt x="1024" y="1140"/>
                      <a:pt x="1138" y="989"/>
                    </a:cubicBezTo>
                    <a:cubicBezTo>
                      <a:pt x="1308" y="818"/>
                      <a:pt x="1365" y="590"/>
                      <a:pt x="1251" y="534"/>
                    </a:cubicBezTo>
                    <a:lnTo>
                      <a:pt x="569" y="22"/>
                    </a:lnTo>
                    <a:cubicBezTo>
                      <a:pt x="555" y="7"/>
                      <a:pt x="533" y="0"/>
                      <a:pt x="50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0"/>
              <p:cNvSpPr/>
              <p:nvPr/>
            </p:nvSpPr>
            <p:spPr>
              <a:xfrm>
                <a:off x="6720300" y="2021613"/>
                <a:ext cx="2845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67" extrusionOk="0">
                    <a:moveTo>
                      <a:pt x="338" y="1"/>
                    </a:moveTo>
                    <a:cubicBezTo>
                      <a:pt x="267" y="1"/>
                      <a:pt x="181" y="28"/>
                      <a:pt x="114" y="95"/>
                    </a:cubicBezTo>
                    <a:cubicBezTo>
                      <a:pt x="0" y="209"/>
                      <a:pt x="0" y="322"/>
                      <a:pt x="57" y="436"/>
                    </a:cubicBezTo>
                    <a:lnTo>
                      <a:pt x="683" y="1005"/>
                    </a:lnTo>
                    <a:cubicBezTo>
                      <a:pt x="705" y="1048"/>
                      <a:pt x="743" y="1067"/>
                      <a:pt x="788" y="1067"/>
                    </a:cubicBezTo>
                    <a:cubicBezTo>
                      <a:pt x="862" y="1067"/>
                      <a:pt x="954" y="1018"/>
                      <a:pt x="1024" y="948"/>
                    </a:cubicBezTo>
                    <a:cubicBezTo>
                      <a:pt x="1138" y="834"/>
                      <a:pt x="1138" y="721"/>
                      <a:pt x="1081" y="607"/>
                    </a:cubicBezTo>
                    <a:lnTo>
                      <a:pt x="455" y="38"/>
                    </a:lnTo>
                    <a:cubicBezTo>
                      <a:pt x="432" y="14"/>
                      <a:pt x="389" y="1"/>
                      <a:pt x="33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>
                <a:off x="6700375" y="2037338"/>
                <a:ext cx="32750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94" extrusionOk="0">
                    <a:moveTo>
                      <a:pt x="509" y="1"/>
                    </a:moveTo>
                    <a:cubicBezTo>
                      <a:pt x="418" y="1"/>
                      <a:pt x="301" y="40"/>
                      <a:pt x="228" y="148"/>
                    </a:cubicBezTo>
                    <a:cubicBezTo>
                      <a:pt x="58" y="319"/>
                      <a:pt x="1" y="490"/>
                      <a:pt x="115" y="603"/>
                    </a:cubicBezTo>
                    <a:lnTo>
                      <a:pt x="740" y="1172"/>
                    </a:lnTo>
                    <a:cubicBezTo>
                      <a:pt x="755" y="1187"/>
                      <a:pt x="776" y="1194"/>
                      <a:pt x="803" y="1194"/>
                    </a:cubicBezTo>
                    <a:cubicBezTo>
                      <a:pt x="883" y="1194"/>
                      <a:pt x="1011" y="1130"/>
                      <a:pt x="1139" y="1002"/>
                    </a:cubicBezTo>
                    <a:cubicBezTo>
                      <a:pt x="1252" y="888"/>
                      <a:pt x="1309" y="717"/>
                      <a:pt x="1252" y="603"/>
                    </a:cubicBezTo>
                    <a:lnTo>
                      <a:pt x="627" y="35"/>
                    </a:lnTo>
                    <a:cubicBezTo>
                      <a:pt x="606" y="14"/>
                      <a:pt x="562" y="1"/>
                      <a:pt x="5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>
                <a:off x="6686175" y="2057538"/>
                <a:ext cx="298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3" extrusionOk="0">
                    <a:moveTo>
                      <a:pt x="364" y="1"/>
                    </a:moveTo>
                    <a:cubicBezTo>
                      <a:pt x="280" y="1"/>
                      <a:pt x="197" y="53"/>
                      <a:pt x="114" y="137"/>
                    </a:cubicBezTo>
                    <a:cubicBezTo>
                      <a:pt x="0" y="307"/>
                      <a:pt x="0" y="478"/>
                      <a:pt x="114" y="535"/>
                    </a:cubicBezTo>
                    <a:lnTo>
                      <a:pt x="796" y="990"/>
                    </a:lnTo>
                    <a:cubicBezTo>
                      <a:pt x="827" y="1005"/>
                      <a:pt x="857" y="1012"/>
                      <a:pt x="887" y="1012"/>
                    </a:cubicBezTo>
                    <a:cubicBezTo>
                      <a:pt x="967" y="1012"/>
                      <a:pt x="1039" y="959"/>
                      <a:pt x="1081" y="876"/>
                    </a:cubicBezTo>
                    <a:cubicBezTo>
                      <a:pt x="1195" y="819"/>
                      <a:pt x="1195" y="649"/>
                      <a:pt x="1081" y="592"/>
                    </a:cubicBezTo>
                    <a:lnTo>
                      <a:pt x="455" y="23"/>
                    </a:lnTo>
                    <a:cubicBezTo>
                      <a:pt x="425" y="8"/>
                      <a:pt x="394" y="1"/>
                      <a:pt x="36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0"/>
              <p:cNvSpPr/>
              <p:nvPr/>
            </p:nvSpPr>
            <p:spPr>
              <a:xfrm>
                <a:off x="6660575" y="2130613"/>
                <a:ext cx="327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27" extrusionOk="0">
                    <a:moveTo>
                      <a:pt x="285" y="1"/>
                    </a:moveTo>
                    <a:cubicBezTo>
                      <a:pt x="171" y="1"/>
                      <a:pt x="57" y="115"/>
                      <a:pt x="57" y="285"/>
                    </a:cubicBezTo>
                    <a:cubicBezTo>
                      <a:pt x="0" y="456"/>
                      <a:pt x="114" y="570"/>
                      <a:pt x="228" y="570"/>
                    </a:cubicBezTo>
                    <a:lnTo>
                      <a:pt x="1081" y="627"/>
                    </a:lnTo>
                    <a:cubicBezTo>
                      <a:pt x="1195" y="627"/>
                      <a:pt x="1252" y="513"/>
                      <a:pt x="1252" y="399"/>
                    </a:cubicBezTo>
                    <a:cubicBezTo>
                      <a:pt x="1308" y="228"/>
                      <a:pt x="1195" y="115"/>
                      <a:pt x="1081" y="115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0"/>
              <p:cNvSpPr/>
              <p:nvPr/>
            </p:nvSpPr>
            <p:spPr>
              <a:xfrm>
                <a:off x="6660575" y="2156213"/>
                <a:ext cx="313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70" extrusionOk="0">
                    <a:moveTo>
                      <a:pt x="228" y="1"/>
                    </a:moveTo>
                    <a:cubicBezTo>
                      <a:pt x="114" y="1"/>
                      <a:pt x="0" y="171"/>
                      <a:pt x="0" y="285"/>
                    </a:cubicBezTo>
                    <a:cubicBezTo>
                      <a:pt x="0" y="456"/>
                      <a:pt x="114" y="570"/>
                      <a:pt x="228" y="570"/>
                    </a:cubicBezTo>
                    <a:lnTo>
                      <a:pt x="1081" y="513"/>
                    </a:lnTo>
                    <a:cubicBezTo>
                      <a:pt x="1195" y="513"/>
                      <a:pt x="1252" y="399"/>
                      <a:pt x="1252" y="285"/>
                    </a:cubicBezTo>
                    <a:cubicBezTo>
                      <a:pt x="1252" y="115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0"/>
              <p:cNvSpPr/>
              <p:nvPr/>
            </p:nvSpPr>
            <p:spPr>
              <a:xfrm>
                <a:off x="6673375" y="2079063"/>
                <a:ext cx="3130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97" extrusionOk="0">
                    <a:moveTo>
                      <a:pt x="333" y="0"/>
                    </a:moveTo>
                    <a:cubicBezTo>
                      <a:pt x="228" y="0"/>
                      <a:pt x="104" y="102"/>
                      <a:pt x="57" y="243"/>
                    </a:cubicBezTo>
                    <a:cubicBezTo>
                      <a:pt x="0" y="470"/>
                      <a:pt x="0" y="641"/>
                      <a:pt x="114" y="698"/>
                    </a:cubicBezTo>
                    <a:lnTo>
                      <a:pt x="853" y="982"/>
                    </a:lnTo>
                    <a:cubicBezTo>
                      <a:pt x="874" y="992"/>
                      <a:pt x="895" y="997"/>
                      <a:pt x="918" y="997"/>
                    </a:cubicBezTo>
                    <a:cubicBezTo>
                      <a:pt x="1024" y="997"/>
                      <a:pt x="1148" y="895"/>
                      <a:pt x="1195" y="755"/>
                    </a:cubicBezTo>
                    <a:cubicBezTo>
                      <a:pt x="1252" y="584"/>
                      <a:pt x="1252" y="413"/>
                      <a:pt x="1138" y="357"/>
                    </a:cubicBezTo>
                    <a:lnTo>
                      <a:pt x="398" y="15"/>
                    </a:lnTo>
                    <a:cubicBezTo>
                      <a:pt x="378" y="5"/>
                      <a:pt x="356" y="0"/>
                      <a:pt x="33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0"/>
              <p:cNvSpPr/>
              <p:nvPr/>
            </p:nvSpPr>
            <p:spPr>
              <a:xfrm>
                <a:off x="6664825" y="2101913"/>
                <a:ext cx="327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979" extrusionOk="0">
                    <a:moveTo>
                      <a:pt x="314" y="0"/>
                    </a:moveTo>
                    <a:cubicBezTo>
                      <a:pt x="242" y="0"/>
                      <a:pt x="107" y="155"/>
                      <a:pt x="58" y="353"/>
                    </a:cubicBezTo>
                    <a:cubicBezTo>
                      <a:pt x="1" y="580"/>
                      <a:pt x="58" y="808"/>
                      <a:pt x="172" y="808"/>
                    </a:cubicBezTo>
                    <a:lnTo>
                      <a:pt x="968" y="978"/>
                    </a:lnTo>
                    <a:cubicBezTo>
                      <a:pt x="1082" y="978"/>
                      <a:pt x="1195" y="865"/>
                      <a:pt x="1252" y="694"/>
                    </a:cubicBezTo>
                    <a:cubicBezTo>
                      <a:pt x="1309" y="523"/>
                      <a:pt x="1252" y="353"/>
                      <a:pt x="1138" y="296"/>
                    </a:cubicBezTo>
                    <a:lnTo>
                      <a:pt x="342" y="11"/>
                    </a:lnTo>
                    <a:cubicBezTo>
                      <a:pt x="335" y="4"/>
                      <a:pt x="325" y="0"/>
                      <a:pt x="31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0"/>
              <p:cNvSpPr/>
              <p:nvPr/>
            </p:nvSpPr>
            <p:spPr>
              <a:xfrm>
                <a:off x="6662000" y="2177563"/>
                <a:ext cx="32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54" extrusionOk="0">
                    <a:moveTo>
                      <a:pt x="1024" y="0"/>
                    </a:moveTo>
                    <a:lnTo>
                      <a:pt x="171" y="57"/>
                    </a:lnTo>
                    <a:cubicBezTo>
                      <a:pt x="57" y="57"/>
                      <a:pt x="0" y="228"/>
                      <a:pt x="0" y="455"/>
                    </a:cubicBezTo>
                    <a:cubicBezTo>
                      <a:pt x="57" y="683"/>
                      <a:pt x="171" y="853"/>
                      <a:pt x="285" y="853"/>
                    </a:cubicBezTo>
                    <a:lnTo>
                      <a:pt x="1081" y="739"/>
                    </a:lnTo>
                    <a:cubicBezTo>
                      <a:pt x="1195" y="739"/>
                      <a:pt x="1308" y="569"/>
                      <a:pt x="1251" y="341"/>
                    </a:cubicBezTo>
                    <a:cubicBezTo>
                      <a:pt x="1251" y="114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0"/>
              <p:cNvSpPr/>
              <p:nvPr/>
            </p:nvSpPr>
            <p:spPr>
              <a:xfrm>
                <a:off x="6588050" y="2055263"/>
                <a:ext cx="83925" cy="1635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6542" extrusionOk="0">
                    <a:moveTo>
                      <a:pt x="1365" y="0"/>
                    </a:moveTo>
                    <a:lnTo>
                      <a:pt x="0" y="455"/>
                    </a:lnTo>
                    <a:lnTo>
                      <a:pt x="1991" y="6542"/>
                    </a:lnTo>
                    <a:lnTo>
                      <a:pt x="3356" y="6030"/>
                    </a:lnTo>
                    <a:lnTo>
                      <a:pt x="1365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0"/>
              <p:cNvSpPr/>
              <p:nvPr/>
            </p:nvSpPr>
            <p:spPr>
              <a:xfrm>
                <a:off x="6588050" y="2066638"/>
                <a:ext cx="49800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6087" fill="none" extrusionOk="0">
                    <a:moveTo>
                      <a:pt x="0" y="0"/>
                    </a:moveTo>
                    <a:lnTo>
                      <a:pt x="1991" y="6087"/>
                    </a:ln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0"/>
              <p:cNvSpPr/>
              <p:nvPr/>
            </p:nvSpPr>
            <p:spPr>
              <a:xfrm>
                <a:off x="6622175" y="2055263"/>
                <a:ext cx="49800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6030" fill="none" extrusionOk="0">
                    <a:moveTo>
                      <a:pt x="1991" y="6030"/>
                    </a:moveTo>
                    <a:lnTo>
                      <a:pt x="0" y="0"/>
                    </a:ln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0"/>
              <p:cNvSpPr/>
              <p:nvPr/>
            </p:nvSpPr>
            <p:spPr>
              <a:xfrm>
                <a:off x="6630700" y="2184663"/>
                <a:ext cx="412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989" extrusionOk="0">
                    <a:moveTo>
                      <a:pt x="1252" y="0"/>
                    </a:moveTo>
                    <a:lnTo>
                      <a:pt x="228" y="399"/>
                    </a:lnTo>
                    <a:cubicBezTo>
                      <a:pt x="58" y="455"/>
                      <a:pt x="1" y="626"/>
                      <a:pt x="58" y="797"/>
                    </a:cubicBezTo>
                    <a:cubicBezTo>
                      <a:pt x="100" y="925"/>
                      <a:pt x="207" y="989"/>
                      <a:pt x="306" y="989"/>
                    </a:cubicBezTo>
                    <a:cubicBezTo>
                      <a:pt x="338" y="989"/>
                      <a:pt x="370" y="982"/>
                      <a:pt x="399" y="967"/>
                    </a:cubicBezTo>
                    <a:lnTo>
                      <a:pt x="1480" y="626"/>
                    </a:lnTo>
                    <a:cubicBezTo>
                      <a:pt x="1593" y="569"/>
                      <a:pt x="1650" y="399"/>
                      <a:pt x="1593" y="228"/>
                    </a:cubicBezTo>
                    <a:cubicBezTo>
                      <a:pt x="1537" y="57"/>
                      <a:pt x="1423" y="0"/>
                      <a:pt x="12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0"/>
              <p:cNvSpPr/>
              <p:nvPr/>
            </p:nvSpPr>
            <p:spPr>
              <a:xfrm>
                <a:off x="6622175" y="2158688"/>
                <a:ext cx="412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98" extrusionOk="0">
                    <a:moveTo>
                      <a:pt x="1337" y="1"/>
                    </a:moveTo>
                    <a:cubicBezTo>
                      <a:pt x="1310" y="1"/>
                      <a:pt x="1282" y="5"/>
                      <a:pt x="1252" y="16"/>
                    </a:cubicBezTo>
                    <a:lnTo>
                      <a:pt x="228" y="357"/>
                    </a:lnTo>
                    <a:cubicBezTo>
                      <a:pt x="57" y="414"/>
                      <a:pt x="0" y="584"/>
                      <a:pt x="57" y="755"/>
                    </a:cubicBezTo>
                    <a:cubicBezTo>
                      <a:pt x="104" y="895"/>
                      <a:pt x="228" y="997"/>
                      <a:pt x="334" y="997"/>
                    </a:cubicBezTo>
                    <a:cubicBezTo>
                      <a:pt x="357" y="997"/>
                      <a:pt x="378" y="993"/>
                      <a:pt x="399" y="983"/>
                    </a:cubicBezTo>
                    <a:lnTo>
                      <a:pt x="1479" y="584"/>
                    </a:lnTo>
                    <a:cubicBezTo>
                      <a:pt x="1593" y="527"/>
                      <a:pt x="1650" y="357"/>
                      <a:pt x="1593" y="243"/>
                    </a:cubicBezTo>
                    <a:cubicBezTo>
                      <a:pt x="1546" y="103"/>
                      <a:pt x="1461" y="1"/>
                      <a:pt x="13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0"/>
              <p:cNvSpPr/>
              <p:nvPr/>
            </p:nvSpPr>
            <p:spPr>
              <a:xfrm>
                <a:off x="6612225" y="2128938"/>
                <a:ext cx="4410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74" extrusionOk="0">
                    <a:moveTo>
                      <a:pt x="1319" y="0"/>
                    </a:moveTo>
                    <a:cubicBezTo>
                      <a:pt x="1297" y="0"/>
                      <a:pt x="1274" y="4"/>
                      <a:pt x="1252" y="11"/>
                    </a:cubicBezTo>
                    <a:lnTo>
                      <a:pt x="228" y="352"/>
                    </a:lnTo>
                    <a:cubicBezTo>
                      <a:pt x="57" y="409"/>
                      <a:pt x="0" y="637"/>
                      <a:pt x="114" y="921"/>
                    </a:cubicBezTo>
                    <a:cubicBezTo>
                      <a:pt x="163" y="1119"/>
                      <a:pt x="299" y="1273"/>
                      <a:pt x="445" y="1273"/>
                    </a:cubicBezTo>
                    <a:cubicBezTo>
                      <a:pt x="467" y="1273"/>
                      <a:pt x="490" y="1270"/>
                      <a:pt x="512" y="1262"/>
                    </a:cubicBezTo>
                    <a:lnTo>
                      <a:pt x="1536" y="864"/>
                    </a:lnTo>
                    <a:cubicBezTo>
                      <a:pt x="1707" y="807"/>
                      <a:pt x="1764" y="580"/>
                      <a:pt x="1650" y="352"/>
                    </a:cubicBezTo>
                    <a:cubicBezTo>
                      <a:pt x="1600" y="155"/>
                      <a:pt x="1465" y="0"/>
                      <a:pt x="13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0"/>
              <p:cNvSpPr/>
              <p:nvPr/>
            </p:nvSpPr>
            <p:spPr>
              <a:xfrm>
                <a:off x="6605100" y="2106063"/>
                <a:ext cx="412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998" extrusionOk="0">
                    <a:moveTo>
                      <a:pt x="1320" y="1"/>
                    </a:moveTo>
                    <a:cubicBezTo>
                      <a:pt x="1296" y="1"/>
                      <a:pt x="1273" y="6"/>
                      <a:pt x="1252" y="16"/>
                    </a:cubicBezTo>
                    <a:lnTo>
                      <a:pt x="171" y="357"/>
                    </a:lnTo>
                    <a:cubicBezTo>
                      <a:pt x="58" y="414"/>
                      <a:pt x="1" y="585"/>
                      <a:pt x="58" y="755"/>
                    </a:cubicBezTo>
                    <a:cubicBezTo>
                      <a:pt x="58" y="896"/>
                      <a:pt x="173" y="998"/>
                      <a:pt x="309" y="998"/>
                    </a:cubicBezTo>
                    <a:cubicBezTo>
                      <a:pt x="339" y="998"/>
                      <a:pt x="369" y="993"/>
                      <a:pt x="399" y="983"/>
                    </a:cubicBezTo>
                    <a:lnTo>
                      <a:pt x="1423" y="585"/>
                    </a:lnTo>
                    <a:cubicBezTo>
                      <a:pt x="1594" y="528"/>
                      <a:pt x="1650" y="357"/>
                      <a:pt x="1594" y="187"/>
                    </a:cubicBezTo>
                    <a:cubicBezTo>
                      <a:pt x="1547" y="94"/>
                      <a:pt x="1425" y="1"/>
                      <a:pt x="132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0"/>
              <p:cNvSpPr/>
              <p:nvPr/>
            </p:nvSpPr>
            <p:spPr>
              <a:xfrm>
                <a:off x="6595150" y="2076588"/>
                <a:ext cx="427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210" extrusionOk="0">
                    <a:moveTo>
                      <a:pt x="1252" y="0"/>
                    </a:moveTo>
                    <a:lnTo>
                      <a:pt x="228" y="399"/>
                    </a:lnTo>
                    <a:cubicBezTo>
                      <a:pt x="58" y="456"/>
                      <a:pt x="1" y="683"/>
                      <a:pt x="58" y="911"/>
                    </a:cubicBezTo>
                    <a:cubicBezTo>
                      <a:pt x="152" y="1099"/>
                      <a:pt x="285" y="1209"/>
                      <a:pt x="393" y="1209"/>
                    </a:cubicBezTo>
                    <a:cubicBezTo>
                      <a:pt x="415" y="1209"/>
                      <a:pt x="436" y="1205"/>
                      <a:pt x="456" y="1195"/>
                    </a:cubicBezTo>
                    <a:lnTo>
                      <a:pt x="1536" y="854"/>
                    </a:lnTo>
                    <a:cubicBezTo>
                      <a:pt x="1650" y="797"/>
                      <a:pt x="1707" y="569"/>
                      <a:pt x="1650" y="342"/>
                    </a:cubicBezTo>
                    <a:cubicBezTo>
                      <a:pt x="1593" y="114"/>
                      <a:pt x="1423" y="0"/>
                      <a:pt x="12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0"/>
              <p:cNvSpPr/>
              <p:nvPr/>
            </p:nvSpPr>
            <p:spPr>
              <a:xfrm>
                <a:off x="6586625" y="2053463"/>
                <a:ext cx="426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98" extrusionOk="0">
                    <a:moveTo>
                      <a:pt x="1376" y="0"/>
                    </a:moveTo>
                    <a:cubicBezTo>
                      <a:pt x="1352" y="0"/>
                      <a:pt x="1330" y="5"/>
                      <a:pt x="1309" y="15"/>
                    </a:cubicBezTo>
                    <a:lnTo>
                      <a:pt x="228" y="357"/>
                    </a:lnTo>
                    <a:cubicBezTo>
                      <a:pt x="114" y="414"/>
                      <a:pt x="0" y="584"/>
                      <a:pt x="57" y="755"/>
                    </a:cubicBezTo>
                    <a:cubicBezTo>
                      <a:pt x="104" y="895"/>
                      <a:pt x="228" y="997"/>
                      <a:pt x="334" y="997"/>
                    </a:cubicBezTo>
                    <a:cubicBezTo>
                      <a:pt x="356" y="997"/>
                      <a:pt x="378" y="992"/>
                      <a:pt x="399" y="982"/>
                    </a:cubicBezTo>
                    <a:lnTo>
                      <a:pt x="1479" y="584"/>
                    </a:lnTo>
                    <a:cubicBezTo>
                      <a:pt x="1593" y="527"/>
                      <a:pt x="1707" y="357"/>
                      <a:pt x="1650" y="186"/>
                    </a:cubicBezTo>
                    <a:cubicBezTo>
                      <a:pt x="1604" y="93"/>
                      <a:pt x="1481" y="0"/>
                      <a:pt x="137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0"/>
              <p:cNvSpPr/>
              <p:nvPr/>
            </p:nvSpPr>
            <p:spPr>
              <a:xfrm>
                <a:off x="6390375" y="1880338"/>
                <a:ext cx="226125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9045" h="7396" extrusionOk="0">
                    <a:moveTo>
                      <a:pt x="1082" y="627"/>
                    </a:moveTo>
                    <a:cubicBezTo>
                      <a:pt x="1082" y="627"/>
                      <a:pt x="1088" y="638"/>
                      <a:pt x="1102" y="657"/>
                    </a:cubicBezTo>
                    <a:lnTo>
                      <a:pt x="1102" y="657"/>
                    </a:lnTo>
                    <a:cubicBezTo>
                      <a:pt x="1110" y="642"/>
                      <a:pt x="1112" y="627"/>
                      <a:pt x="1082" y="627"/>
                    </a:cubicBezTo>
                    <a:close/>
                    <a:moveTo>
                      <a:pt x="171" y="1"/>
                    </a:moveTo>
                    <a:cubicBezTo>
                      <a:pt x="171" y="1"/>
                      <a:pt x="171" y="58"/>
                      <a:pt x="171" y="115"/>
                    </a:cubicBezTo>
                    <a:cubicBezTo>
                      <a:pt x="115" y="172"/>
                      <a:pt x="115" y="172"/>
                      <a:pt x="58" y="285"/>
                    </a:cubicBezTo>
                    <a:cubicBezTo>
                      <a:pt x="58" y="456"/>
                      <a:pt x="1" y="627"/>
                      <a:pt x="58" y="740"/>
                    </a:cubicBezTo>
                    <a:cubicBezTo>
                      <a:pt x="115" y="1309"/>
                      <a:pt x="570" y="1707"/>
                      <a:pt x="1025" y="2049"/>
                    </a:cubicBezTo>
                    <a:cubicBezTo>
                      <a:pt x="1480" y="2390"/>
                      <a:pt x="2049" y="2674"/>
                      <a:pt x="2674" y="2902"/>
                    </a:cubicBezTo>
                    <a:cubicBezTo>
                      <a:pt x="3016" y="3072"/>
                      <a:pt x="3357" y="3186"/>
                      <a:pt x="3698" y="3300"/>
                    </a:cubicBezTo>
                    <a:lnTo>
                      <a:pt x="3926" y="3414"/>
                    </a:lnTo>
                    <a:lnTo>
                      <a:pt x="4039" y="3414"/>
                    </a:lnTo>
                    <a:lnTo>
                      <a:pt x="4153" y="3471"/>
                    </a:lnTo>
                    <a:lnTo>
                      <a:pt x="4665" y="3641"/>
                    </a:lnTo>
                    <a:cubicBezTo>
                      <a:pt x="5803" y="4096"/>
                      <a:pt x="6713" y="5120"/>
                      <a:pt x="7282" y="5973"/>
                    </a:cubicBezTo>
                    <a:cubicBezTo>
                      <a:pt x="7395" y="6144"/>
                      <a:pt x="7566" y="6372"/>
                      <a:pt x="7623" y="6485"/>
                    </a:cubicBezTo>
                    <a:cubicBezTo>
                      <a:pt x="7737" y="6713"/>
                      <a:pt x="7794" y="6883"/>
                      <a:pt x="7850" y="6997"/>
                    </a:cubicBezTo>
                    <a:cubicBezTo>
                      <a:pt x="8021" y="7282"/>
                      <a:pt x="8078" y="7395"/>
                      <a:pt x="8078" y="7395"/>
                    </a:cubicBezTo>
                    <a:lnTo>
                      <a:pt x="9045" y="6940"/>
                    </a:lnTo>
                    <a:cubicBezTo>
                      <a:pt x="9045" y="6940"/>
                      <a:pt x="8931" y="6770"/>
                      <a:pt x="8817" y="6485"/>
                    </a:cubicBezTo>
                    <a:cubicBezTo>
                      <a:pt x="8760" y="6372"/>
                      <a:pt x="8647" y="6201"/>
                      <a:pt x="8590" y="6030"/>
                    </a:cubicBezTo>
                    <a:cubicBezTo>
                      <a:pt x="8419" y="5746"/>
                      <a:pt x="8305" y="5575"/>
                      <a:pt x="8135" y="5348"/>
                    </a:cubicBezTo>
                    <a:cubicBezTo>
                      <a:pt x="7509" y="4438"/>
                      <a:pt x="6542" y="3243"/>
                      <a:pt x="5006" y="2617"/>
                    </a:cubicBezTo>
                    <a:lnTo>
                      <a:pt x="4494" y="2447"/>
                    </a:lnTo>
                    <a:lnTo>
                      <a:pt x="4381" y="2390"/>
                    </a:lnTo>
                    <a:lnTo>
                      <a:pt x="4267" y="2390"/>
                    </a:lnTo>
                    <a:lnTo>
                      <a:pt x="4039" y="2276"/>
                    </a:lnTo>
                    <a:cubicBezTo>
                      <a:pt x="3698" y="2162"/>
                      <a:pt x="3414" y="2049"/>
                      <a:pt x="3129" y="1935"/>
                    </a:cubicBezTo>
                    <a:cubicBezTo>
                      <a:pt x="2560" y="1707"/>
                      <a:pt x="2049" y="1423"/>
                      <a:pt x="1650" y="1195"/>
                    </a:cubicBezTo>
                    <a:cubicBezTo>
                      <a:pt x="1330" y="967"/>
                      <a:pt x="1157" y="738"/>
                      <a:pt x="1102" y="657"/>
                    </a:cubicBezTo>
                    <a:lnTo>
                      <a:pt x="1102" y="657"/>
                    </a:lnTo>
                    <a:cubicBezTo>
                      <a:pt x="1094" y="671"/>
                      <a:pt x="1082" y="683"/>
                      <a:pt x="1082" y="683"/>
                    </a:cubicBezTo>
                    <a:cubicBezTo>
                      <a:pt x="1025" y="683"/>
                      <a:pt x="1082" y="683"/>
                      <a:pt x="1082" y="627"/>
                    </a:cubicBezTo>
                    <a:cubicBezTo>
                      <a:pt x="1082" y="627"/>
                      <a:pt x="1082" y="627"/>
                      <a:pt x="1138" y="570"/>
                    </a:cubicBezTo>
                    <a:cubicBezTo>
                      <a:pt x="1138" y="513"/>
                      <a:pt x="1195" y="456"/>
                      <a:pt x="1195" y="456"/>
                    </a:cubicBez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0"/>
              <p:cNvSpPr/>
              <p:nvPr/>
            </p:nvSpPr>
            <p:spPr>
              <a:xfrm>
                <a:off x="6415975" y="1891713"/>
                <a:ext cx="200525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6486" fill="none" extrusionOk="0">
                    <a:moveTo>
                      <a:pt x="8021" y="6485"/>
                    </a:moveTo>
                    <a:cubicBezTo>
                      <a:pt x="8021" y="6485"/>
                      <a:pt x="7907" y="6315"/>
                      <a:pt x="7793" y="6030"/>
                    </a:cubicBezTo>
                    <a:cubicBezTo>
                      <a:pt x="7736" y="5917"/>
                      <a:pt x="7623" y="5746"/>
                      <a:pt x="7566" y="5575"/>
                    </a:cubicBezTo>
                    <a:cubicBezTo>
                      <a:pt x="7395" y="5291"/>
                      <a:pt x="7281" y="5120"/>
                      <a:pt x="7111" y="4893"/>
                    </a:cubicBezTo>
                    <a:cubicBezTo>
                      <a:pt x="6485" y="3983"/>
                      <a:pt x="5518" y="2788"/>
                      <a:pt x="3982" y="2162"/>
                    </a:cubicBezTo>
                    <a:lnTo>
                      <a:pt x="3470" y="1992"/>
                    </a:lnTo>
                    <a:lnTo>
                      <a:pt x="3357" y="1935"/>
                    </a:lnTo>
                    <a:lnTo>
                      <a:pt x="3243" y="1935"/>
                    </a:lnTo>
                    <a:lnTo>
                      <a:pt x="3015" y="1821"/>
                    </a:lnTo>
                    <a:cubicBezTo>
                      <a:pt x="2674" y="1707"/>
                      <a:pt x="2390" y="1594"/>
                      <a:pt x="2105" y="1480"/>
                    </a:cubicBezTo>
                    <a:cubicBezTo>
                      <a:pt x="1536" y="1252"/>
                      <a:pt x="1025" y="968"/>
                      <a:pt x="626" y="740"/>
                    </a:cubicBezTo>
                    <a:cubicBezTo>
                      <a:pt x="228" y="456"/>
                      <a:pt x="58" y="172"/>
                      <a:pt x="58" y="172"/>
                    </a:cubicBezTo>
                    <a:cubicBezTo>
                      <a:pt x="114" y="172"/>
                      <a:pt x="58" y="228"/>
                      <a:pt x="58" y="228"/>
                    </a:cubicBezTo>
                    <a:cubicBezTo>
                      <a:pt x="1" y="228"/>
                      <a:pt x="58" y="228"/>
                      <a:pt x="58" y="172"/>
                    </a:cubicBezTo>
                    <a:cubicBezTo>
                      <a:pt x="58" y="172"/>
                      <a:pt x="58" y="172"/>
                      <a:pt x="114" y="115"/>
                    </a:cubicBezTo>
                    <a:cubicBezTo>
                      <a:pt x="114" y="58"/>
                      <a:pt x="171" y="1"/>
                      <a:pt x="17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0"/>
              <p:cNvSpPr/>
              <p:nvPr/>
            </p:nvSpPr>
            <p:spPr>
              <a:xfrm>
                <a:off x="6390375" y="1880338"/>
                <a:ext cx="201950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396" fill="none" extrusionOk="0">
                    <a:moveTo>
                      <a:pt x="171" y="1"/>
                    </a:moveTo>
                    <a:cubicBezTo>
                      <a:pt x="171" y="1"/>
                      <a:pt x="171" y="58"/>
                      <a:pt x="171" y="115"/>
                    </a:cubicBezTo>
                    <a:cubicBezTo>
                      <a:pt x="115" y="172"/>
                      <a:pt x="115" y="172"/>
                      <a:pt x="58" y="285"/>
                    </a:cubicBezTo>
                    <a:cubicBezTo>
                      <a:pt x="58" y="456"/>
                      <a:pt x="1" y="627"/>
                      <a:pt x="58" y="740"/>
                    </a:cubicBezTo>
                    <a:cubicBezTo>
                      <a:pt x="115" y="1309"/>
                      <a:pt x="570" y="1707"/>
                      <a:pt x="1025" y="2049"/>
                    </a:cubicBezTo>
                    <a:cubicBezTo>
                      <a:pt x="1480" y="2390"/>
                      <a:pt x="2049" y="2674"/>
                      <a:pt x="2674" y="2902"/>
                    </a:cubicBezTo>
                    <a:cubicBezTo>
                      <a:pt x="3016" y="3072"/>
                      <a:pt x="3357" y="3186"/>
                      <a:pt x="3698" y="3300"/>
                    </a:cubicBezTo>
                    <a:lnTo>
                      <a:pt x="3926" y="3414"/>
                    </a:lnTo>
                    <a:lnTo>
                      <a:pt x="4039" y="3414"/>
                    </a:lnTo>
                    <a:lnTo>
                      <a:pt x="4153" y="3471"/>
                    </a:lnTo>
                    <a:lnTo>
                      <a:pt x="4665" y="3641"/>
                    </a:lnTo>
                    <a:cubicBezTo>
                      <a:pt x="5803" y="4096"/>
                      <a:pt x="6713" y="5120"/>
                      <a:pt x="7282" y="5973"/>
                    </a:cubicBezTo>
                    <a:cubicBezTo>
                      <a:pt x="7395" y="6144"/>
                      <a:pt x="7566" y="6372"/>
                      <a:pt x="7623" y="6485"/>
                    </a:cubicBezTo>
                    <a:cubicBezTo>
                      <a:pt x="7737" y="6713"/>
                      <a:pt x="7794" y="6883"/>
                      <a:pt x="7850" y="6997"/>
                    </a:cubicBezTo>
                    <a:cubicBezTo>
                      <a:pt x="8021" y="7282"/>
                      <a:pt x="8078" y="7395"/>
                      <a:pt x="8078" y="739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0"/>
              <p:cNvSpPr/>
              <p:nvPr/>
            </p:nvSpPr>
            <p:spPr>
              <a:xfrm>
                <a:off x="6387550" y="1888313"/>
                <a:ext cx="313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48" extrusionOk="0">
                    <a:moveTo>
                      <a:pt x="230" y="1"/>
                    </a:moveTo>
                    <a:cubicBezTo>
                      <a:pt x="175" y="1"/>
                      <a:pt x="114" y="54"/>
                      <a:pt x="114" y="137"/>
                    </a:cubicBezTo>
                    <a:cubicBezTo>
                      <a:pt x="57" y="251"/>
                      <a:pt x="0" y="478"/>
                      <a:pt x="57" y="592"/>
                    </a:cubicBezTo>
                    <a:cubicBezTo>
                      <a:pt x="104" y="829"/>
                      <a:pt x="270" y="947"/>
                      <a:pt x="357" y="947"/>
                    </a:cubicBezTo>
                    <a:cubicBezTo>
                      <a:pt x="375" y="947"/>
                      <a:pt x="389" y="943"/>
                      <a:pt x="398" y="933"/>
                    </a:cubicBezTo>
                    <a:lnTo>
                      <a:pt x="1138" y="478"/>
                    </a:lnTo>
                    <a:cubicBezTo>
                      <a:pt x="1251" y="421"/>
                      <a:pt x="1251" y="308"/>
                      <a:pt x="1251" y="308"/>
                    </a:cubicBezTo>
                    <a:cubicBezTo>
                      <a:pt x="1251" y="289"/>
                      <a:pt x="1251" y="282"/>
                      <a:pt x="1249" y="282"/>
                    </a:cubicBezTo>
                    <a:cubicBezTo>
                      <a:pt x="1245" y="282"/>
                      <a:pt x="1232" y="308"/>
                      <a:pt x="1195" y="308"/>
                    </a:cubicBezTo>
                    <a:cubicBezTo>
                      <a:pt x="1176" y="327"/>
                      <a:pt x="1157" y="333"/>
                      <a:pt x="1138" y="333"/>
                    </a:cubicBezTo>
                    <a:cubicBezTo>
                      <a:pt x="1100" y="333"/>
                      <a:pt x="1062" y="308"/>
                      <a:pt x="1024" y="308"/>
                    </a:cubicBezTo>
                    <a:lnTo>
                      <a:pt x="284" y="23"/>
                    </a:lnTo>
                    <a:cubicBezTo>
                      <a:pt x="269" y="8"/>
                      <a:pt x="250" y="1"/>
                      <a:pt x="23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0"/>
              <p:cNvSpPr/>
              <p:nvPr/>
            </p:nvSpPr>
            <p:spPr>
              <a:xfrm>
                <a:off x="6404600" y="1904888"/>
                <a:ext cx="284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04" extrusionOk="0">
                    <a:moveTo>
                      <a:pt x="804" y="0"/>
                    </a:moveTo>
                    <a:cubicBezTo>
                      <a:pt x="754" y="0"/>
                      <a:pt x="712" y="14"/>
                      <a:pt x="683" y="43"/>
                    </a:cubicBezTo>
                    <a:lnTo>
                      <a:pt x="58" y="668"/>
                    </a:lnTo>
                    <a:cubicBezTo>
                      <a:pt x="1" y="725"/>
                      <a:pt x="58" y="896"/>
                      <a:pt x="228" y="1010"/>
                    </a:cubicBezTo>
                    <a:cubicBezTo>
                      <a:pt x="295" y="1076"/>
                      <a:pt x="381" y="1104"/>
                      <a:pt x="452" y="1104"/>
                    </a:cubicBezTo>
                    <a:cubicBezTo>
                      <a:pt x="503" y="1104"/>
                      <a:pt x="546" y="1090"/>
                      <a:pt x="569" y="1067"/>
                    </a:cubicBezTo>
                    <a:lnTo>
                      <a:pt x="1024" y="384"/>
                    </a:lnTo>
                    <a:cubicBezTo>
                      <a:pt x="1138" y="270"/>
                      <a:pt x="1081" y="156"/>
                      <a:pt x="968" y="43"/>
                    </a:cubicBezTo>
                    <a:cubicBezTo>
                      <a:pt x="911" y="14"/>
                      <a:pt x="854" y="0"/>
                      <a:pt x="80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0"/>
              <p:cNvSpPr/>
              <p:nvPr/>
            </p:nvSpPr>
            <p:spPr>
              <a:xfrm>
                <a:off x="6424500" y="1916388"/>
                <a:ext cx="31325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261" extrusionOk="0">
                    <a:moveTo>
                      <a:pt x="634" y="0"/>
                    </a:moveTo>
                    <a:cubicBezTo>
                      <a:pt x="580" y="0"/>
                      <a:pt x="536" y="14"/>
                      <a:pt x="513" y="38"/>
                    </a:cubicBezTo>
                    <a:lnTo>
                      <a:pt x="58" y="777"/>
                    </a:lnTo>
                    <a:cubicBezTo>
                      <a:pt x="1" y="891"/>
                      <a:pt x="115" y="1062"/>
                      <a:pt x="342" y="1175"/>
                    </a:cubicBezTo>
                    <a:cubicBezTo>
                      <a:pt x="456" y="1232"/>
                      <a:pt x="570" y="1261"/>
                      <a:pt x="662" y="1261"/>
                    </a:cubicBezTo>
                    <a:cubicBezTo>
                      <a:pt x="755" y="1261"/>
                      <a:pt x="826" y="1232"/>
                      <a:pt x="854" y="1175"/>
                    </a:cubicBezTo>
                    <a:lnTo>
                      <a:pt x="1195" y="436"/>
                    </a:lnTo>
                    <a:cubicBezTo>
                      <a:pt x="1252" y="322"/>
                      <a:pt x="1139" y="152"/>
                      <a:pt x="911" y="95"/>
                    </a:cubicBezTo>
                    <a:cubicBezTo>
                      <a:pt x="811" y="28"/>
                      <a:pt x="711" y="0"/>
                      <a:pt x="63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0"/>
              <p:cNvSpPr/>
              <p:nvPr/>
            </p:nvSpPr>
            <p:spPr>
              <a:xfrm>
                <a:off x="6451525" y="1927763"/>
                <a:ext cx="227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98" extrusionOk="0">
                    <a:moveTo>
                      <a:pt x="529" y="0"/>
                    </a:moveTo>
                    <a:cubicBezTo>
                      <a:pt x="457" y="0"/>
                      <a:pt x="399" y="28"/>
                      <a:pt x="399" y="95"/>
                    </a:cubicBezTo>
                    <a:lnTo>
                      <a:pt x="58" y="834"/>
                    </a:lnTo>
                    <a:cubicBezTo>
                      <a:pt x="1" y="948"/>
                      <a:pt x="58" y="1119"/>
                      <a:pt x="228" y="1175"/>
                    </a:cubicBezTo>
                    <a:cubicBezTo>
                      <a:pt x="259" y="1191"/>
                      <a:pt x="293" y="1198"/>
                      <a:pt x="329" y="1198"/>
                    </a:cubicBezTo>
                    <a:cubicBezTo>
                      <a:pt x="425" y="1198"/>
                      <a:pt x="528" y="1145"/>
                      <a:pt x="570" y="1062"/>
                    </a:cubicBezTo>
                    <a:lnTo>
                      <a:pt x="854" y="322"/>
                    </a:lnTo>
                    <a:cubicBezTo>
                      <a:pt x="911" y="208"/>
                      <a:pt x="854" y="95"/>
                      <a:pt x="683" y="38"/>
                    </a:cubicBezTo>
                    <a:cubicBezTo>
                      <a:pt x="636" y="14"/>
                      <a:pt x="579" y="0"/>
                      <a:pt x="52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0"/>
              <p:cNvSpPr/>
              <p:nvPr/>
            </p:nvSpPr>
            <p:spPr>
              <a:xfrm>
                <a:off x="6472850" y="1935688"/>
                <a:ext cx="25625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62" extrusionOk="0">
                    <a:moveTo>
                      <a:pt x="536" y="0"/>
                    </a:moveTo>
                    <a:cubicBezTo>
                      <a:pt x="429" y="0"/>
                      <a:pt x="342" y="49"/>
                      <a:pt x="342" y="119"/>
                    </a:cubicBezTo>
                    <a:lnTo>
                      <a:pt x="58" y="915"/>
                    </a:lnTo>
                    <a:cubicBezTo>
                      <a:pt x="1" y="972"/>
                      <a:pt x="115" y="1143"/>
                      <a:pt x="342" y="1200"/>
                    </a:cubicBezTo>
                    <a:cubicBezTo>
                      <a:pt x="407" y="1243"/>
                      <a:pt x="489" y="1262"/>
                      <a:pt x="562" y="1262"/>
                    </a:cubicBezTo>
                    <a:cubicBezTo>
                      <a:pt x="680" y="1262"/>
                      <a:pt x="776" y="1213"/>
                      <a:pt x="740" y="1143"/>
                    </a:cubicBezTo>
                    <a:lnTo>
                      <a:pt x="1025" y="347"/>
                    </a:lnTo>
                    <a:cubicBezTo>
                      <a:pt x="1025" y="233"/>
                      <a:pt x="968" y="119"/>
                      <a:pt x="740" y="62"/>
                    </a:cubicBezTo>
                    <a:cubicBezTo>
                      <a:pt x="675" y="19"/>
                      <a:pt x="602" y="0"/>
                      <a:pt x="53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0"/>
              <p:cNvSpPr/>
              <p:nvPr/>
            </p:nvSpPr>
            <p:spPr>
              <a:xfrm>
                <a:off x="6498450" y="1943788"/>
                <a:ext cx="227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40" extrusionOk="0">
                    <a:moveTo>
                      <a:pt x="558" y="0"/>
                    </a:moveTo>
                    <a:cubicBezTo>
                      <a:pt x="456" y="0"/>
                      <a:pt x="384" y="53"/>
                      <a:pt x="342" y="136"/>
                    </a:cubicBezTo>
                    <a:lnTo>
                      <a:pt x="58" y="933"/>
                    </a:lnTo>
                    <a:cubicBezTo>
                      <a:pt x="1" y="1046"/>
                      <a:pt x="115" y="1160"/>
                      <a:pt x="285" y="1217"/>
                    </a:cubicBezTo>
                    <a:cubicBezTo>
                      <a:pt x="316" y="1232"/>
                      <a:pt x="346" y="1239"/>
                      <a:pt x="376" y="1239"/>
                    </a:cubicBezTo>
                    <a:cubicBezTo>
                      <a:pt x="456" y="1239"/>
                      <a:pt x="528" y="1187"/>
                      <a:pt x="570" y="1103"/>
                    </a:cubicBezTo>
                    <a:lnTo>
                      <a:pt x="911" y="364"/>
                    </a:lnTo>
                    <a:cubicBezTo>
                      <a:pt x="911" y="250"/>
                      <a:pt x="854" y="136"/>
                      <a:pt x="683" y="23"/>
                    </a:cubicBezTo>
                    <a:cubicBezTo>
                      <a:pt x="638" y="7"/>
                      <a:pt x="596" y="0"/>
                      <a:pt x="55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0"/>
              <p:cNvSpPr/>
              <p:nvPr/>
            </p:nvSpPr>
            <p:spPr>
              <a:xfrm>
                <a:off x="6553925" y="1991138"/>
                <a:ext cx="298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52" extrusionOk="0">
                    <a:moveTo>
                      <a:pt x="845" y="0"/>
                    </a:moveTo>
                    <a:cubicBezTo>
                      <a:pt x="800" y="0"/>
                      <a:pt x="761" y="19"/>
                      <a:pt x="740" y="62"/>
                    </a:cubicBezTo>
                    <a:lnTo>
                      <a:pt x="114" y="631"/>
                    </a:lnTo>
                    <a:cubicBezTo>
                      <a:pt x="0" y="688"/>
                      <a:pt x="0" y="802"/>
                      <a:pt x="114" y="916"/>
                    </a:cubicBezTo>
                    <a:cubicBezTo>
                      <a:pt x="197" y="999"/>
                      <a:pt x="280" y="1052"/>
                      <a:pt x="364" y="1052"/>
                    </a:cubicBezTo>
                    <a:cubicBezTo>
                      <a:pt x="394" y="1052"/>
                      <a:pt x="425" y="1045"/>
                      <a:pt x="455" y="1029"/>
                    </a:cubicBezTo>
                    <a:lnTo>
                      <a:pt x="1081" y="518"/>
                    </a:lnTo>
                    <a:cubicBezTo>
                      <a:pt x="1195" y="404"/>
                      <a:pt x="1195" y="290"/>
                      <a:pt x="1081" y="119"/>
                    </a:cubicBezTo>
                    <a:cubicBezTo>
                      <a:pt x="1011" y="49"/>
                      <a:pt x="919" y="0"/>
                      <a:pt x="84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0"/>
              <p:cNvSpPr/>
              <p:nvPr/>
            </p:nvSpPr>
            <p:spPr>
              <a:xfrm>
                <a:off x="6569550" y="2012038"/>
                <a:ext cx="299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13" extrusionOk="0">
                    <a:moveTo>
                      <a:pt x="841" y="0"/>
                    </a:moveTo>
                    <a:cubicBezTo>
                      <a:pt x="805" y="0"/>
                      <a:pt x="771" y="8"/>
                      <a:pt x="740" y="23"/>
                    </a:cubicBezTo>
                    <a:lnTo>
                      <a:pt x="58" y="535"/>
                    </a:lnTo>
                    <a:cubicBezTo>
                      <a:pt x="1" y="592"/>
                      <a:pt x="1" y="705"/>
                      <a:pt x="58" y="876"/>
                    </a:cubicBezTo>
                    <a:cubicBezTo>
                      <a:pt x="99" y="959"/>
                      <a:pt x="202" y="1012"/>
                      <a:pt x="299" y="1012"/>
                    </a:cubicBezTo>
                    <a:cubicBezTo>
                      <a:pt x="334" y="1012"/>
                      <a:pt x="369" y="1005"/>
                      <a:pt x="399" y="990"/>
                    </a:cubicBezTo>
                    <a:lnTo>
                      <a:pt x="1082" y="535"/>
                    </a:lnTo>
                    <a:cubicBezTo>
                      <a:pt x="1195" y="478"/>
                      <a:pt x="1195" y="307"/>
                      <a:pt x="1082" y="137"/>
                    </a:cubicBezTo>
                    <a:cubicBezTo>
                      <a:pt x="1040" y="53"/>
                      <a:pt x="937" y="0"/>
                      <a:pt x="84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0"/>
              <p:cNvSpPr/>
              <p:nvPr/>
            </p:nvSpPr>
            <p:spPr>
              <a:xfrm>
                <a:off x="6518375" y="1955588"/>
                <a:ext cx="284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229" extrusionOk="0">
                    <a:moveTo>
                      <a:pt x="567" y="0"/>
                    </a:moveTo>
                    <a:cubicBezTo>
                      <a:pt x="515" y="0"/>
                      <a:pt x="477" y="19"/>
                      <a:pt x="455" y="62"/>
                    </a:cubicBezTo>
                    <a:lnTo>
                      <a:pt x="57" y="802"/>
                    </a:lnTo>
                    <a:cubicBezTo>
                      <a:pt x="0" y="916"/>
                      <a:pt x="57" y="1029"/>
                      <a:pt x="228" y="1143"/>
                    </a:cubicBezTo>
                    <a:cubicBezTo>
                      <a:pt x="285" y="1200"/>
                      <a:pt x="356" y="1229"/>
                      <a:pt x="420" y="1229"/>
                    </a:cubicBezTo>
                    <a:cubicBezTo>
                      <a:pt x="484" y="1229"/>
                      <a:pt x="540" y="1200"/>
                      <a:pt x="569" y="1143"/>
                    </a:cubicBezTo>
                    <a:lnTo>
                      <a:pt x="1081" y="517"/>
                    </a:lnTo>
                    <a:cubicBezTo>
                      <a:pt x="1138" y="404"/>
                      <a:pt x="1081" y="233"/>
                      <a:pt x="910" y="119"/>
                    </a:cubicBezTo>
                    <a:cubicBezTo>
                      <a:pt x="770" y="49"/>
                      <a:pt x="651" y="0"/>
                      <a:pt x="56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0"/>
              <p:cNvSpPr/>
              <p:nvPr/>
            </p:nvSpPr>
            <p:spPr>
              <a:xfrm>
                <a:off x="6535425" y="1970813"/>
                <a:ext cx="327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40" extrusionOk="0">
                    <a:moveTo>
                      <a:pt x="697" y="1"/>
                    </a:moveTo>
                    <a:cubicBezTo>
                      <a:pt x="665" y="1"/>
                      <a:pt x="641" y="8"/>
                      <a:pt x="626" y="22"/>
                    </a:cubicBezTo>
                    <a:lnTo>
                      <a:pt x="58" y="705"/>
                    </a:lnTo>
                    <a:cubicBezTo>
                      <a:pt x="1" y="762"/>
                      <a:pt x="114" y="932"/>
                      <a:pt x="228" y="1103"/>
                    </a:cubicBezTo>
                    <a:cubicBezTo>
                      <a:pt x="353" y="1186"/>
                      <a:pt x="478" y="1239"/>
                      <a:pt x="558" y="1239"/>
                    </a:cubicBezTo>
                    <a:cubicBezTo>
                      <a:pt x="588" y="1239"/>
                      <a:pt x="611" y="1232"/>
                      <a:pt x="626" y="1217"/>
                    </a:cubicBezTo>
                    <a:lnTo>
                      <a:pt x="1252" y="591"/>
                    </a:lnTo>
                    <a:cubicBezTo>
                      <a:pt x="1309" y="534"/>
                      <a:pt x="1252" y="364"/>
                      <a:pt x="1081" y="193"/>
                    </a:cubicBezTo>
                    <a:cubicBezTo>
                      <a:pt x="953" y="65"/>
                      <a:pt x="793" y="1"/>
                      <a:pt x="69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0"/>
              <p:cNvSpPr/>
              <p:nvPr/>
            </p:nvSpPr>
            <p:spPr>
              <a:xfrm>
                <a:off x="6579500" y="2032138"/>
                <a:ext cx="32750" cy="277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11" extrusionOk="0">
                    <a:moveTo>
                      <a:pt x="917" y="1"/>
                    </a:moveTo>
                    <a:cubicBezTo>
                      <a:pt x="895" y="1"/>
                      <a:pt x="874" y="5"/>
                      <a:pt x="854" y="15"/>
                    </a:cubicBezTo>
                    <a:lnTo>
                      <a:pt x="115" y="413"/>
                    </a:lnTo>
                    <a:cubicBezTo>
                      <a:pt x="1" y="470"/>
                      <a:pt x="1" y="641"/>
                      <a:pt x="115" y="868"/>
                    </a:cubicBezTo>
                    <a:cubicBezTo>
                      <a:pt x="208" y="1009"/>
                      <a:pt x="340" y="1111"/>
                      <a:pt x="416" y="1111"/>
                    </a:cubicBezTo>
                    <a:cubicBezTo>
                      <a:pt x="432" y="1111"/>
                      <a:pt x="446" y="1106"/>
                      <a:pt x="456" y="1096"/>
                    </a:cubicBezTo>
                    <a:lnTo>
                      <a:pt x="1252" y="698"/>
                    </a:lnTo>
                    <a:cubicBezTo>
                      <a:pt x="1309" y="698"/>
                      <a:pt x="1309" y="470"/>
                      <a:pt x="1252" y="300"/>
                    </a:cubicBezTo>
                    <a:cubicBezTo>
                      <a:pt x="1158" y="111"/>
                      <a:pt x="1025" y="1"/>
                      <a:pt x="91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0"/>
              <p:cNvSpPr/>
              <p:nvPr/>
            </p:nvSpPr>
            <p:spPr>
              <a:xfrm>
                <a:off x="6414550" y="2133463"/>
                <a:ext cx="14222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5298" extrusionOk="0">
                    <a:moveTo>
                      <a:pt x="1025" y="1"/>
                    </a:moveTo>
                    <a:lnTo>
                      <a:pt x="1" y="968"/>
                    </a:lnTo>
                    <a:cubicBezTo>
                      <a:pt x="1" y="968"/>
                      <a:pt x="285" y="1252"/>
                      <a:pt x="683" y="1707"/>
                    </a:cubicBezTo>
                    <a:cubicBezTo>
                      <a:pt x="854" y="1935"/>
                      <a:pt x="1138" y="2162"/>
                      <a:pt x="1480" y="2447"/>
                    </a:cubicBezTo>
                    <a:cubicBezTo>
                      <a:pt x="1764" y="2731"/>
                      <a:pt x="2049" y="2959"/>
                      <a:pt x="2390" y="3243"/>
                    </a:cubicBezTo>
                    <a:cubicBezTo>
                      <a:pt x="3015" y="3755"/>
                      <a:pt x="3584" y="4267"/>
                      <a:pt x="3926" y="4665"/>
                    </a:cubicBezTo>
                    <a:cubicBezTo>
                      <a:pt x="4238" y="5029"/>
                      <a:pt x="4359" y="5298"/>
                      <a:pt x="4378" y="5298"/>
                    </a:cubicBezTo>
                    <a:cubicBezTo>
                      <a:pt x="4380" y="5298"/>
                      <a:pt x="4381" y="5296"/>
                      <a:pt x="4381" y="5291"/>
                    </a:cubicBezTo>
                    <a:lnTo>
                      <a:pt x="5689" y="4722"/>
                    </a:lnTo>
                    <a:cubicBezTo>
                      <a:pt x="5689" y="4722"/>
                      <a:pt x="5632" y="4608"/>
                      <a:pt x="5518" y="4437"/>
                    </a:cubicBezTo>
                    <a:cubicBezTo>
                      <a:pt x="5404" y="4210"/>
                      <a:pt x="5234" y="3982"/>
                      <a:pt x="5006" y="3698"/>
                    </a:cubicBezTo>
                    <a:cubicBezTo>
                      <a:pt x="4551" y="3186"/>
                      <a:pt x="3926" y="2617"/>
                      <a:pt x="3300" y="2162"/>
                    </a:cubicBezTo>
                    <a:cubicBezTo>
                      <a:pt x="2959" y="1878"/>
                      <a:pt x="2674" y="1650"/>
                      <a:pt x="2390" y="1423"/>
                    </a:cubicBezTo>
                    <a:cubicBezTo>
                      <a:pt x="2276" y="1309"/>
                      <a:pt x="2162" y="1195"/>
                      <a:pt x="2049" y="1081"/>
                    </a:cubicBezTo>
                    <a:cubicBezTo>
                      <a:pt x="1935" y="968"/>
                      <a:pt x="1821" y="854"/>
                      <a:pt x="1707" y="740"/>
                    </a:cubicBezTo>
                    <a:cubicBezTo>
                      <a:pt x="1309" y="285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0"/>
              <p:cNvSpPr/>
              <p:nvPr/>
            </p:nvSpPr>
            <p:spPr>
              <a:xfrm>
                <a:off x="6440150" y="2133463"/>
                <a:ext cx="11662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722" fill="none" extrusionOk="0">
                    <a:moveTo>
                      <a:pt x="4665" y="4722"/>
                    </a:moveTo>
                    <a:cubicBezTo>
                      <a:pt x="4665" y="4722"/>
                      <a:pt x="4608" y="4608"/>
                      <a:pt x="4494" y="4437"/>
                    </a:cubicBezTo>
                    <a:cubicBezTo>
                      <a:pt x="4380" y="4210"/>
                      <a:pt x="4210" y="3982"/>
                      <a:pt x="3982" y="3698"/>
                    </a:cubicBezTo>
                    <a:cubicBezTo>
                      <a:pt x="3527" y="3186"/>
                      <a:pt x="2902" y="2617"/>
                      <a:pt x="2276" y="2162"/>
                    </a:cubicBezTo>
                    <a:cubicBezTo>
                      <a:pt x="1935" y="1878"/>
                      <a:pt x="1650" y="1650"/>
                      <a:pt x="1366" y="1423"/>
                    </a:cubicBezTo>
                    <a:cubicBezTo>
                      <a:pt x="1252" y="1309"/>
                      <a:pt x="1138" y="1195"/>
                      <a:pt x="1025" y="1081"/>
                    </a:cubicBezTo>
                    <a:cubicBezTo>
                      <a:pt x="911" y="968"/>
                      <a:pt x="797" y="854"/>
                      <a:pt x="683" y="740"/>
                    </a:cubicBezTo>
                    <a:cubicBezTo>
                      <a:pt x="285" y="285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0"/>
              <p:cNvSpPr/>
              <p:nvPr/>
            </p:nvSpPr>
            <p:spPr>
              <a:xfrm>
                <a:off x="6414550" y="2157638"/>
                <a:ext cx="109525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381" fill="none" extrusionOk="0">
                    <a:moveTo>
                      <a:pt x="1" y="1"/>
                    </a:moveTo>
                    <a:cubicBezTo>
                      <a:pt x="1" y="1"/>
                      <a:pt x="285" y="285"/>
                      <a:pt x="683" y="740"/>
                    </a:cubicBezTo>
                    <a:cubicBezTo>
                      <a:pt x="854" y="968"/>
                      <a:pt x="1138" y="1195"/>
                      <a:pt x="1480" y="1480"/>
                    </a:cubicBezTo>
                    <a:cubicBezTo>
                      <a:pt x="1764" y="1764"/>
                      <a:pt x="2049" y="1992"/>
                      <a:pt x="2390" y="2276"/>
                    </a:cubicBezTo>
                    <a:cubicBezTo>
                      <a:pt x="3015" y="2788"/>
                      <a:pt x="3584" y="3300"/>
                      <a:pt x="3926" y="3698"/>
                    </a:cubicBezTo>
                    <a:cubicBezTo>
                      <a:pt x="4267" y="4096"/>
                      <a:pt x="4381" y="4381"/>
                      <a:pt x="4381" y="4324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0"/>
              <p:cNvSpPr/>
              <p:nvPr/>
            </p:nvSpPr>
            <p:spPr>
              <a:xfrm>
                <a:off x="6418825" y="2141063"/>
                <a:ext cx="3700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52" extrusionOk="0">
                    <a:moveTo>
                      <a:pt x="1073" y="1"/>
                    </a:moveTo>
                    <a:cubicBezTo>
                      <a:pt x="1015" y="1"/>
                      <a:pt x="958" y="14"/>
                      <a:pt x="911" y="38"/>
                    </a:cubicBezTo>
                    <a:lnTo>
                      <a:pt x="114" y="834"/>
                    </a:lnTo>
                    <a:cubicBezTo>
                      <a:pt x="0" y="948"/>
                      <a:pt x="0" y="1119"/>
                      <a:pt x="114" y="1232"/>
                    </a:cubicBezTo>
                    <a:cubicBezTo>
                      <a:pt x="185" y="1303"/>
                      <a:pt x="277" y="1351"/>
                      <a:pt x="363" y="1351"/>
                    </a:cubicBezTo>
                    <a:cubicBezTo>
                      <a:pt x="417" y="1351"/>
                      <a:pt x="469" y="1333"/>
                      <a:pt x="512" y="1289"/>
                    </a:cubicBezTo>
                    <a:lnTo>
                      <a:pt x="1366" y="493"/>
                    </a:lnTo>
                    <a:cubicBezTo>
                      <a:pt x="1422" y="436"/>
                      <a:pt x="1479" y="266"/>
                      <a:pt x="1309" y="95"/>
                    </a:cubicBezTo>
                    <a:cubicBezTo>
                      <a:pt x="1242" y="28"/>
                      <a:pt x="1156" y="1"/>
                      <a:pt x="107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0"/>
              <p:cNvSpPr/>
              <p:nvPr/>
            </p:nvSpPr>
            <p:spPr>
              <a:xfrm>
                <a:off x="6437300" y="2161188"/>
                <a:ext cx="3700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7" extrusionOk="0">
                    <a:moveTo>
                      <a:pt x="1139" y="1"/>
                    </a:moveTo>
                    <a:cubicBezTo>
                      <a:pt x="1053" y="1"/>
                      <a:pt x="968" y="29"/>
                      <a:pt x="911" y="86"/>
                    </a:cubicBezTo>
                    <a:lnTo>
                      <a:pt x="115" y="826"/>
                    </a:lnTo>
                    <a:cubicBezTo>
                      <a:pt x="1" y="939"/>
                      <a:pt x="58" y="1110"/>
                      <a:pt x="172" y="1281"/>
                    </a:cubicBezTo>
                    <a:cubicBezTo>
                      <a:pt x="257" y="1338"/>
                      <a:pt x="342" y="1366"/>
                      <a:pt x="420" y="1366"/>
                    </a:cubicBezTo>
                    <a:cubicBezTo>
                      <a:pt x="499" y="1366"/>
                      <a:pt x="570" y="1338"/>
                      <a:pt x="627" y="1281"/>
                    </a:cubicBezTo>
                    <a:lnTo>
                      <a:pt x="1366" y="427"/>
                    </a:lnTo>
                    <a:cubicBezTo>
                      <a:pt x="1480" y="371"/>
                      <a:pt x="1480" y="200"/>
                      <a:pt x="1366" y="86"/>
                    </a:cubicBezTo>
                    <a:cubicBezTo>
                      <a:pt x="1309" y="29"/>
                      <a:pt x="1224" y="1"/>
                      <a:pt x="113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0"/>
              <p:cNvSpPr/>
              <p:nvPr/>
            </p:nvSpPr>
            <p:spPr>
              <a:xfrm>
                <a:off x="6457225" y="2176063"/>
                <a:ext cx="3982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599" extrusionOk="0">
                    <a:moveTo>
                      <a:pt x="953" y="1"/>
                    </a:moveTo>
                    <a:cubicBezTo>
                      <a:pt x="891" y="1"/>
                      <a:pt x="837" y="20"/>
                      <a:pt x="797" y="60"/>
                    </a:cubicBezTo>
                    <a:lnTo>
                      <a:pt x="114" y="913"/>
                    </a:lnTo>
                    <a:cubicBezTo>
                      <a:pt x="0" y="1027"/>
                      <a:pt x="57" y="1255"/>
                      <a:pt x="285" y="1425"/>
                    </a:cubicBezTo>
                    <a:cubicBezTo>
                      <a:pt x="432" y="1535"/>
                      <a:pt x="578" y="1598"/>
                      <a:pt x="679" y="1598"/>
                    </a:cubicBezTo>
                    <a:cubicBezTo>
                      <a:pt x="735" y="1598"/>
                      <a:pt x="776" y="1579"/>
                      <a:pt x="797" y="1539"/>
                    </a:cubicBezTo>
                    <a:lnTo>
                      <a:pt x="1536" y="629"/>
                    </a:lnTo>
                    <a:cubicBezTo>
                      <a:pt x="1593" y="515"/>
                      <a:pt x="1536" y="288"/>
                      <a:pt x="1308" y="174"/>
                    </a:cubicBezTo>
                    <a:cubicBezTo>
                      <a:pt x="1198" y="64"/>
                      <a:pt x="1064" y="1"/>
                      <a:pt x="95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0"/>
              <p:cNvSpPr/>
              <p:nvPr/>
            </p:nvSpPr>
            <p:spPr>
              <a:xfrm>
                <a:off x="6481400" y="2195338"/>
                <a:ext cx="3557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31" extrusionOk="0">
                    <a:moveTo>
                      <a:pt x="1003" y="0"/>
                    </a:moveTo>
                    <a:cubicBezTo>
                      <a:pt x="925" y="0"/>
                      <a:pt x="853" y="28"/>
                      <a:pt x="797" y="85"/>
                    </a:cubicBezTo>
                    <a:lnTo>
                      <a:pt x="114" y="939"/>
                    </a:lnTo>
                    <a:cubicBezTo>
                      <a:pt x="0" y="1052"/>
                      <a:pt x="57" y="1280"/>
                      <a:pt x="171" y="1394"/>
                    </a:cubicBezTo>
                    <a:cubicBezTo>
                      <a:pt x="218" y="1417"/>
                      <a:pt x="275" y="1431"/>
                      <a:pt x="333" y="1431"/>
                    </a:cubicBezTo>
                    <a:cubicBezTo>
                      <a:pt x="416" y="1431"/>
                      <a:pt x="502" y="1403"/>
                      <a:pt x="569" y="1337"/>
                    </a:cubicBezTo>
                    <a:lnTo>
                      <a:pt x="1308" y="540"/>
                    </a:lnTo>
                    <a:cubicBezTo>
                      <a:pt x="1422" y="427"/>
                      <a:pt x="1365" y="199"/>
                      <a:pt x="1252" y="85"/>
                    </a:cubicBezTo>
                    <a:cubicBezTo>
                      <a:pt x="1166" y="28"/>
                      <a:pt x="1081" y="0"/>
                      <a:pt x="100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0"/>
              <p:cNvSpPr/>
              <p:nvPr/>
            </p:nvSpPr>
            <p:spPr>
              <a:xfrm>
                <a:off x="6499875" y="2213113"/>
                <a:ext cx="398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02" extrusionOk="0">
                    <a:moveTo>
                      <a:pt x="999" y="0"/>
                    </a:moveTo>
                    <a:cubicBezTo>
                      <a:pt x="942" y="0"/>
                      <a:pt x="892" y="19"/>
                      <a:pt x="854" y="57"/>
                    </a:cubicBezTo>
                    <a:lnTo>
                      <a:pt x="114" y="910"/>
                    </a:lnTo>
                    <a:cubicBezTo>
                      <a:pt x="1" y="1024"/>
                      <a:pt x="58" y="1195"/>
                      <a:pt x="171" y="1365"/>
                    </a:cubicBezTo>
                    <a:cubicBezTo>
                      <a:pt x="296" y="1448"/>
                      <a:pt x="421" y="1501"/>
                      <a:pt x="524" y="1501"/>
                    </a:cubicBezTo>
                    <a:cubicBezTo>
                      <a:pt x="561" y="1501"/>
                      <a:pt x="596" y="1494"/>
                      <a:pt x="626" y="1479"/>
                    </a:cubicBezTo>
                    <a:lnTo>
                      <a:pt x="1480" y="739"/>
                    </a:lnTo>
                    <a:cubicBezTo>
                      <a:pt x="1593" y="626"/>
                      <a:pt x="1593" y="398"/>
                      <a:pt x="1366" y="228"/>
                    </a:cubicBezTo>
                    <a:cubicBezTo>
                      <a:pt x="1252" y="76"/>
                      <a:pt x="1113" y="0"/>
                      <a:pt x="99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0"/>
              <p:cNvSpPr/>
              <p:nvPr/>
            </p:nvSpPr>
            <p:spPr>
              <a:xfrm>
                <a:off x="6516950" y="2238688"/>
                <a:ext cx="3982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161" extrusionOk="0">
                    <a:moveTo>
                      <a:pt x="1222" y="1"/>
                    </a:moveTo>
                    <a:cubicBezTo>
                      <a:pt x="1169" y="1"/>
                      <a:pt x="1119" y="20"/>
                      <a:pt x="1081" y="58"/>
                    </a:cubicBezTo>
                    <a:lnTo>
                      <a:pt x="171" y="683"/>
                    </a:lnTo>
                    <a:cubicBezTo>
                      <a:pt x="57" y="740"/>
                      <a:pt x="0" y="911"/>
                      <a:pt x="57" y="1025"/>
                    </a:cubicBezTo>
                    <a:cubicBezTo>
                      <a:pt x="99" y="1108"/>
                      <a:pt x="201" y="1161"/>
                      <a:pt x="298" y="1161"/>
                    </a:cubicBezTo>
                    <a:cubicBezTo>
                      <a:pt x="333" y="1161"/>
                      <a:pt x="368" y="1154"/>
                      <a:pt x="398" y="1139"/>
                    </a:cubicBezTo>
                    <a:lnTo>
                      <a:pt x="1422" y="683"/>
                    </a:lnTo>
                    <a:cubicBezTo>
                      <a:pt x="1593" y="627"/>
                      <a:pt x="1593" y="456"/>
                      <a:pt x="1479" y="228"/>
                    </a:cubicBezTo>
                    <a:cubicBezTo>
                      <a:pt x="1441" y="77"/>
                      <a:pt x="1327" y="1"/>
                      <a:pt x="122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0"/>
              <p:cNvSpPr/>
              <p:nvPr/>
            </p:nvSpPr>
            <p:spPr>
              <a:xfrm>
                <a:off x="6221150" y="2102188"/>
                <a:ext cx="21475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8590" h="2333" extrusionOk="0">
                    <a:moveTo>
                      <a:pt x="854" y="0"/>
                    </a:moveTo>
                    <a:lnTo>
                      <a:pt x="1" y="569"/>
                    </a:lnTo>
                    <a:cubicBezTo>
                      <a:pt x="1" y="569"/>
                      <a:pt x="1" y="569"/>
                      <a:pt x="58" y="626"/>
                    </a:cubicBezTo>
                    <a:cubicBezTo>
                      <a:pt x="58" y="683"/>
                      <a:pt x="58" y="683"/>
                      <a:pt x="115" y="740"/>
                    </a:cubicBezTo>
                    <a:cubicBezTo>
                      <a:pt x="115" y="797"/>
                      <a:pt x="229" y="854"/>
                      <a:pt x="285" y="967"/>
                    </a:cubicBezTo>
                    <a:cubicBezTo>
                      <a:pt x="627" y="1195"/>
                      <a:pt x="968" y="1309"/>
                      <a:pt x="1423" y="1365"/>
                    </a:cubicBezTo>
                    <a:cubicBezTo>
                      <a:pt x="1628" y="1393"/>
                      <a:pt x="1847" y="1404"/>
                      <a:pt x="2073" y="1404"/>
                    </a:cubicBezTo>
                    <a:cubicBezTo>
                      <a:pt x="2789" y="1404"/>
                      <a:pt x="3589" y="1295"/>
                      <a:pt x="4324" y="1252"/>
                    </a:cubicBezTo>
                    <a:lnTo>
                      <a:pt x="4608" y="1252"/>
                    </a:lnTo>
                    <a:lnTo>
                      <a:pt x="5007" y="1309"/>
                    </a:lnTo>
                    <a:cubicBezTo>
                      <a:pt x="5234" y="1365"/>
                      <a:pt x="5518" y="1422"/>
                      <a:pt x="5746" y="1479"/>
                    </a:cubicBezTo>
                    <a:cubicBezTo>
                      <a:pt x="6201" y="1536"/>
                      <a:pt x="6599" y="1650"/>
                      <a:pt x="6940" y="1764"/>
                    </a:cubicBezTo>
                    <a:cubicBezTo>
                      <a:pt x="7282" y="1934"/>
                      <a:pt x="7509" y="2048"/>
                      <a:pt x="7623" y="2162"/>
                    </a:cubicBezTo>
                    <a:cubicBezTo>
                      <a:pt x="7794" y="2276"/>
                      <a:pt x="7851" y="2332"/>
                      <a:pt x="7851" y="2332"/>
                    </a:cubicBezTo>
                    <a:lnTo>
                      <a:pt x="8590" y="1593"/>
                    </a:lnTo>
                    <a:cubicBezTo>
                      <a:pt x="8590" y="1593"/>
                      <a:pt x="8476" y="1479"/>
                      <a:pt x="8249" y="1309"/>
                    </a:cubicBezTo>
                    <a:cubicBezTo>
                      <a:pt x="8078" y="1138"/>
                      <a:pt x="7737" y="967"/>
                      <a:pt x="7339" y="797"/>
                    </a:cubicBezTo>
                    <a:cubicBezTo>
                      <a:pt x="6940" y="626"/>
                      <a:pt x="6429" y="512"/>
                      <a:pt x="5917" y="398"/>
                    </a:cubicBezTo>
                    <a:cubicBezTo>
                      <a:pt x="5689" y="342"/>
                      <a:pt x="5462" y="342"/>
                      <a:pt x="5177" y="285"/>
                    </a:cubicBezTo>
                    <a:lnTo>
                      <a:pt x="4836" y="228"/>
                    </a:lnTo>
                    <a:cubicBezTo>
                      <a:pt x="4608" y="171"/>
                      <a:pt x="4438" y="171"/>
                      <a:pt x="4324" y="171"/>
                    </a:cubicBezTo>
                    <a:cubicBezTo>
                      <a:pt x="3460" y="214"/>
                      <a:pt x="2694" y="323"/>
                      <a:pt x="2077" y="323"/>
                    </a:cubicBezTo>
                    <a:cubicBezTo>
                      <a:pt x="1882" y="323"/>
                      <a:pt x="1701" y="312"/>
                      <a:pt x="1537" y="285"/>
                    </a:cubicBezTo>
                    <a:cubicBezTo>
                      <a:pt x="1366" y="285"/>
                      <a:pt x="1252" y="228"/>
                      <a:pt x="1139" y="228"/>
                    </a:cubicBezTo>
                    <a:cubicBezTo>
                      <a:pt x="1082" y="228"/>
                      <a:pt x="1082" y="171"/>
                      <a:pt x="1025" y="171"/>
                    </a:cubicBezTo>
                    <a:lnTo>
                      <a:pt x="968" y="171"/>
                    </a:lnTo>
                    <a:cubicBezTo>
                      <a:pt x="968" y="114"/>
                      <a:pt x="968" y="114"/>
                      <a:pt x="911" y="57"/>
                    </a:cubicBezTo>
                    <a:cubicBezTo>
                      <a:pt x="911" y="0"/>
                      <a:pt x="854" y="0"/>
                      <a:pt x="85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0"/>
              <p:cNvSpPr/>
              <p:nvPr/>
            </p:nvSpPr>
            <p:spPr>
              <a:xfrm>
                <a:off x="6242500" y="2102188"/>
                <a:ext cx="1934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593" fill="none" extrusionOk="0">
                    <a:moveTo>
                      <a:pt x="7736" y="1593"/>
                    </a:moveTo>
                    <a:cubicBezTo>
                      <a:pt x="7736" y="1593"/>
                      <a:pt x="7622" y="1479"/>
                      <a:pt x="7395" y="1309"/>
                    </a:cubicBezTo>
                    <a:cubicBezTo>
                      <a:pt x="7224" y="1138"/>
                      <a:pt x="6883" y="967"/>
                      <a:pt x="6485" y="797"/>
                    </a:cubicBezTo>
                    <a:cubicBezTo>
                      <a:pt x="6086" y="626"/>
                      <a:pt x="5575" y="512"/>
                      <a:pt x="5063" y="398"/>
                    </a:cubicBezTo>
                    <a:cubicBezTo>
                      <a:pt x="4835" y="342"/>
                      <a:pt x="4608" y="342"/>
                      <a:pt x="4323" y="285"/>
                    </a:cubicBezTo>
                    <a:lnTo>
                      <a:pt x="3982" y="228"/>
                    </a:lnTo>
                    <a:cubicBezTo>
                      <a:pt x="3811" y="171"/>
                      <a:pt x="3584" y="171"/>
                      <a:pt x="3470" y="171"/>
                    </a:cubicBezTo>
                    <a:cubicBezTo>
                      <a:pt x="2332" y="228"/>
                      <a:pt x="1365" y="398"/>
                      <a:pt x="683" y="285"/>
                    </a:cubicBezTo>
                    <a:cubicBezTo>
                      <a:pt x="512" y="285"/>
                      <a:pt x="398" y="228"/>
                      <a:pt x="285" y="228"/>
                    </a:cubicBezTo>
                    <a:cubicBezTo>
                      <a:pt x="228" y="228"/>
                      <a:pt x="228" y="171"/>
                      <a:pt x="171" y="171"/>
                    </a:cubicBezTo>
                    <a:cubicBezTo>
                      <a:pt x="171" y="171"/>
                      <a:pt x="114" y="114"/>
                      <a:pt x="171" y="171"/>
                    </a:cubicBezTo>
                    <a:cubicBezTo>
                      <a:pt x="171" y="171"/>
                      <a:pt x="171" y="171"/>
                      <a:pt x="114" y="171"/>
                    </a:cubicBezTo>
                    <a:cubicBezTo>
                      <a:pt x="114" y="114"/>
                      <a:pt x="114" y="114"/>
                      <a:pt x="57" y="57"/>
                    </a:cubicBezTo>
                    <a:cubicBezTo>
                      <a:pt x="57" y="0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0"/>
              <p:cNvSpPr/>
              <p:nvPr/>
            </p:nvSpPr>
            <p:spPr>
              <a:xfrm>
                <a:off x="6221150" y="2116413"/>
                <a:ext cx="1962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1764" fill="none" extrusionOk="0">
                    <a:moveTo>
                      <a:pt x="1" y="0"/>
                    </a:moveTo>
                    <a:cubicBezTo>
                      <a:pt x="1" y="0"/>
                      <a:pt x="1" y="0"/>
                      <a:pt x="58" y="57"/>
                    </a:cubicBezTo>
                    <a:cubicBezTo>
                      <a:pt x="58" y="114"/>
                      <a:pt x="58" y="114"/>
                      <a:pt x="115" y="171"/>
                    </a:cubicBezTo>
                    <a:cubicBezTo>
                      <a:pt x="115" y="228"/>
                      <a:pt x="229" y="285"/>
                      <a:pt x="285" y="398"/>
                    </a:cubicBezTo>
                    <a:cubicBezTo>
                      <a:pt x="627" y="626"/>
                      <a:pt x="968" y="740"/>
                      <a:pt x="1423" y="796"/>
                    </a:cubicBezTo>
                    <a:cubicBezTo>
                      <a:pt x="2276" y="910"/>
                      <a:pt x="3357" y="740"/>
                      <a:pt x="4324" y="683"/>
                    </a:cubicBezTo>
                    <a:cubicBezTo>
                      <a:pt x="4438" y="683"/>
                      <a:pt x="4551" y="683"/>
                      <a:pt x="4608" y="683"/>
                    </a:cubicBezTo>
                    <a:lnTo>
                      <a:pt x="5007" y="740"/>
                    </a:lnTo>
                    <a:cubicBezTo>
                      <a:pt x="5234" y="796"/>
                      <a:pt x="5518" y="853"/>
                      <a:pt x="5746" y="910"/>
                    </a:cubicBezTo>
                    <a:cubicBezTo>
                      <a:pt x="6201" y="967"/>
                      <a:pt x="6599" y="1081"/>
                      <a:pt x="6940" y="1195"/>
                    </a:cubicBezTo>
                    <a:cubicBezTo>
                      <a:pt x="7282" y="1365"/>
                      <a:pt x="7509" y="1479"/>
                      <a:pt x="7623" y="1593"/>
                    </a:cubicBezTo>
                    <a:cubicBezTo>
                      <a:pt x="7794" y="1707"/>
                      <a:pt x="7851" y="1763"/>
                      <a:pt x="7851" y="176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0"/>
              <p:cNvSpPr/>
              <p:nvPr/>
            </p:nvSpPr>
            <p:spPr>
              <a:xfrm>
                <a:off x="6222575" y="2105038"/>
                <a:ext cx="256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86" extrusionOk="0">
                    <a:moveTo>
                      <a:pt x="968" y="0"/>
                    </a:moveTo>
                    <a:cubicBezTo>
                      <a:pt x="968" y="0"/>
                      <a:pt x="911" y="114"/>
                      <a:pt x="797" y="114"/>
                    </a:cubicBezTo>
                    <a:lnTo>
                      <a:pt x="115" y="569"/>
                    </a:lnTo>
                    <a:cubicBezTo>
                      <a:pt x="1" y="626"/>
                      <a:pt x="58" y="853"/>
                      <a:pt x="228" y="1024"/>
                    </a:cubicBezTo>
                    <a:cubicBezTo>
                      <a:pt x="294" y="1067"/>
                      <a:pt x="359" y="1086"/>
                      <a:pt x="418" y="1086"/>
                    </a:cubicBezTo>
                    <a:cubicBezTo>
                      <a:pt x="513" y="1086"/>
                      <a:pt x="591" y="1037"/>
                      <a:pt x="627" y="967"/>
                    </a:cubicBezTo>
                    <a:lnTo>
                      <a:pt x="968" y="228"/>
                    </a:lnTo>
                    <a:cubicBezTo>
                      <a:pt x="1025" y="114"/>
                      <a:pt x="968" y="0"/>
                      <a:pt x="96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0"/>
              <p:cNvSpPr/>
              <p:nvPr/>
            </p:nvSpPr>
            <p:spPr>
              <a:xfrm>
                <a:off x="6246750" y="2107863"/>
                <a:ext cx="142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253" extrusionOk="0">
                    <a:moveTo>
                      <a:pt x="399" y="1"/>
                    </a:moveTo>
                    <a:cubicBezTo>
                      <a:pt x="342" y="1"/>
                      <a:pt x="228" y="58"/>
                      <a:pt x="228" y="171"/>
                    </a:cubicBezTo>
                    <a:lnTo>
                      <a:pt x="1" y="1025"/>
                    </a:lnTo>
                    <a:cubicBezTo>
                      <a:pt x="1" y="1082"/>
                      <a:pt x="115" y="1195"/>
                      <a:pt x="228" y="1252"/>
                    </a:cubicBezTo>
                    <a:cubicBezTo>
                      <a:pt x="342" y="1252"/>
                      <a:pt x="456" y="1195"/>
                      <a:pt x="513" y="1082"/>
                    </a:cubicBezTo>
                    <a:lnTo>
                      <a:pt x="570" y="228"/>
                    </a:lnTo>
                    <a:cubicBezTo>
                      <a:pt x="570" y="115"/>
                      <a:pt x="513" y="1"/>
                      <a:pt x="39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0"/>
              <p:cNvSpPr/>
              <p:nvPr/>
            </p:nvSpPr>
            <p:spPr>
              <a:xfrm>
                <a:off x="6265250" y="2109288"/>
                <a:ext cx="156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53" extrusionOk="0">
                    <a:moveTo>
                      <a:pt x="342" y="1"/>
                    </a:moveTo>
                    <a:cubicBezTo>
                      <a:pt x="171" y="1"/>
                      <a:pt x="57" y="58"/>
                      <a:pt x="57" y="171"/>
                    </a:cubicBezTo>
                    <a:lnTo>
                      <a:pt x="0" y="1025"/>
                    </a:lnTo>
                    <a:cubicBezTo>
                      <a:pt x="0" y="1138"/>
                      <a:pt x="114" y="1252"/>
                      <a:pt x="342" y="1252"/>
                    </a:cubicBezTo>
                    <a:cubicBezTo>
                      <a:pt x="512" y="1252"/>
                      <a:pt x="626" y="1138"/>
                      <a:pt x="626" y="1025"/>
                    </a:cubicBezTo>
                    <a:lnTo>
                      <a:pt x="626" y="171"/>
                    </a:lnTo>
                    <a:cubicBezTo>
                      <a:pt x="626" y="58"/>
                      <a:pt x="455" y="1"/>
                      <a:pt x="34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0"/>
              <p:cNvSpPr/>
              <p:nvPr/>
            </p:nvSpPr>
            <p:spPr>
              <a:xfrm>
                <a:off x="6286575" y="2107863"/>
                <a:ext cx="114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53" extrusionOk="0">
                    <a:moveTo>
                      <a:pt x="171" y="1"/>
                    </a:moveTo>
                    <a:cubicBezTo>
                      <a:pt x="57" y="58"/>
                      <a:pt x="1" y="115"/>
                      <a:pt x="1" y="228"/>
                    </a:cubicBezTo>
                    <a:lnTo>
                      <a:pt x="1" y="1082"/>
                    </a:lnTo>
                    <a:cubicBezTo>
                      <a:pt x="57" y="1195"/>
                      <a:pt x="114" y="1252"/>
                      <a:pt x="228" y="1252"/>
                    </a:cubicBezTo>
                    <a:cubicBezTo>
                      <a:pt x="342" y="1252"/>
                      <a:pt x="456" y="1138"/>
                      <a:pt x="456" y="1025"/>
                    </a:cubicBezTo>
                    <a:lnTo>
                      <a:pt x="399" y="228"/>
                    </a:lnTo>
                    <a:cubicBezTo>
                      <a:pt x="399" y="115"/>
                      <a:pt x="285" y="1"/>
                      <a:pt x="1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0"/>
              <p:cNvSpPr/>
              <p:nvPr/>
            </p:nvSpPr>
            <p:spPr>
              <a:xfrm>
                <a:off x="6302225" y="2106438"/>
                <a:ext cx="156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53" extrusionOk="0">
                    <a:moveTo>
                      <a:pt x="285" y="1"/>
                    </a:moveTo>
                    <a:cubicBezTo>
                      <a:pt x="114" y="58"/>
                      <a:pt x="0" y="115"/>
                      <a:pt x="0" y="228"/>
                    </a:cubicBezTo>
                    <a:lnTo>
                      <a:pt x="57" y="1082"/>
                    </a:lnTo>
                    <a:cubicBezTo>
                      <a:pt x="57" y="1195"/>
                      <a:pt x="228" y="1252"/>
                      <a:pt x="398" y="1252"/>
                    </a:cubicBezTo>
                    <a:cubicBezTo>
                      <a:pt x="512" y="1252"/>
                      <a:pt x="626" y="1139"/>
                      <a:pt x="626" y="1025"/>
                    </a:cubicBezTo>
                    <a:lnTo>
                      <a:pt x="569" y="228"/>
                    </a:lnTo>
                    <a:cubicBezTo>
                      <a:pt x="569" y="115"/>
                      <a:pt x="398" y="1"/>
                      <a:pt x="2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0"/>
              <p:cNvSpPr/>
              <p:nvPr/>
            </p:nvSpPr>
            <p:spPr>
              <a:xfrm>
                <a:off x="6323550" y="2106063"/>
                <a:ext cx="114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11" extrusionOk="0">
                    <a:moveTo>
                      <a:pt x="259" y="1"/>
                    </a:moveTo>
                    <a:cubicBezTo>
                      <a:pt x="232" y="1"/>
                      <a:pt x="202" y="6"/>
                      <a:pt x="171" y="16"/>
                    </a:cubicBezTo>
                    <a:cubicBezTo>
                      <a:pt x="57" y="16"/>
                      <a:pt x="0" y="73"/>
                      <a:pt x="0" y="187"/>
                    </a:cubicBezTo>
                    <a:lnTo>
                      <a:pt x="0" y="1040"/>
                    </a:lnTo>
                    <a:cubicBezTo>
                      <a:pt x="0" y="1154"/>
                      <a:pt x="114" y="1210"/>
                      <a:pt x="228" y="1210"/>
                    </a:cubicBezTo>
                    <a:cubicBezTo>
                      <a:pt x="342" y="1210"/>
                      <a:pt x="399" y="1154"/>
                      <a:pt x="399" y="1040"/>
                    </a:cubicBezTo>
                    <a:lnTo>
                      <a:pt x="455" y="187"/>
                    </a:lnTo>
                    <a:cubicBezTo>
                      <a:pt x="455" y="94"/>
                      <a:pt x="380" y="1"/>
                      <a:pt x="25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0"/>
              <p:cNvSpPr/>
              <p:nvPr/>
            </p:nvSpPr>
            <p:spPr>
              <a:xfrm>
                <a:off x="6374750" y="2114988"/>
                <a:ext cx="170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218" extrusionOk="0">
                    <a:moveTo>
                      <a:pt x="512" y="0"/>
                    </a:moveTo>
                    <a:cubicBezTo>
                      <a:pt x="398" y="0"/>
                      <a:pt x="285" y="57"/>
                      <a:pt x="228" y="171"/>
                    </a:cubicBezTo>
                    <a:lnTo>
                      <a:pt x="57" y="967"/>
                    </a:lnTo>
                    <a:cubicBezTo>
                      <a:pt x="0" y="1081"/>
                      <a:pt x="57" y="1195"/>
                      <a:pt x="171" y="1195"/>
                    </a:cubicBezTo>
                    <a:cubicBezTo>
                      <a:pt x="201" y="1210"/>
                      <a:pt x="232" y="1217"/>
                      <a:pt x="260" y="1217"/>
                    </a:cubicBezTo>
                    <a:cubicBezTo>
                      <a:pt x="337" y="1217"/>
                      <a:pt x="398" y="1164"/>
                      <a:pt x="398" y="1081"/>
                    </a:cubicBezTo>
                    <a:lnTo>
                      <a:pt x="683" y="285"/>
                    </a:lnTo>
                    <a:cubicBezTo>
                      <a:pt x="683" y="171"/>
                      <a:pt x="626" y="57"/>
                      <a:pt x="5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0"/>
              <p:cNvSpPr/>
              <p:nvPr/>
            </p:nvSpPr>
            <p:spPr>
              <a:xfrm>
                <a:off x="6391800" y="2121538"/>
                <a:ext cx="1995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183" extrusionOk="0">
                    <a:moveTo>
                      <a:pt x="501" y="0"/>
                    </a:moveTo>
                    <a:cubicBezTo>
                      <a:pt x="399" y="0"/>
                      <a:pt x="327" y="53"/>
                      <a:pt x="285" y="136"/>
                    </a:cubicBezTo>
                    <a:lnTo>
                      <a:pt x="1" y="933"/>
                    </a:lnTo>
                    <a:cubicBezTo>
                      <a:pt x="1" y="990"/>
                      <a:pt x="58" y="1160"/>
                      <a:pt x="114" y="1160"/>
                    </a:cubicBezTo>
                    <a:cubicBezTo>
                      <a:pt x="145" y="1176"/>
                      <a:pt x="175" y="1183"/>
                      <a:pt x="205" y="1183"/>
                    </a:cubicBezTo>
                    <a:cubicBezTo>
                      <a:pt x="285" y="1183"/>
                      <a:pt x="357" y="1130"/>
                      <a:pt x="399" y="1047"/>
                    </a:cubicBezTo>
                    <a:lnTo>
                      <a:pt x="740" y="307"/>
                    </a:lnTo>
                    <a:cubicBezTo>
                      <a:pt x="797" y="193"/>
                      <a:pt x="740" y="80"/>
                      <a:pt x="626" y="23"/>
                    </a:cubicBezTo>
                    <a:cubicBezTo>
                      <a:pt x="581" y="7"/>
                      <a:pt x="539" y="0"/>
                      <a:pt x="50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0"/>
              <p:cNvSpPr/>
              <p:nvPr/>
            </p:nvSpPr>
            <p:spPr>
              <a:xfrm>
                <a:off x="6337775" y="2107863"/>
                <a:ext cx="185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253" extrusionOk="0">
                    <a:moveTo>
                      <a:pt x="455" y="1"/>
                    </a:moveTo>
                    <a:cubicBezTo>
                      <a:pt x="342" y="1"/>
                      <a:pt x="171" y="58"/>
                      <a:pt x="171" y="171"/>
                    </a:cubicBezTo>
                    <a:lnTo>
                      <a:pt x="57" y="968"/>
                    </a:lnTo>
                    <a:cubicBezTo>
                      <a:pt x="0" y="1082"/>
                      <a:pt x="114" y="1195"/>
                      <a:pt x="285" y="1252"/>
                    </a:cubicBezTo>
                    <a:cubicBezTo>
                      <a:pt x="398" y="1252"/>
                      <a:pt x="569" y="1195"/>
                      <a:pt x="569" y="1082"/>
                    </a:cubicBezTo>
                    <a:lnTo>
                      <a:pt x="683" y="228"/>
                    </a:lnTo>
                    <a:cubicBezTo>
                      <a:pt x="740" y="115"/>
                      <a:pt x="626" y="1"/>
                      <a:pt x="45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0"/>
              <p:cNvSpPr/>
              <p:nvPr/>
            </p:nvSpPr>
            <p:spPr>
              <a:xfrm>
                <a:off x="6356250" y="2110713"/>
                <a:ext cx="185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252" extrusionOk="0">
                    <a:moveTo>
                      <a:pt x="456" y="1"/>
                    </a:moveTo>
                    <a:cubicBezTo>
                      <a:pt x="285" y="1"/>
                      <a:pt x="171" y="57"/>
                      <a:pt x="171" y="171"/>
                    </a:cubicBezTo>
                    <a:lnTo>
                      <a:pt x="1" y="968"/>
                    </a:lnTo>
                    <a:cubicBezTo>
                      <a:pt x="1" y="1081"/>
                      <a:pt x="114" y="1195"/>
                      <a:pt x="228" y="1252"/>
                    </a:cubicBezTo>
                    <a:cubicBezTo>
                      <a:pt x="399" y="1252"/>
                      <a:pt x="513" y="1195"/>
                      <a:pt x="569" y="1081"/>
                    </a:cubicBezTo>
                    <a:lnTo>
                      <a:pt x="740" y="285"/>
                    </a:lnTo>
                    <a:cubicBezTo>
                      <a:pt x="740" y="171"/>
                      <a:pt x="626" y="57"/>
                      <a:pt x="45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0"/>
              <p:cNvSpPr/>
              <p:nvPr/>
            </p:nvSpPr>
            <p:spPr>
              <a:xfrm>
                <a:off x="6404600" y="2129913"/>
                <a:ext cx="270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53" extrusionOk="0">
                    <a:moveTo>
                      <a:pt x="612" y="0"/>
                    </a:moveTo>
                    <a:cubicBezTo>
                      <a:pt x="541" y="0"/>
                      <a:pt x="484" y="29"/>
                      <a:pt x="456" y="86"/>
                    </a:cubicBezTo>
                    <a:lnTo>
                      <a:pt x="58" y="825"/>
                    </a:lnTo>
                    <a:cubicBezTo>
                      <a:pt x="1" y="939"/>
                      <a:pt x="58" y="1053"/>
                      <a:pt x="171" y="1110"/>
                    </a:cubicBezTo>
                    <a:cubicBezTo>
                      <a:pt x="228" y="1138"/>
                      <a:pt x="285" y="1152"/>
                      <a:pt x="335" y="1152"/>
                    </a:cubicBezTo>
                    <a:cubicBezTo>
                      <a:pt x="385" y="1152"/>
                      <a:pt x="427" y="1138"/>
                      <a:pt x="456" y="1110"/>
                    </a:cubicBezTo>
                    <a:lnTo>
                      <a:pt x="1024" y="427"/>
                    </a:lnTo>
                    <a:cubicBezTo>
                      <a:pt x="1081" y="370"/>
                      <a:pt x="1024" y="200"/>
                      <a:pt x="854" y="86"/>
                    </a:cubicBezTo>
                    <a:cubicBezTo>
                      <a:pt x="769" y="29"/>
                      <a:pt x="683" y="0"/>
                      <a:pt x="6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0"/>
              <p:cNvSpPr/>
              <p:nvPr/>
            </p:nvSpPr>
            <p:spPr>
              <a:xfrm>
                <a:off x="6209775" y="3044988"/>
                <a:ext cx="261700" cy="267375"/>
              </a:xfrm>
              <a:custGeom>
                <a:avLst/>
                <a:gdLst/>
                <a:ahLst/>
                <a:cxnLst/>
                <a:rect l="l" t="t" r="r" b="b"/>
                <a:pathLst>
                  <a:path w="10468" h="10695" extrusionOk="0">
                    <a:moveTo>
                      <a:pt x="9955" y="0"/>
                    </a:moveTo>
                    <a:cubicBezTo>
                      <a:pt x="9955" y="0"/>
                      <a:pt x="9728" y="57"/>
                      <a:pt x="9386" y="228"/>
                    </a:cubicBezTo>
                    <a:cubicBezTo>
                      <a:pt x="9045" y="399"/>
                      <a:pt x="8476" y="626"/>
                      <a:pt x="7907" y="967"/>
                    </a:cubicBezTo>
                    <a:cubicBezTo>
                      <a:pt x="6713" y="1593"/>
                      <a:pt x="5177" y="2674"/>
                      <a:pt x="3869" y="3982"/>
                    </a:cubicBezTo>
                    <a:cubicBezTo>
                      <a:pt x="2617" y="5347"/>
                      <a:pt x="1650" y="6883"/>
                      <a:pt x="968" y="8078"/>
                    </a:cubicBezTo>
                    <a:cubicBezTo>
                      <a:pt x="627" y="8703"/>
                      <a:pt x="456" y="9158"/>
                      <a:pt x="228" y="9500"/>
                    </a:cubicBezTo>
                    <a:cubicBezTo>
                      <a:pt x="58" y="9841"/>
                      <a:pt x="1" y="10068"/>
                      <a:pt x="1" y="10068"/>
                    </a:cubicBezTo>
                    <a:lnTo>
                      <a:pt x="1252" y="10694"/>
                    </a:lnTo>
                    <a:cubicBezTo>
                      <a:pt x="1252" y="10694"/>
                      <a:pt x="1366" y="10523"/>
                      <a:pt x="1537" y="10182"/>
                    </a:cubicBezTo>
                    <a:cubicBezTo>
                      <a:pt x="1707" y="9841"/>
                      <a:pt x="1935" y="9329"/>
                      <a:pt x="2219" y="8760"/>
                    </a:cubicBezTo>
                    <a:cubicBezTo>
                      <a:pt x="2845" y="7679"/>
                      <a:pt x="3755" y="6201"/>
                      <a:pt x="4893" y="5006"/>
                    </a:cubicBezTo>
                    <a:cubicBezTo>
                      <a:pt x="6087" y="3755"/>
                      <a:pt x="7452" y="2845"/>
                      <a:pt x="8590" y="2219"/>
                    </a:cubicBezTo>
                    <a:cubicBezTo>
                      <a:pt x="9102" y="1878"/>
                      <a:pt x="9614" y="1707"/>
                      <a:pt x="9955" y="1536"/>
                    </a:cubicBezTo>
                    <a:cubicBezTo>
                      <a:pt x="10296" y="1366"/>
                      <a:pt x="10467" y="1309"/>
                      <a:pt x="10467" y="1309"/>
                    </a:cubicBezTo>
                    <a:lnTo>
                      <a:pt x="9955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0"/>
              <p:cNvSpPr/>
              <p:nvPr/>
            </p:nvSpPr>
            <p:spPr>
              <a:xfrm>
                <a:off x="6209775" y="3044988"/>
                <a:ext cx="248900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9956" h="10069" fill="none" extrusionOk="0">
                    <a:moveTo>
                      <a:pt x="9955" y="0"/>
                    </a:moveTo>
                    <a:cubicBezTo>
                      <a:pt x="9955" y="0"/>
                      <a:pt x="9728" y="57"/>
                      <a:pt x="9386" y="228"/>
                    </a:cubicBezTo>
                    <a:cubicBezTo>
                      <a:pt x="9045" y="399"/>
                      <a:pt x="8476" y="626"/>
                      <a:pt x="7907" y="967"/>
                    </a:cubicBezTo>
                    <a:cubicBezTo>
                      <a:pt x="6713" y="1593"/>
                      <a:pt x="5177" y="2674"/>
                      <a:pt x="3869" y="3982"/>
                    </a:cubicBezTo>
                    <a:cubicBezTo>
                      <a:pt x="2617" y="5347"/>
                      <a:pt x="1650" y="6883"/>
                      <a:pt x="968" y="8078"/>
                    </a:cubicBezTo>
                    <a:cubicBezTo>
                      <a:pt x="627" y="8703"/>
                      <a:pt x="456" y="9158"/>
                      <a:pt x="228" y="9500"/>
                    </a:cubicBezTo>
                    <a:cubicBezTo>
                      <a:pt x="58" y="9841"/>
                      <a:pt x="1" y="10068"/>
                      <a:pt x="1" y="10068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>
                <a:off x="6241075" y="3077688"/>
                <a:ext cx="230400" cy="23467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387" fill="none" extrusionOk="0">
                    <a:moveTo>
                      <a:pt x="0" y="9386"/>
                    </a:moveTo>
                    <a:cubicBezTo>
                      <a:pt x="0" y="9386"/>
                      <a:pt x="114" y="9215"/>
                      <a:pt x="285" y="8874"/>
                    </a:cubicBezTo>
                    <a:cubicBezTo>
                      <a:pt x="455" y="8533"/>
                      <a:pt x="683" y="8021"/>
                      <a:pt x="967" y="7452"/>
                    </a:cubicBezTo>
                    <a:cubicBezTo>
                      <a:pt x="1593" y="6371"/>
                      <a:pt x="2503" y="4893"/>
                      <a:pt x="3641" y="3698"/>
                    </a:cubicBezTo>
                    <a:cubicBezTo>
                      <a:pt x="4835" y="2447"/>
                      <a:pt x="6200" y="1537"/>
                      <a:pt x="7338" y="911"/>
                    </a:cubicBezTo>
                    <a:cubicBezTo>
                      <a:pt x="7850" y="570"/>
                      <a:pt x="8362" y="399"/>
                      <a:pt x="8703" y="228"/>
                    </a:cubicBezTo>
                    <a:cubicBezTo>
                      <a:pt x="9044" y="58"/>
                      <a:pt x="9215" y="1"/>
                      <a:pt x="9215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0"/>
              <p:cNvSpPr/>
              <p:nvPr/>
            </p:nvSpPr>
            <p:spPr>
              <a:xfrm>
                <a:off x="6214050" y="3274813"/>
                <a:ext cx="412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182" extrusionOk="0">
                    <a:moveTo>
                      <a:pt x="361" y="1"/>
                    </a:moveTo>
                    <a:cubicBezTo>
                      <a:pt x="260" y="1"/>
                      <a:pt x="143" y="65"/>
                      <a:pt x="57" y="193"/>
                    </a:cubicBezTo>
                    <a:cubicBezTo>
                      <a:pt x="1" y="420"/>
                      <a:pt x="1" y="591"/>
                      <a:pt x="171" y="648"/>
                    </a:cubicBezTo>
                    <a:lnTo>
                      <a:pt x="1138" y="1160"/>
                    </a:lnTo>
                    <a:cubicBezTo>
                      <a:pt x="1181" y="1174"/>
                      <a:pt x="1224" y="1181"/>
                      <a:pt x="1264" y="1181"/>
                    </a:cubicBezTo>
                    <a:cubicBezTo>
                      <a:pt x="1387" y="1181"/>
                      <a:pt x="1494" y="1117"/>
                      <a:pt x="1536" y="989"/>
                    </a:cubicBezTo>
                    <a:cubicBezTo>
                      <a:pt x="1650" y="819"/>
                      <a:pt x="1593" y="591"/>
                      <a:pt x="1479" y="534"/>
                    </a:cubicBezTo>
                    <a:lnTo>
                      <a:pt x="456" y="22"/>
                    </a:lnTo>
                    <a:cubicBezTo>
                      <a:pt x="427" y="8"/>
                      <a:pt x="395" y="1"/>
                      <a:pt x="36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0"/>
              <p:cNvSpPr/>
              <p:nvPr/>
            </p:nvSpPr>
            <p:spPr>
              <a:xfrm>
                <a:off x="6228275" y="3246538"/>
                <a:ext cx="412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200" extrusionOk="0">
                    <a:moveTo>
                      <a:pt x="422" y="1"/>
                    </a:moveTo>
                    <a:cubicBezTo>
                      <a:pt x="283" y="1"/>
                      <a:pt x="151" y="103"/>
                      <a:pt x="57" y="243"/>
                    </a:cubicBezTo>
                    <a:cubicBezTo>
                      <a:pt x="0" y="414"/>
                      <a:pt x="0" y="584"/>
                      <a:pt x="171" y="641"/>
                    </a:cubicBezTo>
                    <a:lnTo>
                      <a:pt x="1138" y="1153"/>
                    </a:lnTo>
                    <a:cubicBezTo>
                      <a:pt x="1170" y="1185"/>
                      <a:pt x="1210" y="1199"/>
                      <a:pt x="1254" y="1199"/>
                    </a:cubicBezTo>
                    <a:cubicBezTo>
                      <a:pt x="1366" y="1199"/>
                      <a:pt x="1495" y="1106"/>
                      <a:pt x="1536" y="983"/>
                    </a:cubicBezTo>
                    <a:cubicBezTo>
                      <a:pt x="1650" y="812"/>
                      <a:pt x="1593" y="641"/>
                      <a:pt x="1479" y="584"/>
                    </a:cubicBezTo>
                    <a:lnTo>
                      <a:pt x="512" y="16"/>
                    </a:lnTo>
                    <a:cubicBezTo>
                      <a:pt x="482" y="6"/>
                      <a:pt x="452" y="1"/>
                      <a:pt x="42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0"/>
              <p:cNvSpPr/>
              <p:nvPr/>
            </p:nvSpPr>
            <p:spPr>
              <a:xfrm>
                <a:off x="6242500" y="3215288"/>
                <a:ext cx="42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08" extrusionOk="0">
                    <a:moveTo>
                      <a:pt x="593" y="0"/>
                    </a:moveTo>
                    <a:cubicBezTo>
                      <a:pt x="439" y="0"/>
                      <a:pt x="266" y="119"/>
                      <a:pt x="171" y="356"/>
                    </a:cubicBezTo>
                    <a:cubicBezTo>
                      <a:pt x="0" y="640"/>
                      <a:pt x="0" y="867"/>
                      <a:pt x="114" y="924"/>
                    </a:cubicBezTo>
                    <a:lnTo>
                      <a:pt x="1081" y="1493"/>
                    </a:lnTo>
                    <a:cubicBezTo>
                      <a:pt x="1100" y="1503"/>
                      <a:pt x="1123" y="1508"/>
                      <a:pt x="1149" y="1508"/>
                    </a:cubicBezTo>
                    <a:cubicBezTo>
                      <a:pt x="1271" y="1508"/>
                      <a:pt x="1451" y="1397"/>
                      <a:pt x="1593" y="1209"/>
                    </a:cubicBezTo>
                    <a:cubicBezTo>
                      <a:pt x="1707" y="981"/>
                      <a:pt x="1707" y="697"/>
                      <a:pt x="1593" y="640"/>
                    </a:cubicBezTo>
                    <a:lnTo>
                      <a:pt x="683" y="14"/>
                    </a:lnTo>
                    <a:cubicBezTo>
                      <a:pt x="654" y="5"/>
                      <a:pt x="624" y="0"/>
                      <a:pt x="5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0"/>
              <p:cNvSpPr/>
              <p:nvPr/>
            </p:nvSpPr>
            <p:spPr>
              <a:xfrm>
                <a:off x="6260975" y="3191738"/>
                <a:ext cx="398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300" extrusionOk="0">
                    <a:moveTo>
                      <a:pt x="452" y="0"/>
                    </a:moveTo>
                    <a:cubicBezTo>
                      <a:pt x="337" y="0"/>
                      <a:pt x="196" y="94"/>
                      <a:pt x="114" y="217"/>
                    </a:cubicBezTo>
                    <a:cubicBezTo>
                      <a:pt x="1" y="387"/>
                      <a:pt x="1" y="558"/>
                      <a:pt x="114" y="672"/>
                    </a:cubicBezTo>
                    <a:lnTo>
                      <a:pt x="1081" y="1241"/>
                    </a:lnTo>
                    <a:cubicBezTo>
                      <a:pt x="1122" y="1281"/>
                      <a:pt x="1169" y="1300"/>
                      <a:pt x="1219" y="1300"/>
                    </a:cubicBezTo>
                    <a:cubicBezTo>
                      <a:pt x="1309" y="1300"/>
                      <a:pt x="1406" y="1237"/>
                      <a:pt x="1480" y="1127"/>
                    </a:cubicBezTo>
                    <a:cubicBezTo>
                      <a:pt x="1593" y="956"/>
                      <a:pt x="1593" y="786"/>
                      <a:pt x="1480" y="729"/>
                    </a:cubicBezTo>
                    <a:lnTo>
                      <a:pt x="569" y="46"/>
                    </a:lnTo>
                    <a:cubicBezTo>
                      <a:pt x="538" y="14"/>
                      <a:pt x="497" y="0"/>
                      <a:pt x="4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0"/>
              <p:cNvSpPr/>
              <p:nvPr/>
            </p:nvSpPr>
            <p:spPr>
              <a:xfrm>
                <a:off x="6278050" y="3163913"/>
                <a:ext cx="42675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16" extrusionOk="0">
                    <a:moveTo>
                      <a:pt x="642" y="1"/>
                    </a:moveTo>
                    <a:cubicBezTo>
                      <a:pt x="522" y="1"/>
                      <a:pt x="358" y="75"/>
                      <a:pt x="228" y="249"/>
                    </a:cubicBezTo>
                    <a:cubicBezTo>
                      <a:pt x="0" y="477"/>
                      <a:pt x="0" y="704"/>
                      <a:pt x="114" y="818"/>
                    </a:cubicBezTo>
                    <a:lnTo>
                      <a:pt x="1024" y="1500"/>
                    </a:lnTo>
                    <a:cubicBezTo>
                      <a:pt x="1044" y="1510"/>
                      <a:pt x="1068" y="1515"/>
                      <a:pt x="1094" y="1515"/>
                    </a:cubicBezTo>
                    <a:cubicBezTo>
                      <a:pt x="1217" y="1515"/>
                      <a:pt x="1396" y="1413"/>
                      <a:pt x="1536" y="1273"/>
                    </a:cubicBezTo>
                    <a:cubicBezTo>
                      <a:pt x="1650" y="1102"/>
                      <a:pt x="1707" y="875"/>
                      <a:pt x="1593" y="761"/>
                    </a:cubicBezTo>
                    <a:lnTo>
                      <a:pt x="740" y="22"/>
                    </a:lnTo>
                    <a:cubicBezTo>
                      <a:pt x="713" y="8"/>
                      <a:pt x="680" y="1"/>
                      <a:pt x="64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0"/>
              <p:cNvSpPr/>
              <p:nvPr/>
            </p:nvSpPr>
            <p:spPr>
              <a:xfrm>
                <a:off x="6300800" y="3141563"/>
                <a:ext cx="384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05" extrusionOk="0">
                    <a:moveTo>
                      <a:pt x="459" y="0"/>
                    </a:moveTo>
                    <a:cubicBezTo>
                      <a:pt x="355" y="0"/>
                      <a:pt x="241" y="49"/>
                      <a:pt x="171" y="119"/>
                    </a:cubicBezTo>
                    <a:cubicBezTo>
                      <a:pt x="57" y="290"/>
                      <a:pt x="0" y="517"/>
                      <a:pt x="114" y="574"/>
                    </a:cubicBezTo>
                    <a:lnTo>
                      <a:pt x="967" y="1371"/>
                    </a:lnTo>
                    <a:cubicBezTo>
                      <a:pt x="1009" y="1391"/>
                      <a:pt x="1058" y="1405"/>
                      <a:pt x="1109" y="1405"/>
                    </a:cubicBezTo>
                    <a:cubicBezTo>
                      <a:pt x="1198" y="1405"/>
                      <a:pt x="1293" y="1365"/>
                      <a:pt x="1365" y="1257"/>
                    </a:cubicBezTo>
                    <a:cubicBezTo>
                      <a:pt x="1479" y="1143"/>
                      <a:pt x="1536" y="972"/>
                      <a:pt x="1422" y="859"/>
                    </a:cubicBezTo>
                    <a:lnTo>
                      <a:pt x="626" y="62"/>
                    </a:lnTo>
                    <a:cubicBezTo>
                      <a:pt x="583" y="19"/>
                      <a:pt x="523" y="0"/>
                      <a:pt x="45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0"/>
              <p:cNvSpPr/>
              <p:nvPr/>
            </p:nvSpPr>
            <p:spPr>
              <a:xfrm>
                <a:off x="6374750" y="3081038"/>
                <a:ext cx="341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22" extrusionOk="0">
                    <a:moveTo>
                      <a:pt x="493" y="0"/>
                    </a:moveTo>
                    <a:cubicBezTo>
                      <a:pt x="426" y="0"/>
                      <a:pt x="355" y="14"/>
                      <a:pt x="285" y="37"/>
                    </a:cubicBezTo>
                    <a:cubicBezTo>
                      <a:pt x="114" y="151"/>
                      <a:pt x="0" y="322"/>
                      <a:pt x="114" y="492"/>
                    </a:cubicBezTo>
                    <a:lnTo>
                      <a:pt x="740" y="1403"/>
                    </a:lnTo>
                    <a:cubicBezTo>
                      <a:pt x="775" y="1473"/>
                      <a:pt x="875" y="1521"/>
                      <a:pt x="973" y="1521"/>
                    </a:cubicBezTo>
                    <a:cubicBezTo>
                      <a:pt x="1034" y="1521"/>
                      <a:pt x="1094" y="1503"/>
                      <a:pt x="1138" y="1459"/>
                    </a:cubicBezTo>
                    <a:cubicBezTo>
                      <a:pt x="1308" y="1346"/>
                      <a:pt x="1365" y="1175"/>
                      <a:pt x="1308" y="1061"/>
                    </a:cubicBezTo>
                    <a:lnTo>
                      <a:pt x="740" y="94"/>
                    </a:lnTo>
                    <a:cubicBezTo>
                      <a:pt x="673" y="28"/>
                      <a:pt x="587" y="0"/>
                      <a:pt x="4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0"/>
              <p:cNvSpPr/>
              <p:nvPr/>
            </p:nvSpPr>
            <p:spPr>
              <a:xfrm>
                <a:off x="6403175" y="3064763"/>
                <a:ext cx="3272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565" extrusionOk="0">
                    <a:moveTo>
                      <a:pt x="478" y="1"/>
                    </a:moveTo>
                    <a:cubicBezTo>
                      <a:pt x="416" y="1"/>
                      <a:pt x="350" y="19"/>
                      <a:pt x="285" y="63"/>
                    </a:cubicBezTo>
                    <a:cubicBezTo>
                      <a:pt x="115" y="176"/>
                      <a:pt x="1" y="347"/>
                      <a:pt x="58" y="461"/>
                    </a:cubicBezTo>
                    <a:lnTo>
                      <a:pt x="626" y="1428"/>
                    </a:lnTo>
                    <a:cubicBezTo>
                      <a:pt x="658" y="1522"/>
                      <a:pt x="741" y="1564"/>
                      <a:pt x="828" y="1564"/>
                    </a:cubicBezTo>
                    <a:cubicBezTo>
                      <a:pt x="899" y="1564"/>
                      <a:pt x="973" y="1536"/>
                      <a:pt x="1025" y="1485"/>
                    </a:cubicBezTo>
                    <a:cubicBezTo>
                      <a:pt x="1195" y="1428"/>
                      <a:pt x="1309" y="1257"/>
                      <a:pt x="1252" y="1087"/>
                    </a:cubicBezTo>
                    <a:lnTo>
                      <a:pt x="740" y="120"/>
                    </a:lnTo>
                    <a:cubicBezTo>
                      <a:pt x="670" y="49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6322125" y="3117463"/>
                <a:ext cx="39850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98" extrusionOk="0">
                    <a:moveTo>
                      <a:pt x="641" y="0"/>
                    </a:moveTo>
                    <a:cubicBezTo>
                      <a:pt x="529" y="0"/>
                      <a:pt x="395" y="63"/>
                      <a:pt x="285" y="173"/>
                    </a:cubicBezTo>
                    <a:cubicBezTo>
                      <a:pt x="57" y="401"/>
                      <a:pt x="1" y="628"/>
                      <a:pt x="114" y="742"/>
                    </a:cubicBezTo>
                    <a:lnTo>
                      <a:pt x="854" y="1538"/>
                    </a:lnTo>
                    <a:cubicBezTo>
                      <a:pt x="894" y="1579"/>
                      <a:pt x="949" y="1597"/>
                      <a:pt x="1010" y="1597"/>
                    </a:cubicBezTo>
                    <a:cubicBezTo>
                      <a:pt x="1122" y="1597"/>
                      <a:pt x="1255" y="1535"/>
                      <a:pt x="1366" y="1424"/>
                    </a:cubicBezTo>
                    <a:cubicBezTo>
                      <a:pt x="1536" y="1254"/>
                      <a:pt x="1593" y="1026"/>
                      <a:pt x="1536" y="913"/>
                    </a:cubicBezTo>
                    <a:lnTo>
                      <a:pt x="797" y="59"/>
                    </a:lnTo>
                    <a:cubicBezTo>
                      <a:pt x="757" y="19"/>
                      <a:pt x="702" y="0"/>
                      <a:pt x="64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6346300" y="3097538"/>
                <a:ext cx="4127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619" extrusionOk="0">
                    <a:moveTo>
                      <a:pt x="752" y="1"/>
                    </a:moveTo>
                    <a:cubicBezTo>
                      <a:pt x="636" y="1"/>
                      <a:pt x="489" y="64"/>
                      <a:pt x="342" y="174"/>
                    </a:cubicBezTo>
                    <a:cubicBezTo>
                      <a:pt x="114" y="344"/>
                      <a:pt x="1" y="572"/>
                      <a:pt x="57" y="686"/>
                    </a:cubicBezTo>
                    <a:lnTo>
                      <a:pt x="797" y="1539"/>
                    </a:lnTo>
                    <a:cubicBezTo>
                      <a:pt x="822" y="1590"/>
                      <a:pt x="894" y="1618"/>
                      <a:pt x="980" y="1618"/>
                    </a:cubicBezTo>
                    <a:cubicBezTo>
                      <a:pt x="1086" y="1618"/>
                      <a:pt x="1215" y="1576"/>
                      <a:pt x="1309" y="1482"/>
                    </a:cubicBezTo>
                    <a:cubicBezTo>
                      <a:pt x="1536" y="1311"/>
                      <a:pt x="1650" y="1084"/>
                      <a:pt x="1536" y="970"/>
                    </a:cubicBezTo>
                    <a:lnTo>
                      <a:pt x="911" y="60"/>
                    </a:lnTo>
                    <a:cubicBezTo>
                      <a:pt x="870" y="20"/>
                      <a:pt x="816" y="1"/>
                      <a:pt x="75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0"/>
              <p:cNvSpPr/>
              <p:nvPr/>
            </p:nvSpPr>
            <p:spPr>
              <a:xfrm>
                <a:off x="6428775" y="3049963"/>
                <a:ext cx="370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51" extrusionOk="0">
                    <a:moveTo>
                      <a:pt x="769" y="1"/>
                    </a:moveTo>
                    <a:cubicBezTo>
                      <a:pt x="669" y="1"/>
                      <a:pt x="541" y="29"/>
                      <a:pt x="399" y="86"/>
                    </a:cubicBezTo>
                    <a:cubicBezTo>
                      <a:pt x="171" y="200"/>
                      <a:pt x="1" y="427"/>
                      <a:pt x="57" y="541"/>
                    </a:cubicBezTo>
                    <a:lnTo>
                      <a:pt x="569" y="1565"/>
                    </a:lnTo>
                    <a:cubicBezTo>
                      <a:pt x="598" y="1622"/>
                      <a:pt x="669" y="1650"/>
                      <a:pt x="761" y="1650"/>
                    </a:cubicBezTo>
                    <a:cubicBezTo>
                      <a:pt x="854" y="1650"/>
                      <a:pt x="968" y="1622"/>
                      <a:pt x="1081" y="1565"/>
                    </a:cubicBezTo>
                    <a:cubicBezTo>
                      <a:pt x="1366" y="1451"/>
                      <a:pt x="1480" y="1280"/>
                      <a:pt x="1423" y="1110"/>
                    </a:cubicBezTo>
                    <a:lnTo>
                      <a:pt x="968" y="86"/>
                    </a:lnTo>
                    <a:cubicBezTo>
                      <a:pt x="939" y="29"/>
                      <a:pt x="868" y="1"/>
                      <a:pt x="76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0"/>
              <p:cNvSpPr/>
              <p:nvPr/>
            </p:nvSpPr>
            <p:spPr>
              <a:xfrm>
                <a:off x="6148650" y="3023663"/>
                <a:ext cx="3185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2742" h="3926" extrusionOk="0">
                    <a:moveTo>
                      <a:pt x="12002" y="0"/>
                    </a:moveTo>
                    <a:cubicBezTo>
                      <a:pt x="11774" y="57"/>
                      <a:pt x="11490" y="57"/>
                      <a:pt x="11262" y="171"/>
                    </a:cubicBezTo>
                    <a:cubicBezTo>
                      <a:pt x="10978" y="228"/>
                      <a:pt x="10694" y="342"/>
                      <a:pt x="10409" y="455"/>
                    </a:cubicBezTo>
                    <a:cubicBezTo>
                      <a:pt x="9784" y="683"/>
                      <a:pt x="9158" y="967"/>
                      <a:pt x="8532" y="1195"/>
                    </a:cubicBezTo>
                    <a:cubicBezTo>
                      <a:pt x="8362" y="1252"/>
                      <a:pt x="8191" y="1309"/>
                      <a:pt x="8077" y="1365"/>
                    </a:cubicBezTo>
                    <a:cubicBezTo>
                      <a:pt x="7850" y="1422"/>
                      <a:pt x="7679" y="1422"/>
                      <a:pt x="7451" y="1479"/>
                    </a:cubicBezTo>
                    <a:cubicBezTo>
                      <a:pt x="7110" y="1593"/>
                      <a:pt x="6712" y="1707"/>
                      <a:pt x="6314" y="1764"/>
                    </a:cubicBezTo>
                    <a:cubicBezTo>
                      <a:pt x="4721" y="2162"/>
                      <a:pt x="3242" y="2503"/>
                      <a:pt x="2162" y="2503"/>
                    </a:cubicBezTo>
                    <a:cubicBezTo>
                      <a:pt x="1650" y="2446"/>
                      <a:pt x="1308" y="2446"/>
                      <a:pt x="910" y="2332"/>
                    </a:cubicBezTo>
                    <a:cubicBezTo>
                      <a:pt x="569" y="2219"/>
                      <a:pt x="398" y="2162"/>
                      <a:pt x="398" y="2162"/>
                    </a:cubicBezTo>
                    <a:lnTo>
                      <a:pt x="0" y="3527"/>
                    </a:lnTo>
                    <a:cubicBezTo>
                      <a:pt x="0" y="3527"/>
                      <a:pt x="171" y="3584"/>
                      <a:pt x="512" y="3698"/>
                    </a:cubicBezTo>
                    <a:cubicBezTo>
                      <a:pt x="796" y="3811"/>
                      <a:pt x="1479" y="3868"/>
                      <a:pt x="2162" y="3925"/>
                    </a:cubicBezTo>
                    <a:cubicBezTo>
                      <a:pt x="3470" y="3925"/>
                      <a:pt x="5119" y="3584"/>
                      <a:pt x="6655" y="3129"/>
                    </a:cubicBezTo>
                    <a:cubicBezTo>
                      <a:pt x="7053" y="3072"/>
                      <a:pt x="7395" y="2958"/>
                      <a:pt x="7793" y="2901"/>
                    </a:cubicBezTo>
                    <a:cubicBezTo>
                      <a:pt x="7963" y="2844"/>
                      <a:pt x="8191" y="2787"/>
                      <a:pt x="8362" y="2731"/>
                    </a:cubicBezTo>
                    <a:cubicBezTo>
                      <a:pt x="8589" y="2674"/>
                      <a:pt x="8760" y="2617"/>
                      <a:pt x="8987" y="2560"/>
                    </a:cubicBezTo>
                    <a:cubicBezTo>
                      <a:pt x="9727" y="2276"/>
                      <a:pt x="10352" y="1991"/>
                      <a:pt x="10921" y="1764"/>
                    </a:cubicBezTo>
                    <a:cubicBezTo>
                      <a:pt x="11206" y="1650"/>
                      <a:pt x="11433" y="1593"/>
                      <a:pt x="11604" y="1536"/>
                    </a:cubicBezTo>
                    <a:cubicBezTo>
                      <a:pt x="11831" y="1479"/>
                      <a:pt x="12002" y="1422"/>
                      <a:pt x="12116" y="1422"/>
                    </a:cubicBezTo>
                    <a:lnTo>
                      <a:pt x="12514" y="1422"/>
                    </a:lnTo>
                    <a:lnTo>
                      <a:pt x="12741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0"/>
              <p:cNvSpPr/>
              <p:nvPr/>
            </p:nvSpPr>
            <p:spPr>
              <a:xfrm>
                <a:off x="6158600" y="3023663"/>
                <a:ext cx="3086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2504" fill="none" extrusionOk="0">
                    <a:moveTo>
                      <a:pt x="12343" y="0"/>
                    </a:moveTo>
                    <a:cubicBezTo>
                      <a:pt x="12343" y="0"/>
                      <a:pt x="12059" y="0"/>
                      <a:pt x="11604" y="0"/>
                    </a:cubicBezTo>
                    <a:cubicBezTo>
                      <a:pt x="11376" y="57"/>
                      <a:pt x="11092" y="57"/>
                      <a:pt x="10864" y="171"/>
                    </a:cubicBezTo>
                    <a:cubicBezTo>
                      <a:pt x="10580" y="228"/>
                      <a:pt x="10296" y="342"/>
                      <a:pt x="10011" y="455"/>
                    </a:cubicBezTo>
                    <a:cubicBezTo>
                      <a:pt x="9386" y="683"/>
                      <a:pt x="8760" y="967"/>
                      <a:pt x="8134" y="1195"/>
                    </a:cubicBezTo>
                    <a:cubicBezTo>
                      <a:pt x="7964" y="1252"/>
                      <a:pt x="7793" y="1309"/>
                      <a:pt x="7679" y="1365"/>
                    </a:cubicBezTo>
                    <a:cubicBezTo>
                      <a:pt x="7452" y="1422"/>
                      <a:pt x="7281" y="1422"/>
                      <a:pt x="7053" y="1479"/>
                    </a:cubicBezTo>
                    <a:cubicBezTo>
                      <a:pt x="6712" y="1593"/>
                      <a:pt x="6314" y="1707"/>
                      <a:pt x="5916" y="1764"/>
                    </a:cubicBezTo>
                    <a:cubicBezTo>
                      <a:pt x="4323" y="2162"/>
                      <a:pt x="2844" y="2503"/>
                      <a:pt x="1764" y="2503"/>
                    </a:cubicBezTo>
                    <a:cubicBezTo>
                      <a:pt x="1252" y="2446"/>
                      <a:pt x="910" y="2446"/>
                      <a:pt x="512" y="2332"/>
                    </a:cubicBezTo>
                    <a:cubicBezTo>
                      <a:pt x="171" y="2219"/>
                      <a:pt x="0" y="2162"/>
                      <a:pt x="0" y="216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0"/>
              <p:cNvSpPr/>
              <p:nvPr/>
            </p:nvSpPr>
            <p:spPr>
              <a:xfrm>
                <a:off x="6148650" y="3059213"/>
                <a:ext cx="3128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2504" fill="none" extrusionOk="0">
                    <a:moveTo>
                      <a:pt x="0" y="2105"/>
                    </a:moveTo>
                    <a:cubicBezTo>
                      <a:pt x="0" y="2105"/>
                      <a:pt x="171" y="2162"/>
                      <a:pt x="512" y="2276"/>
                    </a:cubicBezTo>
                    <a:cubicBezTo>
                      <a:pt x="796" y="2389"/>
                      <a:pt x="1479" y="2446"/>
                      <a:pt x="2162" y="2503"/>
                    </a:cubicBezTo>
                    <a:cubicBezTo>
                      <a:pt x="3470" y="2503"/>
                      <a:pt x="5119" y="2162"/>
                      <a:pt x="6655" y="1707"/>
                    </a:cubicBezTo>
                    <a:cubicBezTo>
                      <a:pt x="7053" y="1650"/>
                      <a:pt x="7395" y="1536"/>
                      <a:pt x="7793" y="1479"/>
                    </a:cubicBezTo>
                    <a:cubicBezTo>
                      <a:pt x="7963" y="1422"/>
                      <a:pt x="8191" y="1365"/>
                      <a:pt x="8362" y="1309"/>
                    </a:cubicBezTo>
                    <a:cubicBezTo>
                      <a:pt x="8589" y="1252"/>
                      <a:pt x="8760" y="1195"/>
                      <a:pt x="8987" y="1138"/>
                    </a:cubicBezTo>
                    <a:cubicBezTo>
                      <a:pt x="9727" y="854"/>
                      <a:pt x="10352" y="569"/>
                      <a:pt x="10921" y="342"/>
                    </a:cubicBezTo>
                    <a:cubicBezTo>
                      <a:pt x="11206" y="228"/>
                      <a:pt x="11433" y="171"/>
                      <a:pt x="11604" y="114"/>
                    </a:cubicBezTo>
                    <a:cubicBezTo>
                      <a:pt x="11831" y="57"/>
                      <a:pt x="12002" y="0"/>
                      <a:pt x="12116" y="0"/>
                    </a:cubicBezTo>
                    <a:cubicBezTo>
                      <a:pt x="12400" y="0"/>
                      <a:pt x="12514" y="0"/>
                      <a:pt x="12514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0"/>
              <p:cNvSpPr/>
              <p:nvPr/>
            </p:nvSpPr>
            <p:spPr>
              <a:xfrm>
                <a:off x="6155750" y="3080163"/>
                <a:ext cx="256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30" extrusionOk="0">
                    <a:moveTo>
                      <a:pt x="647" y="0"/>
                    </a:moveTo>
                    <a:cubicBezTo>
                      <a:pt x="510" y="0"/>
                      <a:pt x="388" y="93"/>
                      <a:pt x="342" y="186"/>
                    </a:cubicBezTo>
                    <a:lnTo>
                      <a:pt x="57" y="1267"/>
                    </a:lnTo>
                    <a:cubicBezTo>
                      <a:pt x="0" y="1438"/>
                      <a:pt x="114" y="1551"/>
                      <a:pt x="285" y="1608"/>
                    </a:cubicBezTo>
                    <a:cubicBezTo>
                      <a:pt x="328" y="1622"/>
                      <a:pt x="370" y="1630"/>
                      <a:pt x="411" y="1630"/>
                    </a:cubicBezTo>
                    <a:cubicBezTo>
                      <a:pt x="534" y="1630"/>
                      <a:pt x="640" y="1566"/>
                      <a:pt x="683" y="1438"/>
                    </a:cubicBezTo>
                    <a:lnTo>
                      <a:pt x="967" y="357"/>
                    </a:lnTo>
                    <a:cubicBezTo>
                      <a:pt x="1024" y="243"/>
                      <a:pt x="911" y="72"/>
                      <a:pt x="740" y="16"/>
                    </a:cubicBezTo>
                    <a:cubicBezTo>
                      <a:pt x="709" y="5"/>
                      <a:pt x="677" y="0"/>
                      <a:pt x="6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0"/>
              <p:cNvSpPr/>
              <p:nvPr/>
            </p:nvSpPr>
            <p:spPr>
              <a:xfrm>
                <a:off x="6185600" y="3084438"/>
                <a:ext cx="19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665" extrusionOk="0">
                    <a:moveTo>
                      <a:pt x="428" y="0"/>
                    </a:moveTo>
                    <a:cubicBezTo>
                      <a:pt x="306" y="0"/>
                      <a:pt x="228" y="102"/>
                      <a:pt x="228" y="243"/>
                    </a:cubicBezTo>
                    <a:lnTo>
                      <a:pt x="58" y="1323"/>
                    </a:lnTo>
                    <a:cubicBezTo>
                      <a:pt x="1" y="1494"/>
                      <a:pt x="172" y="1608"/>
                      <a:pt x="399" y="1665"/>
                    </a:cubicBezTo>
                    <a:cubicBezTo>
                      <a:pt x="627" y="1665"/>
                      <a:pt x="740" y="1551"/>
                      <a:pt x="740" y="1380"/>
                    </a:cubicBezTo>
                    <a:lnTo>
                      <a:pt x="797" y="243"/>
                    </a:lnTo>
                    <a:cubicBezTo>
                      <a:pt x="797" y="129"/>
                      <a:pt x="627" y="15"/>
                      <a:pt x="513" y="15"/>
                    </a:cubicBezTo>
                    <a:cubicBezTo>
                      <a:pt x="483" y="5"/>
                      <a:pt x="454" y="0"/>
                      <a:pt x="4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0"/>
              <p:cNvSpPr/>
              <p:nvPr/>
            </p:nvSpPr>
            <p:spPr>
              <a:xfrm>
                <a:off x="6212625" y="3083388"/>
                <a:ext cx="270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62" extrusionOk="0">
                    <a:moveTo>
                      <a:pt x="456" y="0"/>
                    </a:moveTo>
                    <a:cubicBezTo>
                      <a:pt x="171" y="57"/>
                      <a:pt x="1" y="114"/>
                      <a:pt x="1" y="285"/>
                    </a:cubicBezTo>
                    <a:lnTo>
                      <a:pt x="58" y="1422"/>
                    </a:lnTo>
                    <a:cubicBezTo>
                      <a:pt x="58" y="1521"/>
                      <a:pt x="227" y="1661"/>
                      <a:pt x="457" y="1661"/>
                    </a:cubicBezTo>
                    <a:cubicBezTo>
                      <a:pt x="493" y="1661"/>
                      <a:pt x="531" y="1658"/>
                      <a:pt x="570" y="1650"/>
                    </a:cubicBezTo>
                    <a:cubicBezTo>
                      <a:pt x="854" y="1650"/>
                      <a:pt x="1081" y="1479"/>
                      <a:pt x="1081" y="1309"/>
                    </a:cubicBezTo>
                    <a:lnTo>
                      <a:pt x="911" y="228"/>
                    </a:lnTo>
                    <a:cubicBezTo>
                      <a:pt x="911" y="57"/>
                      <a:pt x="683" y="0"/>
                      <a:pt x="45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6242500" y="3079113"/>
                <a:ext cx="2277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65" extrusionOk="0">
                    <a:moveTo>
                      <a:pt x="285" y="1"/>
                    </a:moveTo>
                    <a:cubicBezTo>
                      <a:pt x="114" y="58"/>
                      <a:pt x="0" y="171"/>
                      <a:pt x="57" y="342"/>
                    </a:cubicBezTo>
                    <a:lnTo>
                      <a:pt x="228" y="1423"/>
                    </a:lnTo>
                    <a:cubicBezTo>
                      <a:pt x="228" y="1563"/>
                      <a:pt x="343" y="1665"/>
                      <a:pt x="511" y="1665"/>
                    </a:cubicBezTo>
                    <a:cubicBezTo>
                      <a:pt x="547" y="1665"/>
                      <a:pt x="586" y="1660"/>
                      <a:pt x="626" y="1650"/>
                    </a:cubicBezTo>
                    <a:cubicBezTo>
                      <a:pt x="797" y="1593"/>
                      <a:pt x="910" y="1480"/>
                      <a:pt x="910" y="1309"/>
                    </a:cubicBezTo>
                    <a:lnTo>
                      <a:pt x="683" y="228"/>
                    </a:lnTo>
                    <a:cubicBezTo>
                      <a:pt x="626" y="58"/>
                      <a:pt x="455" y="1"/>
                      <a:pt x="2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6268100" y="3073038"/>
                <a:ext cx="284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681" extrusionOk="0">
                    <a:moveTo>
                      <a:pt x="466" y="1"/>
                    </a:moveTo>
                    <a:cubicBezTo>
                      <a:pt x="425" y="1"/>
                      <a:pt x="383" y="6"/>
                      <a:pt x="341" y="16"/>
                    </a:cubicBezTo>
                    <a:cubicBezTo>
                      <a:pt x="114" y="73"/>
                      <a:pt x="0" y="244"/>
                      <a:pt x="0" y="414"/>
                    </a:cubicBezTo>
                    <a:lnTo>
                      <a:pt x="228" y="1495"/>
                    </a:lnTo>
                    <a:cubicBezTo>
                      <a:pt x="274" y="1588"/>
                      <a:pt x="434" y="1681"/>
                      <a:pt x="615" y="1681"/>
                    </a:cubicBezTo>
                    <a:cubicBezTo>
                      <a:pt x="656" y="1681"/>
                      <a:pt x="698" y="1676"/>
                      <a:pt x="740" y="1666"/>
                    </a:cubicBezTo>
                    <a:cubicBezTo>
                      <a:pt x="967" y="1609"/>
                      <a:pt x="1138" y="1438"/>
                      <a:pt x="1138" y="1267"/>
                    </a:cubicBezTo>
                    <a:lnTo>
                      <a:pt x="853" y="187"/>
                    </a:lnTo>
                    <a:cubicBezTo>
                      <a:pt x="807" y="94"/>
                      <a:pt x="647" y="1"/>
                      <a:pt x="46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6297950" y="3066313"/>
                <a:ext cx="2420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66" extrusionOk="0">
                    <a:moveTo>
                      <a:pt x="285" y="1"/>
                    </a:moveTo>
                    <a:cubicBezTo>
                      <a:pt x="114" y="58"/>
                      <a:pt x="1" y="228"/>
                      <a:pt x="1" y="342"/>
                    </a:cubicBezTo>
                    <a:lnTo>
                      <a:pt x="285" y="1480"/>
                    </a:lnTo>
                    <a:cubicBezTo>
                      <a:pt x="331" y="1573"/>
                      <a:pt x="454" y="1665"/>
                      <a:pt x="590" y="1665"/>
                    </a:cubicBezTo>
                    <a:cubicBezTo>
                      <a:pt x="620" y="1665"/>
                      <a:pt x="652" y="1661"/>
                      <a:pt x="683" y="1650"/>
                    </a:cubicBezTo>
                    <a:cubicBezTo>
                      <a:pt x="854" y="1593"/>
                      <a:pt x="968" y="1423"/>
                      <a:pt x="911" y="1309"/>
                    </a:cubicBezTo>
                    <a:lnTo>
                      <a:pt x="626" y="228"/>
                    </a:lnTo>
                    <a:cubicBezTo>
                      <a:pt x="626" y="58"/>
                      <a:pt x="456" y="1"/>
                      <a:pt x="2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6377575" y="3042088"/>
                <a:ext cx="284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17" extrusionOk="0">
                    <a:moveTo>
                      <a:pt x="436" y="0"/>
                    </a:moveTo>
                    <a:cubicBezTo>
                      <a:pt x="380" y="0"/>
                      <a:pt x="326" y="19"/>
                      <a:pt x="285" y="60"/>
                    </a:cubicBezTo>
                    <a:cubicBezTo>
                      <a:pt x="115" y="116"/>
                      <a:pt x="1" y="287"/>
                      <a:pt x="58" y="401"/>
                    </a:cubicBezTo>
                    <a:lnTo>
                      <a:pt x="513" y="1425"/>
                    </a:lnTo>
                    <a:cubicBezTo>
                      <a:pt x="555" y="1553"/>
                      <a:pt x="662" y="1617"/>
                      <a:pt x="785" y="1617"/>
                    </a:cubicBezTo>
                    <a:cubicBezTo>
                      <a:pt x="826" y="1617"/>
                      <a:pt x="868" y="1610"/>
                      <a:pt x="911" y="1595"/>
                    </a:cubicBezTo>
                    <a:cubicBezTo>
                      <a:pt x="1082" y="1482"/>
                      <a:pt x="1139" y="1311"/>
                      <a:pt x="1082" y="1197"/>
                    </a:cubicBezTo>
                    <a:lnTo>
                      <a:pt x="683" y="173"/>
                    </a:lnTo>
                    <a:cubicBezTo>
                      <a:pt x="647" y="63"/>
                      <a:pt x="539" y="0"/>
                      <a:pt x="43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6404600" y="3031638"/>
                <a:ext cx="27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581" extrusionOk="0">
                    <a:moveTo>
                      <a:pt x="420" y="0"/>
                    </a:moveTo>
                    <a:cubicBezTo>
                      <a:pt x="376" y="0"/>
                      <a:pt x="331" y="7"/>
                      <a:pt x="285" y="23"/>
                    </a:cubicBezTo>
                    <a:cubicBezTo>
                      <a:pt x="114" y="79"/>
                      <a:pt x="1" y="250"/>
                      <a:pt x="58" y="364"/>
                    </a:cubicBezTo>
                    <a:lnTo>
                      <a:pt x="456" y="1445"/>
                    </a:lnTo>
                    <a:cubicBezTo>
                      <a:pt x="497" y="1528"/>
                      <a:pt x="600" y="1581"/>
                      <a:pt x="719" y="1581"/>
                    </a:cubicBezTo>
                    <a:cubicBezTo>
                      <a:pt x="762" y="1581"/>
                      <a:pt x="808" y="1574"/>
                      <a:pt x="854" y="1558"/>
                    </a:cubicBezTo>
                    <a:cubicBezTo>
                      <a:pt x="1024" y="1501"/>
                      <a:pt x="1081" y="1331"/>
                      <a:pt x="1024" y="1217"/>
                    </a:cubicBezTo>
                    <a:lnTo>
                      <a:pt x="683" y="136"/>
                    </a:lnTo>
                    <a:cubicBezTo>
                      <a:pt x="642" y="53"/>
                      <a:pt x="539" y="0"/>
                      <a:pt x="42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0"/>
              <p:cNvSpPr/>
              <p:nvPr/>
            </p:nvSpPr>
            <p:spPr>
              <a:xfrm>
                <a:off x="6323550" y="3060063"/>
                <a:ext cx="284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38" extrusionOk="0">
                    <a:moveTo>
                      <a:pt x="568" y="1"/>
                    </a:moveTo>
                    <a:cubicBezTo>
                      <a:pt x="516" y="1"/>
                      <a:pt x="460" y="8"/>
                      <a:pt x="399" y="23"/>
                    </a:cubicBezTo>
                    <a:cubicBezTo>
                      <a:pt x="171" y="23"/>
                      <a:pt x="0" y="194"/>
                      <a:pt x="0" y="364"/>
                    </a:cubicBezTo>
                    <a:lnTo>
                      <a:pt x="285" y="1445"/>
                    </a:lnTo>
                    <a:cubicBezTo>
                      <a:pt x="327" y="1573"/>
                      <a:pt x="434" y="1637"/>
                      <a:pt x="581" y="1637"/>
                    </a:cubicBezTo>
                    <a:cubicBezTo>
                      <a:pt x="630" y="1637"/>
                      <a:pt x="683" y="1630"/>
                      <a:pt x="740" y="1616"/>
                    </a:cubicBezTo>
                    <a:cubicBezTo>
                      <a:pt x="967" y="1559"/>
                      <a:pt x="1138" y="1388"/>
                      <a:pt x="1081" y="1275"/>
                    </a:cubicBezTo>
                    <a:lnTo>
                      <a:pt x="854" y="137"/>
                    </a:lnTo>
                    <a:cubicBezTo>
                      <a:pt x="812" y="54"/>
                      <a:pt x="709" y="1"/>
                      <a:pt x="56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0"/>
              <p:cNvSpPr/>
              <p:nvPr/>
            </p:nvSpPr>
            <p:spPr>
              <a:xfrm>
                <a:off x="6350575" y="3051963"/>
                <a:ext cx="313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661" extrusionOk="0">
                    <a:moveTo>
                      <a:pt x="565" y="1"/>
                    </a:moveTo>
                    <a:cubicBezTo>
                      <a:pt x="488" y="1"/>
                      <a:pt x="407" y="19"/>
                      <a:pt x="341" y="63"/>
                    </a:cubicBezTo>
                    <a:cubicBezTo>
                      <a:pt x="114" y="120"/>
                      <a:pt x="0" y="290"/>
                      <a:pt x="57" y="404"/>
                    </a:cubicBezTo>
                    <a:lnTo>
                      <a:pt x="285" y="1542"/>
                    </a:lnTo>
                    <a:cubicBezTo>
                      <a:pt x="320" y="1612"/>
                      <a:pt x="420" y="1661"/>
                      <a:pt x="559" y="1661"/>
                    </a:cubicBezTo>
                    <a:cubicBezTo>
                      <a:pt x="644" y="1661"/>
                      <a:pt x="745" y="1642"/>
                      <a:pt x="853" y="1599"/>
                    </a:cubicBezTo>
                    <a:cubicBezTo>
                      <a:pt x="1138" y="1542"/>
                      <a:pt x="1252" y="1314"/>
                      <a:pt x="1252" y="1200"/>
                    </a:cubicBezTo>
                    <a:lnTo>
                      <a:pt x="796" y="120"/>
                    </a:lnTo>
                    <a:cubicBezTo>
                      <a:pt x="796" y="49"/>
                      <a:pt x="688" y="1"/>
                      <a:pt x="56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0"/>
              <p:cNvSpPr/>
              <p:nvPr/>
            </p:nvSpPr>
            <p:spPr>
              <a:xfrm>
                <a:off x="6430200" y="3021963"/>
                <a:ext cx="2847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77" extrusionOk="0">
                    <a:moveTo>
                      <a:pt x="629" y="0"/>
                    </a:moveTo>
                    <a:cubicBezTo>
                      <a:pt x="590" y="0"/>
                      <a:pt x="551" y="4"/>
                      <a:pt x="512" y="11"/>
                    </a:cubicBezTo>
                    <a:cubicBezTo>
                      <a:pt x="228" y="68"/>
                      <a:pt x="0" y="239"/>
                      <a:pt x="57" y="410"/>
                    </a:cubicBezTo>
                    <a:lnTo>
                      <a:pt x="342" y="1490"/>
                    </a:lnTo>
                    <a:cubicBezTo>
                      <a:pt x="388" y="1583"/>
                      <a:pt x="511" y="1676"/>
                      <a:pt x="647" y="1676"/>
                    </a:cubicBezTo>
                    <a:cubicBezTo>
                      <a:pt x="677" y="1676"/>
                      <a:pt x="709" y="1671"/>
                      <a:pt x="740" y="1661"/>
                    </a:cubicBezTo>
                    <a:cubicBezTo>
                      <a:pt x="967" y="1604"/>
                      <a:pt x="1024" y="1547"/>
                      <a:pt x="1081" y="1377"/>
                    </a:cubicBezTo>
                    <a:lnTo>
                      <a:pt x="1138" y="296"/>
                    </a:lnTo>
                    <a:cubicBezTo>
                      <a:pt x="1138" y="148"/>
                      <a:pt x="882" y="0"/>
                      <a:pt x="62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0"/>
              <p:cNvSpPr/>
              <p:nvPr/>
            </p:nvSpPr>
            <p:spPr>
              <a:xfrm>
                <a:off x="6397500" y="3141688"/>
                <a:ext cx="206200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8817" extrusionOk="0">
                    <a:moveTo>
                      <a:pt x="6883" y="0"/>
                    </a:moveTo>
                    <a:cubicBezTo>
                      <a:pt x="6883" y="0"/>
                      <a:pt x="6826" y="171"/>
                      <a:pt x="6712" y="455"/>
                    </a:cubicBezTo>
                    <a:cubicBezTo>
                      <a:pt x="6598" y="683"/>
                      <a:pt x="6485" y="1138"/>
                      <a:pt x="6257" y="1366"/>
                    </a:cubicBezTo>
                    <a:cubicBezTo>
                      <a:pt x="6200" y="1479"/>
                      <a:pt x="6143" y="1536"/>
                      <a:pt x="6086" y="1593"/>
                    </a:cubicBezTo>
                    <a:cubicBezTo>
                      <a:pt x="6030" y="1650"/>
                      <a:pt x="5973" y="1707"/>
                      <a:pt x="5859" y="1764"/>
                    </a:cubicBezTo>
                    <a:cubicBezTo>
                      <a:pt x="5745" y="1821"/>
                      <a:pt x="5631" y="1877"/>
                      <a:pt x="5518" y="1934"/>
                    </a:cubicBezTo>
                    <a:cubicBezTo>
                      <a:pt x="5347" y="1991"/>
                      <a:pt x="5233" y="2048"/>
                      <a:pt x="5063" y="2162"/>
                    </a:cubicBezTo>
                    <a:cubicBezTo>
                      <a:pt x="4949" y="2219"/>
                      <a:pt x="4778" y="2276"/>
                      <a:pt x="4608" y="2333"/>
                    </a:cubicBezTo>
                    <a:cubicBezTo>
                      <a:pt x="4437" y="2446"/>
                      <a:pt x="4266" y="2503"/>
                      <a:pt x="4096" y="2617"/>
                    </a:cubicBezTo>
                    <a:cubicBezTo>
                      <a:pt x="3925" y="2731"/>
                      <a:pt x="3697" y="2844"/>
                      <a:pt x="3527" y="2958"/>
                    </a:cubicBezTo>
                    <a:cubicBezTo>
                      <a:pt x="3413" y="3129"/>
                      <a:pt x="3242" y="3243"/>
                      <a:pt x="3072" y="3413"/>
                    </a:cubicBezTo>
                    <a:cubicBezTo>
                      <a:pt x="2560" y="4039"/>
                      <a:pt x="2162" y="4778"/>
                      <a:pt x="1877" y="5347"/>
                    </a:cubicBezTo>
                    <a:cubicBezTo>
                      <a:pt x="1593" y="5973"/>
                      <a:pt x="1365" y="6485"/>
                      <a:pt x="1081" y="6769"/>
                    </a:cubicBezTo>
                    <a:cubicBezTo>
                      <a:pt x="853" y="7111"/>
                      <a:pt x="569" y="7281"/>
                      <a:pt x="455" y="7338"/>
                    </a:cubicBezTo>
                    <a:cubicBezTo>
                      <a:pt x="342" y="7395"/>
                      <a:pt x="228" y="7452"/>
                      <a:pt x="114" y="7452"/>
                    </a:cubicBezTo>
                    <a:cubicBezTo>
                      <a:pt x="57" y="7509"/>
                      <a:pt x="0" y="7509"/>
                      <a:pt x="0" y="7509"/>
                    </a:cubicBezTo>
                    <a:lnTo>
                      <a:pt x="512" y="8817"/>
                    </a:lnTo>
                    <a:cubicBezTo>
                      <a:pt x="512" y="8817"/>
                      <a:pt x="626" y="8817"/>
                      <a:pt x="967" y="8703"/>
                    </a:cubicBezTo>
                    <a:cubicBezTo>
                      <a:pt x="1365" y="8476"/>
                      <a:pt x="1820" y="8134"/>
                      <a:pt x="2219" y="7679"/>
                    </a:cubicBezTo>
                    <a:cubicBezTo>
                      <a:pt x="2958" y="6655"/>
                      <a:pt x="3356" y="5233"/>
                      <a:pt x="4153" y="4380"/>
                    </a:cubicBezTo>
                    <a:cubicBezTo>
                      <a:pt x="4266" y="4266"/>
                      <a:pt x="4380" y="4153"/>
                      <a:pt x="4437" y="4096"/>
                    </a:cubicBezTo>
                    <a:lnTo>
                      <a:pt x="4835" y="3811"/>
                    </a:lnTo>
                    <a:cubicBezTo>
                      <a:pt x="4949" y="3755"/>
                      <a:pt x="5063" y="3698"/>
                      <a:pt x="5176" y="3641"/>
                    </a:cubicBezTo>
                    <a:cubicBezTo>
                      <a:pt x="5347" y="3584"/>
                      <a:pt x="5518" y="3527"/>
                      <a:pt x="5631" y="3413"/>
                    </a:cubicBezTo>
                    <a:cubicBezTo>
                      <a:pt x="5973" y="3300"/>
                      <a:pt x="6257" y="3186"/>
                      <a:pt x="6598" y="2958"/>
                    </a:cubicBezTo>
                    <a:cubicBezTo>
                      <a:pt x="6769" y="2901"/>
                      <a:pt x="6883" y="2788"/>
                      <a:pt x="7053" y="2617"/>
                    </a:cubicBezTo>
                    <a:cubicBezTo>
                      <a:pt x="7167" y="2503"/>
                      <a:pt x="7281" y="2389"/>
                      <a:pt x="7395" y="2276"/>
                    </a:cubicBezTo>
                    <a:cubicBezTo>
                      <a:pt x="7793" y="1707"/>
                      <a:pt x="7907" y="1252"/>
                      <a:pt x="8077" y="967"/>
                    </a:cubicBezTo>
                    <a:cubicBezTo>
                      <a:pt x="8191" y="683"/>
                      <a:pt x="8248" y="512"/>
                      <a:pt x="8248" y="512"/>
                    </a:cubicBezTo>
                    <a:lnTo>
                      <a:pt x="6883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0"/>
              <p:cNvSpPr/>
              <p:nvPr/>
            </p:nvSpPr>
            <p:spPr>
              <a:xfrm>
                <a:off x="6397500" y="3141688"/>
                <a:ext cx="17207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7509" fill="none" extrusionOk="0">
                    <a:moveTo>
                      <a:pt x="6883" y="0"/>
                    </a:moveTo>
                    <a:cubicBezTo>
                      <a:pt x="6883" y="0"/>
                      <a:pt x="6826" y="171"/>
                      <a:pt x="6712" y="455"/>
                    </a:cubicBezTo>
                    <a:cubicBezTo>
                      <a:pt x="6598" y="683"/>
                      <a:pt x="6485" y="1138"/>
                      <a:pt x="6257" y="1366"/>
                    </a:cubicBezTo>
                    <a:cubicBezTo>
                      <a:pt x="6200" y="1479"/>
                      <a:pt x="6143" y="1536"/>
                      <a:pt x="6086" y="1593"/>
                    </a:cubicBezTo>
                    <a:cubicBezTo>
                      <a:pt x="6030" y="1650"/>
                      <a:pt x="5973" y="1707"/>
                      <a:pt x="5859" y="1764"/>
                    </a:cubicBezTo>
                    <a:cubicBezTo>
                      <a:pt x="5745" y="1821"/>
                      <a:pt x="5631" y="1877"/>
                      <a:pt x="5518" y="1934"/>
                    </a:cubicBezTo>
                    <a:cubicBezTo>
                      <a:pt x="5347" y="1991"/>
                      <a:pt x="5233" y="2048"/>
                      <a:pt x="5063" y="2162"/>
                    </a:cubicBezTo>
                    <a:cubicBezTo>
                      <a:pt x="4949" y="2219"/>
                      <a:pt x="4778" y="2276"/>
                      <a:pt x="4608" y="2333"/>
                    </a:cubicBezTo>
                    <a:cubicBezTo>
                      <a:pt x="4437" y="2446"/>
                      <a:pt x="4266" y="2503"/>
                      <a:pt x="4096" y="2617"/>
                    </a:cubicBezTo>
                    <a:cubicBezTo>
                      <a:pt x="3925" y="2731"/>
                      <a:pt x="3697" y="2844"/>
                      <a:pt x="3527" y="2958"/>
                    </a:cubicBezTo>
                    <a:cubicBezTo>
                      <a:pt x="3413" y="3129"/>
                      <a:pt x="3242" y="3243"/>
                      <a:pt x="3072" y="3413"/>
                    </a:cubicBezTo>
                    <a:cubicBezTo>
                      <a:pt x="2560" y="4039"/>
                      <a:pt x="2162" y="4778"/>
                      <a:pt x="1877" y="5347"/>
                    </a:cubicBezTo>
                    <a:cubicBezTo>
                      <a:pt x="1593" y="5973"/>
                      <a:pt x="1365" y="6485"/>
                      <a:pt x="1081" y="6769"/>
                    </a:cubicBezTo>
                    <a:cubicBezTo>
                      <a:pt x="853" y="7111"/>
                      <a:pt x="569" y="7281"/>
                      <a:pt x="455" y="7338"/>
                    </a:cubicBezTo>
                    <a:cubicBezTo>
                      <a:pt x="342" y="7395"/>
                      <a:pt x="228" y="7452"/>
                      <a:pt x="114" y="7452"/>
                    </a:cubicBezTo>
                    <a:cubicBezTo>
                      <a:pt x="57" y="7509"/>
                      <a:pt x="0" y="7509"/>
                      <a:pt x="0" y="7509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0"/>
              <p:cNvSpPr/>
              <p:nvPr/>
            </p:nvSpPr>
            <p:spPr>
              <a:xfrm>
                <a:off x="6410300" y="3154488"/>
                <a:ext cx="193400" cy="207625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8305" fill="none" extrusionOk="0">
                    <a:moveTo>
                      <a:pt x="0" y="8305"/>
                    </a:moveTo>
                    <a:cubicBezTo>
                      <a:pt x="0" y="8305"/>
                      <a:pt x="114" y="8305"/>
                      <a:pt x="455" y="8191"/>
                    </a:cubicBezTo>
                    <a:cubicBezTo>
                      <a:pt x="853" y="7964"/>
                      <a:pt x="1308" y="7622"/>
                      <a:pt x="1707" y="7167"/>
                    </a:cubicBezTo>
                    <a:cubicBezTo>
                      <a:pt x="2446" y="6143"/>
                      <a:pt x="2844" y="4721"/>
                      <a:pt x="3641" y="3868"/>
                    </a:cubicBezTo>
                    <a:cubicBezTo>
                      <a:pt x="3754" y="3754"/>
                      <a:pt x="3868" y="3641"/>
                      <a:pt x="3925" y="3584"/>
                    </a:cubicBezTo>
                    <a:lnTo>
                      <a:pt x="4323" y="3299"/>
                    </a:lnTo>
                    <a:cubicBezTo>
                      <a:pt x="4437" y="3243"/>
                      <a:pt x="4551" y="3186"/>
                      <a:pt x="4664" y="3129"/>
                    </a:cubicBezTo>
                    <a:cubicBezTo>
                      <a:pt x="4835" y="3072"/>
                      <a:pt x="5006" y="3015"/>
                      <a:pt x="5119" y="2901"/>
                    </a:cubicBezTo>
                    <a:cubicBezTo>
                      <a:pt x="5461" y="2788"/>
                      <a:pt x="5745" y="2674"/>
                      <a:pt x="6086" y="2446"/>
                    </a:cubicBezTo>
                    <a:cubicBezTo>
                      <a:pt x="6257" y="2389"/>
                      <a:pt x="6371" y="2276"/>
                      <a:pt x="6541" y="2105"/>
                    </a:cubicBezTo>
                    <a:cubicBezTo>
                      <a:pt x="6655" y="1991"/>
                      <a:pt x="6769" y="1877"/>
                      <a:pt x="6883" y="1764"/>
                    </a:cubicBezTo>
                    <a:cubicBezTo>
                      <a:pt x="7281" y="1195"/>
                      <a:pt x="7395" y="740"/>
                      <a:pt x="7565" y="455"/>
                    </a:cubicBezTo>
                    <a:cubicBezTo>
                      <a:pt x="7679" y="171"/>
                      <a:pt x="7736" y="0"/>
                      <a:pt x="7736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0"/>
              <p:cNvSpPr/>
              <p:nvPr/>
            </p:nvSpPr>
            <p:spPr>
              <a:xfrm>
                <a:off x="6410300" y="3315413"/>
                <a:ext cx="412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698" extrusionOk="0">
                    <a:moveTo>
                      <a:pt x="558" y="1"/>
                    </a:moveTo>
                    <a:cubicBezTo>
                      <a:pt x="441" y="1"/>
                      <a:pt x="291" y="81"/>
                      <a:pt x="171" y="162"/>
                    </a:cubicBezTo>
                    <a:cubicBezTo>
                      <a:pt x="171" y="162"/>
                      <a:pt x="114" y="218"/>
                      <a:pt x="114" y="275"/>
                    </a:cubicBezTo>
                    <a:cubicBezTo>
                      <a:pt x="57" y="275"/>
                      <a:pt x="57" y="332"/>
                      <a:pt x="57" y="332"/>
                    </a:cubicBezTo>
                    <a:cubicBezTo>
                      <a:pt x="0" y="446"/>
                      <a:pt x="0" y="503"/>
                      <a:pt x="57" y="560"/>
                    </a:cubicBezTo>
                    <a:lnTo>
                      <a:pt x="455" y="1584"/>
                    </a:lnTo>
                    <a:cubicBezTo>
                      <a:pt x="512" y="1697"/>
                      <a:pt x="569" y="1697"/>
                      <a:pt x="740" y="1697"/>
                    </a:cubicBezTo>
                    <a:cubicBezTo>
                      <a:pt x="796" y="1640"/>
                      <a:pt x="910" y="1640"/>
                      <a:pt x="1024" y="1584"/>
                    </a:cubicBezTo>
                    <a:cubicBezTo>
                      <a:pt x="1081" y="1527"/>
                      <a:pt x="1138" y="1527"/>
                      <a:pt x="1252" y="1413"/>
                    </a:cubicBezTo>
                    <a:cubicBezTo>
                      <a:pt x="1593" y="1185"/>
                      <a:pt x="1650" y="844"/>
                      <a:pt x="1536" y="787"/>
                    </a:cubicBezTo>
                    <a:lnTo>
                      <a:pt x="683" y="48"/>
                    </a:lnTo>
                    <a:cubicBezTo>
                      <a:pt x="649" y="14"/>
                      <a:pt x="606" y="1"/>
                      <a:pt x="55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0"/>
              <p:cNvSpPr/>
              <p:nvPr/>
            </p:nvSpPr>
            <p:spPr>
              <a:xfrm>
                <a:off x="6434475" y="3276513"/>
                <a:ext cx="4410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8" extrusionOk="0">
                    <a:moveTo>
                      <a:pt x="560" y="0"/>
                    </a:moveTo>
                    <a:cubicBezTo>
                      <a:pt x="411" y="0"/>
                      <a:pt x="262" y="162"/>
                      <a:pt x="114" y="409"/>
                    </a:cubicBezTo>
                    <a:cubicBezTo>
                      <a:pt x="0" y="637"/>
                      <a:pt x="0" y="921"/>
                      <a:pt x="114" y="978"/>
                    </a:cubicBezTo>
                    <a:lnTo>
                      <a:pt x="1081" y="1547"/>
                    </a:lnTo>
                    <a:cubicBezTo>
                      <a:pt x="1103" y="1554"/>
                      <a:pt x="1126" y="1558"/>
                      <a:pt x="1149" y="1558"/>
                    </a:cubicBezTo>
                    <a:cubicBezTo>
                      <a:pt x="1308" y="1558"/>
                      <a:pt x="1494" y="1396"/>
                      <a:pt x="1593" y="1149"/>
                    </a:cubicBezTo>
                    <a:cubicBezTo>
                      <a:pt x="1763" y="864"/>
                      <a:pt x="1763" y="580"/>
                      <a:pt x="1593" y="523"/>
                    </a:cubicBezTo>
                    <a:lnTo>
                      <a:pt x="626" y="11"/>
                    </a:lnTo>
                    <a:cubicBezTo>
                      <a:pt x="604" y="4"/>
                      <a:pt x="582" y="0"/>
                      <a:pt x="5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0"/>
              <p:cNvSpPr/>
              <p:nvPr/>
            </p:nvSpPr>
            <p:spPr>
              <a:xfrm>
                <a:off x="6452950" y="3226288"/>
                <a:ext cx="51225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29" extrusionOk="0">
                    <a:moveTo>
                      <a:pt x="1113" y="0"/>
                    </a:moveTo>
                    <a:cubicBezTo>
                      <a:pt x="946" y="0"/>
                      <a:pt x="625" y="221"/>
                      <a:pt x="342" y="598"/>
                    </a:cubicBezTo>
                    <a:cubicBezTo>
                      <a:pt x="57" y="1053"/>
                      <a:pt x="1" y="1451"/>
                      <a:pt x="114" y="1508"/>
                    </a:cubicBezTo>
                    <a:lnTo>
                      <a:pt x="1138" y="2020"/>
                    </a:lnTo>
                    <a:cubicBezTo>
                      <a:pt x="1150" y="2026"/>
                      <a:pt x="1164" y="2029"/>
                      <a:pt x="1179" y="2029"/>
                    </a:cubicBezTo>
                    <a:cubicBezTo>
                      <a:pt x="1310" y="2029"/>
                      <a:pt x="1560" y="1814"/>
                      <a:pt x="1764" y="1508"/>
                    </a:cubicBezTo>
                    <a:cubicBezTo>
                      <a:pt x="1935" y="1224"/>
                      <a:pt x="2048" y="939"/>
                      <a:pt x="1991" y="826"/>
                    </a:cubicBezTo>
                    <a:lnTo>
                      <a:pt x="1195" y="29"/>
                    </a:lnTo>
                    <a:cubicBezTo>
                      <a:pt x="1176" y="10"/>
                      <a:pt x="1148" y="0"/>
                      <a:pt x="111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0"/>
              <p:cNvSpPr/>
              <p:nvPr/>
            </p:nvSpPr>
            <p:spPr>
              <a:xfrm>
                <a:off x="6492775" y="3198563"/>
                <a:ext cx="4125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702" extrusionOk="0">
                    <a:moveTo>
                      <a:pt x="967" y="1"/>
                    </a:moveTo>
                    <a:cubicBezTo>
                      <a:pt x="910" y="1"/>
                      <a:pt x="797" y="1"/>
                      <a:pt x="740" y="58"/>
                    </a:cubicBezTo>
                    <a:cubicBezTo>
                      <a:pt x="683" y="58"/>
                      <a:pt x="626" y="114"/>
                      <a:pt x="512" y="114"/>
                    </a:cubicBezTo>
                    <a:cubicBezTo>
                      <a:pt x="171" y="285"/>
                      <a:pt x="0" y="569"/>
                      <a:pt x="114" y="683"/>
                    </a:cubicBezTo>
                    <a:lnTo>
                      <a:pt x="740" y="1593"/>
                    </a:lnTo>
                    <a:cubicBezTo>
                      <a:pt x="791" y="1670"/>
                      <a:pt x="854" y="1701"/>
                      <a:pt x="929" y="1701"/>
                    </a:cubicBezTo>
                    <a:cubicBezTo>
                      <a:pt x="1019" y="1701"/>
                      <a:pt x="1127" y="1656"/>
                      <a:pt x="1252" y="1593"/>
                    </a:cubicBezTo>
                    <a:cubicBezTo>
                      <a:pt x="1309" y="1593"/>
                      <a:pt x="1365" y="1536"/>
                      <a:pt x="1422" y="1536"/>
                    </a:cubicBezTo>
                    <a:cubicBezTo>
                      <a:pt x="1479" y="1480"/>
                      <a:pt x="1479" y="1423"/>
                      <a:pt x="1536" y="1423"/>
                    </a:cubicBezTo>
                    <a:cubicBezTo>
                      <a:pt x="1593" y="1309"/>
                      <a:pt x="1650" y="1252"/>
                      <a:pt x="1593" y="1138"/>
                    </a:cubicBezTo>
                    <a:lnTo>
                      <a:pt x="1138" y="114"/>
                    </a:lnTo>
                    <a:cubicBezTo>
                      <a:pt x="1138" y="58"/>
                      <a:pt x="1081" y="58"/>
                      <a:pt x="96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0"/>
              <p:cNvSpPr/>
              <p:nvPr/>
            </p:nvSpPr>
            <p:spPr>
              <a:xfrm>
                <a:off x="6535425" y="3176863"/>
                <a:ext cx="51225" cy="458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834" extrusionOk="0">
                    <a:moveTo>
                      <a:pt x="895" y="0"/>
                    </a:moveTo>
                    <a:cubicBezTo>
                      <a:pt x="772" y="0"/>
                      <a:pt x="595" y="93"/>
                      <a:pt x="456" y="186"/>
                    </a:cubicBezTo>
                    <a:cubicBezTo>
                      <a:pt x="342" y="300"/>
                      <a:pt x="228" y="414"/>
                      <a:pt x="114" y="470"/>
                    </a:cubicBezTo>
                    <a:cubicBezTo>
                      <a:pt x="58" y="584"/>
                      <a:pt x="1" y="698"/>
                      <a:pt x="58" y="755"/>
                    </a:cubicBezTo>
                    <a:lnTo>
                      <a:pt x="513" y="1779"/>
                    </a:lnTo>
                    <a:cubicBezTo>
                      <a:pt x="531" y="1815"/>
                      <a:pt x="583" y="1834"/>
                      <a:pt x="660" y="1834"/>
                    </a:cubicBezTo>
                    <a:cubicBezTo>
                      <a:pt x="827" y="1834"/>
                      <a:pt x="1112" y="1746"/>
                      <a:pt x="1423" y="1551"/>
                    </a:cubicBezTo>
                    <a:cubicBezTo>
                      <a:pt x="1878" y="1210"/>
                      <a:pt x="2048" y="698"/>
                      <a:pt x="1935" y="641"/>
                    </a:cubicBezTo>
                    <a:lnTo>
                      <a:pt x="968" y="15"/>
                    </a:lnTo>
                    <a:cubicBezTo>
                      <a:pt x="947" y="5"/>
                      <a:pt x="922" y="0"/>
                      <a:pt x="89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0"/>
              <p:cNvSpPr/>
              <p:nvPr/>
            </p:nvSpPr>
            <p:spPr>
              <a:xfrm>
                <a:off x="6562450" y="3140038"/>
                <a:ext cx="441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498" extrusionOk="0">
                    <a:moveTo>
                      <a:pt x="473" y="1"/>
                    </a:moveTo>
                    <a:cubicBezTo>
                      <a:pt x="352" y="1"/>
                      <a:pt x="165" y="204"/>
                      <a:pt x="114" y="408"/>
                    </a:cubicBezTo>
                    <a:cubicBezTo>
                      <a:pt x="0" y="692"/>
                      <a:pt x="0" y="920"/>
                      <a:pt x="171" y="1033"/>
                    </a:cubicBezTo>
                    <a:lnTo>
                      <a:pt x="1195" y="1488"/>
                    </a:lnTo>
                    <a:cubicBezTo>
                      <a:pt x="1207" y="1494"/>
                      <a:pt x="1220" y="1497"/>
                      <a:pt x="1234" y="1497"/>
                    </a:cubicBezTo>
                    <a:cubicBezTo>
                      <a:pt x="1355" y="1497"/>
                      <a:pt x="1548" y="1288"/>
                      <a:pt x="1650" y="1033"/>
                    </a:cubicBezTo>
                    <a:cubicBezTo>
                      <a:pt x="1764" y="749"/>
                      <a:pt x="1707" y="465"/>
                      <a:pt x="1593" y="408"/>
                    </a:cubicBezTo>
                    <a:lnTo>
                      <a:pt x="512" y="10"/>
                    </a:lnTo>
                    <a:cubicBezTo>
                      <a:pt x="500" y="4"/>
                      <a:pt x="487" y="1"/>
                      <a:pt x="47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0"/>
              <p:cNvSpPr/>
              <p:nvPr/>
            </p:nvSpPr>
            <p:spPr>
              <a:xfrm>
                <a:off x="6578100" y="3150213"/>
                <a:ext cx="61150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9614" extrusionOk="0">
                    <a:moveTo>
                      <a:pt x="1024" y="1"/>
                    </a:moveTo>
                    <a:cubicBezTo>
                      <a:pt x="683" y="1025"/>
                      <a:pt x="114" y="2162"/>
                      <a:pt x="0" y="3470"/>
                    </a:cubicBezTo>
                    <a:lnTo>
                      <a:pt x="0" y="3527"/>
                    </a:lnTo>
                    <a:cubicBezTo>
                      <a:pt x="0" y="4039"/>
                      <a:pt x="0" y="4551"/>
                      <a:pt x="57" y="5063"/>
                    </a:cubicBezTo>
                    <a:cubicBezTo>
                      <a:pt x="57" y="5518"/>
                      <a:pt x="114" y="6144"/>
                      <a:pt x="171" y="6599"/>
                    </a:cubicBezTo>
                    <a:cubicBezTo>
                      <a:pt x="228" y="6883"/>
                      <a:pt x="285" y="7111"/>
                      <a:pt x="341" y="7395"/>
                    </a:cubicBezTo>
                    <a:lnTo>
                      <a:pt x="569" y="8192"/>
                    </a:lnTo>
                    <a:cubicBezTo>
                      <a:pt x="626" y="8476"/>
                      <a:pt x="740" y="8704"/>
                      <a:pt x="853" y="8931"/>
                    </a:cubicBezTo>
                    <a:lnTo>
                      <a:pt x="1138" y="9614"/>
                    </a:lnTo>
                    <a:lnTo>
                      <a:pt x="2446" y="9045"/>
                    </a:lnTo>
                    <a:lnTo>
                      <a:pt x="2162" y="8362"/>
                    </a:lnTo>
                    <a:cubicBezTo>
                      <a:pt x="2048" y="8135"/>
                      <a:pt x="1991" y="7907"/>
                      <a:pt x="1934" y="7737"/>
                    </a:cubicBezTo>
                    <a:lnTo>
                      <a:pt x="1707" y="7054"/>
                    </a:lnTo>
                    <a:cubicBezTo>
                      <a:pt x="1707" y="6883"/>
                      <a:pt x="1650" y="6599"/>
                      <a:pt x="1593" y="6371"/>
                    </a:cubicBezTo>
                    <a:cubicBezTo>
                      <a:pt x="1481" y="5479"/>
                      <a:pt x="1424" y="4531"/>
                      <a:pt x="1422" y="3583"/>
                    </a:cubicBezTo>
                    <a:lnTo>
                      <a:pt x="1422" y="3583"/>
                    </a:lnTo>
                    <a:cubicBezTo>
                      <a:pt x="1479" y="2560"/>
                      <a:pt x="1934" y="1593"/>
                      <a:pt x="2389" y="513"/>
                    </a:cubicBezTo>
                    <a:lnTo>
                      <a:pt x="1024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0"/>
              <p:cNvSpPr/>
              <p:nvPr/>
            </p:nvSpPr>
            <p:spPr>
              <a:xfrm>
                <a:off x="6578100" y="3150213"/>
                <a:ext cx="28450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9614" fill="none" extrusionOk="0">
                    <a:moveTo>
                      <a:pt x="1024" y="1"/>
                    </a:moveTo>
                    <a:cubicBezTo>
                      <a:pt x="683" y="1025"/>
                      <a:pt x="114" y="2162"/>
                      <a:pt x="0" y="3470"/>
                    </a:cubicBezTo>
                    <a:lnTo>
                      <a:pt x="0" y="3527"/>
                    </a:lnTo>
                    <a:lnTo>
                      <a:pt x="0" y="3527"/>
                    </a:lnTo>
                    <a:cubicBezTo>
                      <a:pt x="0" y="4039"/>
                      <a:pt x="0" y="4551"/>
                      <a:pt x="57" y="5063"/>
                    </a:cubicBezTo>
                    <a:cubicBezTo>
                      <a:pt x="57" y="5575"/>
                      <a:pt x="114" y="6144"/>
                      <a:pt x="171" y="6599"/>
                    </a:cubicBezTo>
                    <a:cubicBezTo>
                      <a:pt x="228" y="6883"/>
                      <a:pt x="285" y="7111"/>
                      <a:pt x="341" y="7395"/>
                    </a:cubicBezTo>
                    <a:lnTo>
                      <a:pt x="569" y="8192"/>
                    </a:lnTo>
                    <a:cubicBezTo>
                      <a:pt x="626" y="8476"/>
                      <a:pt x="740" y="8704"/>
                      <a:pt x="853" y="8931"/>
                    </a:cubicBezTo>
                    <a:lnTo>
                      <a:pt x="1138" y="9614"/>
                    </a:ln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0"/>
              <p:cNvSpPr/>
              <p:nvPr/>
            </p:nvSpPr>
            <p:spPr>
              <a:xfrm>
                <a:off x="6613650" y="3163013"/>
                <a:ext cx="25600" cy="21332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8533" fill="none" extrusionOk="0">
                    <a:moveTo>
                      <a:pt x="1024" y="8533"/>
                    </a:moveTo>
                    <a:lnTo>
                      <a:pt x="740" y="7850"/>
                    </a:lnTo>
                    <a:cubicBezTo>
                      <a:pt x="626" y="7623"/>
                      <a:pt x="569" y="7395"/>
                      <a:pt x="512" y="7225"/>
                    </a:cubicBezTo>
                    <a:lnTo>
                      <a:pt x="285" y="6542"/>
                    </a:lnTo>
                    <a:cubicBezTo>
                      <a:pt x="285" y="6371"/>
                      <a:pt x="228" y="6087"/>
                      <a:pt x="171" y="5859"/>
                    </a:cubicBezTo>
                    <a:cubicBezTo>
                      <a:pt x="57" y="4949"/>
                      <a:pt x="0" y="3982"/>
                      <a:pt x="0" y="3015"/>
                    </a:cubicBezTo>
                    <a:lnTo>
                      <a:pt x="0" y="3072"/>
                    </a:lnTo>
                    <a:cubicBezTo>
                      <a:pt x="57" y="2048"/>
                      <a:pt x="512" y="1081"/>
                      <a:pt x="967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0"/>
              <p:cNvSpPr/>
              <p:nvPr/>
            </p:nvSpPr>
            <p:spPr>
              <a:xfrm>
                <a:off x="6593725" y="3346188"/>
                <a:ext cx="441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277" extrusionOk="0">
                    <a:moveTo>
                      <a:pt x="1300" y="0"/>
                    </a:moveTo>
                    <a:cubicBezTo>
                      <a:pt x="1283" y="0"/>
                      <a:pt x="1267" y="4"/>
                      <a:pt x="1252" y="11"/>
                    </a:cubicBezTo>
                    <a:lnTo>
                      <a:pt x="171" y="409"/>
                    </a:lnTo>
                    <a:cubicBezTo>
                      <a:pt x="58" y="466"/>
                      <a:pt x="1" y="751"/>
                      <a:pt x="115" y="921"/>
                    </a:cubicBezTo>
                    <a:cubicBezTo>
                      <a:pt x="162" y="1158"/>
                      <a:pt x="328" y="1277"/>
                      <a:pt x="448" y="1277"/>
                    </a:cubicBezTo>
                    <a:cubicBezTo>
                      <a:pt x="472" y="1277"/>
                      <a:pt x="494" y="1272"/>
                      <a:pt x="513" y="1263"/>
                    </a:cubicBezTo>
                    <a:lnTo>
                      <a:pt x="1593" y="865"/>
                    </a:lnTo>
                    <a:cubicBezTo>
                      <a:pt x="1707" y="808"/>
                      <a:pt x="1764" y="580"/>
                      <a:pt x="1650" y="353"/>
                    </a:cubicBezTo>
                    <a:cubicBezTo>
                      <a:pt x="1552" y="155"/>
                      <a:pt x="1410" y="0"/>
                      <a:pt x="13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0"/>
              <p:cNvSpPr/>
              <p:nvPr/>
            </p:nvSpPr>
            <p:spPr>
              <a:xfrm>
                <a:off x="6582350" y="3309488"/>
                <a:ext cx="427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138" extrusionOk="0">
                    <a:moveTo>
                      <a:pt x="1309" y="0"/>
                    </a:moveTo>
                    <a:lnTo>
                      <a:pt x="228" y="228"/>
                    </a:lnTo>
                    <a:cubicBezTo>
                      <a:pt x="115" y="228"/>
                      <a:pt x="1" y="455"/>
                      <a:pt x="58" y="740"/>
                    </a:cubicBezTo>
                    <a:cubicBezTo>
                      <a:pt x="58" y="797"/>
                      <a:pt x="58" y="854"/>
                      <a:pt x="115" y="910"/>
                    </a:cubicBezTo>
                    <a:cubicBezTo>
                      <a:pt x="115" y="967"/>
                      <a:pt x="171" y="967"/>
                      <a:pt x="228" y="1024"/>
                    </a:cubicBezTo>
                    <a:cubicBezTo>
                      <a:pt x="285" y="1138"/>
                      <a:pt x="342" y="1138"/>
                      <a:pt x="399" y="1138"/>
                    </a:cubicBezTo>
                    <a:lnTo>
                      <a:pt x="1537" y="854"/>
                    </a:lnTo>
                    <a:cubicBezTo>
                      <a:pt x="1593" y="854"/>
                      <a:pt x="1650" y="797"/>
                      <a:pt x="1650" y="740"/>
                    </a:cubicBezTo>
                    <a:cubicBezTo>
                      <a:pt x="1707" y="683"/>
                      <a:pt x="1707" y="626"/>
                      <a:pt x="1707" y="569"/>
                    </a:cubicBezTo>
                    <a:cubicBezTo>
                      <a:pt x="1707" y="512"/>
                      <a:pt x="1707" y="455"/>
                      <a:pt x="1707" y="399"/>
                    </a:cubicBezTo>
                    <a:cubicBezTo>
                      <a:pt x="1650" y="171"/>
                      <a:pt x="1480" y="0"/>
                      <a:pt x="13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0"/>
              <p:cNvSpPr/>
              <p:nvPr/>
            </p:nvSpPr>
            <p:spPr>
              <a:xfrm>
                <a:off x="6578100" y="3266813"/>
                <a:ext cx="426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23" extrusionOk="0">
                    <a:moveTo>
                      <a:pt x="228" y="1"/>
                    </a:moveTo>
                    <a:cubicBezTo>
                      <a:pt x="114" y="1"/>
                      <a:pt x="0" y="342"/>
                      <a:pt x="0" y="740"/>
                    </a:cubicBezTo>
                    <a:cubicBezTo>
                      <a:pt x="57" y="1139"/>
                      <a:pt x="171" y="1423"/>
                      <a:pt x="341" y="1423"/>
                    </a:cubicBezTo>
                    <a:lnTo>
                      <a:pt x="1422" y="1252"/>
                    </a:lnTo>
                    <a:cubicBezTo>
                      <a:pt x="1593" y="1252"/>
                      <a:pt x="1707" y="968"/>
                      <a:pt x="1650" y="627"/>
                    </a:cubicBezTo>
                    <a:cubicBezTo>
                      <a:pt x="1650" y="285"/>
                      <a:pt x="1479" y="1"/>
                      <a:pt x="136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0"/>
              <p:cNvSpPr/>
              <p:nvPr/>
            </p:nvSpPr>
            <p:spPr>
              <a:xfrm>
                <a:off x="6576675" y="3229863"/>
                <a:ext cx="41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24" extrusionOk="0">
                    <a:moveTo>
                      <a:pt x="342" y="0"/>
                    </a:moveTo>
                    <a:cubicBezTo>
                      <a:pt x="228" y="0"/>
                      <a:pt x="114" y="114"/>
                      <a:pt x="57" y="284"/>
                    </a:cubicBezTo>
                    <a:lnTo>
                      <a:pt x="0" y="341"/>
                    </a:lnTo>
                    <a:cubicBezTo>
                      <a:pt x="0" y="398"/>
                      <a:pt x="0" y="455"/>
                      <a:pt x="0" y="512"/>
                    </a:cubicBezTo>
                    <a:cubicBezTo>
                      <a:pt x="0" y="796"/>
                      <a:pt x="114" y="1024"/>
                      <a:pt x="285" y="1024"/>
                    </a:cubicBezTo>
                    <a:lnTo>
                      <a:pt x="1422" y="967"/>
                    </a:lnTo>
                    <a:cubicBezTo>
                      <a:pt x="1536" y="967"/>
                      <a:pt x="1650" y="796"/>
                      <a:pt x="1650" y="512"/>
                    </a:cubicBezTo>
                    <a:cubicBezTo>
                      <a:pt x="1650" y="474"/>
                      <a:pt x="1650" y="436"/>
                      <a:pt x="1650" y="398"/>
                    </a:cubicBezTo>
                    <a:cubicBezTo>
                      <a:pt x="1593" y="284"/>
                      <a:pt x="1536" y="171"/>
                      <a:pt x="1422" y="171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0"/>
              <p:cNvSpPr/>
              <p:nvPr/>
            </p:nvSpPr>
            <p:spPr>
              <a:xfrm>
                <a:off x="6582350" y="3184138"/>
                <a:ext cx="441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497" extrusionOk="0">
                    <a:moveTo>
                      <a:pt x="531" y="0"/>
                    </a:moveTo>
                    <a:cubicBezTo>
                      <a:pt x="410" y="0"/>
                      <a:pt x="217" y="215"/>
                      <a:pt x="115" y="521"/>
                    </a:cubicBezTo>
                    <a:cubicBezTo>
                      <a:pt x="1" y="919"/>
                      <a:pt x="58" y="1203"/>
                      <a:pt x="171" y="1260"/>
                    </a:cubicBezTo>
                    <a:lnTo>
                      <a:pt x="1309" y="1488"/>
                    </a:lnTo>
                    <a:cubicBezTo>
                      <a:pt x="1321" y="1494"/>
                      <a:pt x="1333" y="1497"/>
                      <a:pt x="1346" y="1497"/>
                    </a:cubicBezTo>
                    <a:cubicBezTo>
                      <a:pt x="1458" y="1497"/>
                      <a:pt x="1605" y="1287"/>
                      <a:pt x="1707" y="1033"/>
                    </a:cubicBezTo>
                    <a:cubicBezTo>
                      <a:pt x="1764" y="748"/>
                      <a:pt x="1764" y="464"/>
                      <a:pt x="1650" y="407"/>
                    </a:cubicBezTo>
                    <a:lnTo>
                      <a:pt x="570" y="9"/>
                    </a:lnTo>
                    <a:cubicBezTo>
                      <a:pt x="558" y="3"/>
                      <a:pt x="545" y="0"/>
                      <a:pt x="53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0"/>
              <p:cNvSpPr/>
              <p:nvPr/>
            </p:nvSpPr>
            <p:spPr>
              <a:xfrm>
                <a:off x="6598000" y="3149863"/>
                <a:ext cx="426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81" extrusionOk="0">
                    <a:moveTo>
                      <a:pt x="425" y="0"/>
                    </a:moveTo>
                    <a:cubicBezTo>
                      <a:pt x="285" y="0"/>
                      <a:pt x="152" y="111"/>
                      <a:pt x="57" y="299"/>
                    </a:cubicBezTo>
                    <a:cubicBezTo>
                      <a:pt x="0" y="527"/>
                      <a:pt x="0" y="811"/>
                      <a:pt x="171" y="868"/>
                    </a:cubicBezTo>
                    <a:lnTo>
                      <a:pt x="1195" y="1266"/>
                    </a:lnTo>
                    <a:cubicBezTo>
                      <a:pt x="1214" y="1276"/>
                      <a:pt x="1236" y="1280"/>
                      <a:pt x="1260" y="1280"/>
                    </a:cubicBezTo>
                    <a:cubicBezTo>
                      <a:pt x="1380" y="1280"/>
                      <a:pt x="1546" y="1162"/>
                      <a:pt x="1593" y="925"/>
                    </a:cubicBezTo>
                    <a:cubicBezTo>
                      <a:pt x="1707" y="697"/>
                      <a:pt x="1650" y="470"/>
                      <a:pt x="1536" y="413"/>
                    </a:cubicBezTo>
                    <a:lnTo>
                      <a:pt x="512" y="15"/>
                    </a:lnTo>
                    <a:cubicBezTo>
                      <a:pt x="483" y="5"/>
                      <a:pt x="454" y="0"/>
                      <a:pt x="4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0"/>
              <p:cNvSpPr/>
              <p:nvPr/>
            </p:nvSpPr>
            <p:spPr>
              <a:xfrm>
                <a:off x="6687575" y="3025088"/>
                <a:ext cx="78250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7395" extrusionOk="0">
                    <a:moveTo>
                      <a:pt x="1764" y="0"/>
                    </a:moveTo>
                    <a:cubicBezTo>
                      <a:pt x="1764" y="0"/>
                      <a:pt x="1707" y="171"/>
                      <a:pt x="1651" y="398"/>
                    </a:cubicBezTo>
                    <a:cubicBezTo>
                      <a:pt x="1594" y="626"/>
                      <a:pt x="1537" y="967"/>
                      <a:pt x="1537" y="1365"/>
                    </a:cubicBezTo>
                    <a:cubicBezTo>
                      <a:pt x="1537" y="1763"/>
                      <a:pt x="1594" y="2162"/>
                      <a:pt x="1594" y="2560"/>
                    </a:cubicBezTo>
                    <a:cubicBezTo>
                      <a:pt x="1594" y="2787"/>
                      <a:pt x="1594" y="2901"/>
                      <a:pt x="1594" y="3072"/>
                    </a:cubicBezTo>
                    <a:lnTo>
                      <a:pt x="1537" y="3413"/>
                    </a:lnTo>
                    <a:cubicBezTo>
                      <a:pt x="1537" y="3470"/>
                      <a:pt x="1537" y="3584"/>
                      <a:pt x="1480" y="3697"/>
                    </a:cubicBezTo>
                    <a:cubicBezTo>
                      <a:pt x="1366" y="4494"/>
                      <a:pt x="1025" y="5119"/>
                      <a:pt x="627" y="5688"/>
                    </a:cubicBezTo>
                    <a:cubicBezTo>
                      <a:pt x="285" y="6200"/>
                      <a:pt x="1" y="6598"/>
                      <a:pt x="1" y="6598"/>
                    </a:cubicBezTo>
                    <a:lnTo>
                      <a:pt x="1195" y="7395"/>
                    </a:lnTo>
                    <a:cubicBezTo>
                      <a:pt x="1195" y="7395"/>
                      <a:pt x="1480" y="6997"/>
                      <a:pt x="1821" y="6428"/>
                    </a:cubicBezTo>
                    <a:cubicBezTo>
                      <a:pt x="2219" y="5859"/>
                      <a:pt x="2731" y="4949"/>
                      <a:pt x="2902" y="3982"/>
                    </a:cubicBezTo>
                    <a:cubicBezTo>
                      <a:pt x="2902" y="3868"/>
                      <a:pt x="2959" y="3754"/>
                      <a:pt x="2959" y="3584"/>
                    </a:cubicBezTo>
                    <a:lnTo>
                      <a:pt x="3016" y="3242"/>
                    </a:lnTo>
                    <a:cubicBezTo>
                      <a:pt x="3016" y="3015"/>
                      <a:pt x="3016" y="2730"/>
                      <a:pt x="3016" y="2503"/>
                    </a:cubicBezTo>
                    <a:cubicBezTo>
                      <a:pt x="3016" y="2048"/>
                      <a:pt x="2959" y="1707"/>
                      <a:pt x="2959" y="1422"/>
                    </a:cubicBezTo>
                    <a:cubicBezTo>
                      <a:pt x="2959" y="796"/>
                      <a:pt x="3129" y="512"/>
                      <a:pt x="3129" y="512"/>
                    </a:cubicBez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0"/>
              <p:cNvSpPr/>
              <p:nvPr/>
            </p:nvSpPr>
            <p:spPr>
              <a:xfrm>
                <a:off x="6687575" y="3025088"/>
                <a:ext cx="44125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6599" fill="none" extrusionOk="0">
                    <a:moveTo>
                      <a:pt x="1764" y="0"/>
                    </a:moveTo>
                    <a:cubicBezTo>
                      <a:pt x="1764" y="0"/>
                      <a:pt x="1707" y="171"/>
                      <a:pt x="1651" y="398"/>
                    </a:cubicBezTo>
                    <a:cubicBezTo>
                      <a:pt x="1594" y="626"/>
                      <a:pt x="1537" y="967"/>
                      <a:pt x="1537" y="1365"/>
                    </a:cubicBezTo>
                    <a:cubicBezTo>
                      <a:pt x="1537" y="1763"/>
                      <a:pt x="1594" y="2162"/>
                      <a:pt x="1594" y="2560"/>
                    </a:cubicBezTo>
                    <a:cubicBezTo>
                      <a:pt x="1594" y="2787"/>
                      <a:pt x="1594" y="2901"/>
                      <a:pt x="1594" y="3072"/>
                    </a:cubicBezTo>
                    <a:lnTo>
                      <a:pt x="1537" y="3413"/>
                    </a:lnTo>
                    <a:cubicBezTo>
                      <a:pt x="1537" y="3470"/>
                      <a:pt x="1537" y="3584"/>
                      <a:pt x="1480" y="3697"/>
                    </a:cubicBezTo>
                    <a:cubicBezTo>
                      <a:pt x="1366" y="4494"/>
                      <a:pt x="1025" y="5119"/>
                      <a:pt x="627" y="5688"/>
                    </a:cubicBezTo>
                    <a:cubicBezTo>
                      <a:pt x="285" y="6200"/>
                      <a:pt x="1" y="6598"/>
                      <a:pt x="1" y="6598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0"/>
              <p:cNvSpPr/>
              <p:nvPr/>
            </p:nvSpPr>
            <p:spPr>
              <a:xfrm>
                <a:off x="6717450" y="3037888"/>
                <a:ext cx="4837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6883" fill="none" extrusionOk="0">
                    <a:moveTo>
                      <a:pt x="0" y="6883"/>
                    </a:moveTo>
                    <a:cubicBezTo>
                      <a:pt x="0" y="6883"/>
                      <a:pt x="285" y="6485"/>
                      <a:pt x="626" y="5916"/>
                    </a:cubicBezTo>
                    <a:cubicBezTo>
                      <a:pt x="1024" y="5347"/>
                      <a:pt x="1536" y="4437"/>
                      <a:pt x="1707" y="3470"/>
                    </a:cubicBezTo>
                    <a:cubicBezTo>
                      <a:pt x="1707" y="3356"/>
                      <a:pt x="1764" y="3242"/>
                      <a:pt x="1764" y="3072"/>
                    </a:cubicBezTo>
                    <a:lnTo>
                      <a:pt x="1821" y="2730"/>
                    </a:lnTo>
                    <a:cubicBezTo>
                      <a:pt x="1821" y="2503"/>
                      <a:pt x="1821" y="2218"/>
                      <a:pt x="1821" y="1991"/>
                    </a:cubicBezTo>
                    <a:cubicBezTo>
                      <a:pt x="1821" y="1536"/>
                      <a:pt x="1764" y="1195"/>
                      <a:pt x="1764" y="910"/>
                    </a:cubicBezTo>
                    <a:cubicBezTo>
                      <a:pt x="1764" y="284"/>
                      <a:pt x="1934" y="0"/>
                      <a:pt x="1934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0"/>
              <p:cNvSpPr/>
              <p:nvPr/>
            </p:nvSpPr>
            <p:spPr>
              <a:xfrm>
                <a:off x="6693275" y="3170363"/>
                <a:ext cx="4127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265" extrusionOk="0">
                    <a:moveTo>
                      <a:pt x="446" y="1"/>
                    </a:moveTo>
                    <a:cubicBezTo>
                      <a:pt x="332" y="1"/>
                      <a:pt x="195" y="81"/>
                      <a:pt x="114" y="162"/>
                    </a:cubicBezTo>
                    <a:cubicBezTo>
                      <a:pt x="0" y="332"/>
                      <a:pt x="57" y="560"/>
                      <a:pt x="171" y="617"/>
                    </a:cubicBezTo>
                    <a:lnTo>
                      <a:pt x="1081" y="1242"/>
                    </a:lnTo>
                    <a:cubicBezTo>
                      <a:pt x="1112" y="1258"/>
                      <a:pt x="1150" y="1265"/>
                      <a:pt x="1193" y="1265"/>
                    </a:cubicBezTo>
                    <a:cubicBezTo>
                      <a:pt x="1309" y="1265"/>
                      <a:pt x="1453" y="1212"/>
                      <a:pt x="1536" y="1129"/>
                    </a:cubicBezTo>
                    <a:cubicBezTo>
                      <a:pt x="1650" y="958"/>
                      <a:pt x="1593" y="730"/>
                      <a:pt x="1479" y="674"/>
                    </a:cubicBezTo>
                    <a:lnTo>
                      <a:pt x="569" y="48"/>
                    </a:lnTo>
                    <a:cubicBezTo>
                      <a:pt x="536" y="15"/>
                      <a:pt x="493" y="1"/>
                      <a:pt x="44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0"/>
              <p:cNvSpPr/>
              <p:nvPr/>
            </p:nvSpPr>
            <p:spPr>
              <a:xfrm>
                <a:off x="6710350" y="3145413"/>
                <a:ext cx="4125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206" extrusionOk="0">
                    <a:moveTo>
                      <a:pt x="337" y="1"/>
                    </a:moveTo>
                    <a:cubicBezTo>
                      <a:pt x="228" y="1"/>
                      <a:pt x="142" y="65"/>
                      <a:pt x="57" y="193"/>
                    </a:cubicBezTo>
                    <a:cubicBezTo>
                      <a:pt x="0" y="363"/>
                      <a:pt x="0" y="534"/>
                      <a:pt x="171" y="591"/>
                    </a:cubicBezTo>
                    <a:lnTo>
                      <a:pt x="1081" y="1160"/>
                    </a:lnTo>
                    <a:cubicBezTo>
                      <a:pt x="1128" y="1191"/>
                      <a:pt x="1176" y="1205"/>
                      <a:pt x="1223" y="1205"/>
                    </a:cubicBezTo>
                    <a:cubicBezTo>
                      <a:pt x="1342" y="1205"/>
                      <a:pt x="1454" y="1112"/>
                      <a:pt x="1536" y="989"/>
                    </a:cubicBezTo>
                    <a:cubicBezTo>
                      <a:pt x="1650" y="762"/>
                      <a:pt x="1593" y="591"/>
                      <a:pt x="1479" y="477"/>
                    </a:cubicBezTo>
                    <a:lnTo>
                      <a:pt x="455" y="22"/>
                    </a:lnTo>
                    <a:cubicBezTo>
                      <a:pt x="412" y="8"/>
                      <a:pt x="373" y="1"/>
                      <a:pt x="3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0"/>
              <p:cNvSpPr/>
              <p:nvPr/>
            </p:nvSpPr>
            <p:spPr>
              <a:xfrm>
                <a:off x="6720300" y="3115813"/>
                <a:ext cx="426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320" extrusionOk="0">
                    <a:moveTo>
                      <a:pt x="352" y="1"/>
                    </a:moveTo>
                    <a:cubicBezTo>
                      <a:pt x="242" y="1"/>
                      <a:pt x="107" y="162"/>
                      <a:pt x="57" y="410"/>
                    </a:cubicBezTo>
                    <a:cubicBezTo>
                      <a:pt x="0" y="523"/>
                      <a:pt x="0" y="637"/>
                      <a:pt x="57" y="751"/>
                    </a:cubicBezTo>
                    <a:cubicBezTo>
                      <a:pt x="57" y="808"/>
                      <a:pt x="114" y="865"/>
                      <a:pt x="171" y="922"/>
                    </a:cubicBezTo>
                    <a:lnTo>
                      <a:pt x="1252" y="1320"/>
                    </a:lnTo>
                    <a:cubicBezTo>
                      <a:pt x="1308" y="1320"/>
                      <a:pt x="1365" y="1320"/>
                      <a:pt x="1479" y="1206"/>
                    </a:cubicBezTo>
                    <a:cubicBezTo>
                      <a:pt x="1536" y="1149"/>
                      <a:pt x="1593" y="979"/>
                      <a:pt x="1650" y="808"/>
                    </a:cubicBezTo>
                    <a:cubicBezTo>
                      <a:pt x="1707" y="523"/>
                      <a:pt x="1650" y="239"/>
                      <a:pt x="1536" y="239"/>
                    </a:cubicBezTo>
                    <a:lnTo>
                      <a:pt x="398" y="12"/>
                    </a:lnTo>
                    <a:cubicBezTo>
                      <a:pt x="384" y="4"/>
                      <a:pt x="368" y="1"/>
                      <a:pt x="35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0"/>
              <p:cNvSpPr/>
              <p:nvPr/>
            </p:nvSpPr>
            <p:spPr>
              <a:xfrm>
                <a:off x="6725975" y="3091638"/>
                <a:ext cx="412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52" extrusionOk="0">
                    <a:moveTo>
                      <a:pt x="1429" y="1"/>
                    </a:moveTo>
                    <a:cubicBezTo>
                      <a:pt x="1409" y="1"/>
                      <a:pt x="1388" y="4"/>
                      <a:pt x="1366" y="12"/>
                    </a:cubicBezTo>
                    <a:lnTo>
                      <a:pt x="285" y="12"/>
                    </a:lnTo>
                    <a:cubicBezTo>
                      <a:pt x="115" y="12"/>
                      <a:pt x="1" y="182"/>
                      <a:pt x="1" y="296"/>
                    </a:cubicBezTo>
                    <a:cubicBezTo>
                      <a:pt x="1" y="410"/>
                      <a:pt x="115" y="637"/>
                      <a:pt x="228" y="637"/>
                    </a:cubicBezTo>
                    <a:lnTo>
                      <a:pt x="1366" y="751"/>
                    </a:lnTo>
                    <a:cubicBezTo>
                      <a:pt x="1537" y="751"/>
                      <a:pt x="1650" y="694"/>
                      <a:pt x="1650" y="410"/>
                    </a:cubicBezTo>
                    <a:cubicBezTo>
                      <a:pt x="1650" y="162"/>
                      <a:pt x="1564" y="1"/>
                      <a:pt x="142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0"/>
              <p:cNvSpPr/>
              <p:nvPr/>
            </p:nvSpPr>
            <p:spPr>
              <a:xfrm>
                <a:off x="6724550" y="3056363"/>
                <a:ext cx="427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025" extrusionOk="0">
                    <a:moveTo>
                      <a:pt x="285" y="1"/>
                    </a:moveTo>
                    <a:cubicBezTo>
                      <a:pt x="115" y="1"/>
                      <a:pt x="1" y="285"/>
                      <a:pt x="1" y="569"/>
                    </a:cubicBezTo>
                    <a:cubicBezTo>
                      <a:pt x="1" y="854"/>
                      <a:pt x="172" y="1024"/>
                      <a:pt x="285" y="1024"/>
                    </a:cubicBezTo>
                    <a:lnTo>
                      <a:pt x="1423" y="968"/>
                    </a:lnTo>
                    <a:cubicBezTo>
                      <a:pt x="1594" y="968"/>
                      <a:pt x="1707" y="740"/>
                      <a:pt x="1707" y="512"/>
                    </a:cubicBezTo>
                    <a:cubicBezTo>
                      <a:pt x="1650" y="285"/>
                      <a:pt x="1537" y="57"/>
                      <a:pt x="1423" y="57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0"/>
              <p:cNvSpPr/>
              <p:nvPr/>
            </p:nvSpPr>
            <p:spPr>
              <a:xfrm>
                <a:off x="6727400" y="3024813"/>
                <a:ext cx="427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979" extrusionOk="0">
                    <a:moveTo>
                      <a:pt x="351" y="0"/>
                    </a:moveTo>
                    <a:cubicBezTo>
                      <a:pt x="241" y="0"/>
                      <a:pt x="99" y="155"/>
                      <a:pt x="1" y="352"/>
                    </a:cubicBezTo>
                    <a:cubicBezTo>
                      <a:pt x="1" y="580"/>
                      <a:pt x="58" y="807"/>
                      <a:pt x="228" y="807"/>
                    </a:cubicBezTo>
                    <a:lnTo>
                      <a:pt x="1309" y="978"/>
                    </a:lnTo>
                    <a:cubicBezTo>
                      <a:pt x="1480" y="978"/>
                      <a:pt x="1593" y="864"/>
                      <a:pt x="1650" y="751"/>
                    </a:cubicBezTo>
                    <a:cubicBezTo>
                      <a:pt x="1707" y="637"/>
                      <a:pt x="1593" y="466"/>
                      <a:pt x="1480" y="409"/>
                    </a:cubicBezTo>
                    <a:lnTo>
                      <a:pt x="399" y="11"/>
                    </a:lnTo>
                    <a:cubicBezTo>
                      <a:pt x="384" y="4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6770075" y="3036463"/>
                <a:ext cx="83925" cy="21617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8647" extrusionOk="0">
                    <a:moveTo>
                      <a:pt x="1428" y="3625"/>
                    </a:moveTo>
                    <a:cubicBezTo>
                      <a:pt x="1424" y="3625"/>
                      <a:pt x="1422" y="3629"/>
                      <a:pt x="1422" y="3641"/>
                    </a:cubicBezTo>
                    <a:lnTo>
                      <a:pt x="1447" y="3666"/>
                    </a:lnTo>
                    <a:lnTo>
                      <a:pt x="1447" y="3666"/>
                    </a:lnTo>
                    <a:cubicBezTo>
                      <a:pt x="1446" y="3646"/>
                      <a:pt x="1434" y="3625"/>
                      <a:pt x="1428" y="3625"/>
                    </a:cubicBezTo>
                    <a:close/>
                    <a:moveTo>
                      <a:pt x="1593" y="0"/>
                    </a:moveTo>
                    <a:lnTo>
                      <a:pt x="228" y="228"/>
                    </a:lnTo>
                    <a:cubicBezTo>
                      <a:pt x="228" y="228"/>
                      <a:pt x="284" y="569"/>
                      <a:pt x="171" y="1365"/>
                    </a:cubicBezTo>
                    <a:cubicBezTo>
                      <a:pt x="114" y="1764"/>
                      <a:pt x="57" y="2219"/>
                      <a:pt x="0" y="2730"/>
                    </a:cubicBezTo>
                    <a:cubicBezTo>
                      <a:pt x="0" y="3072"/>
                      <a:pt x="0" y="3413"/>
                      <a:pt x="0" y="3641"/>
                    </a:cubicBezTo>
                    <a:lnTo>
                      <a:pt x="0" y="3754"/>
                    </a:lnTo>
                    <a:lnTo>
                      <a:pt x="57" y="3811"/>
                    </a:lnTo>
                    <a:lnTo>
                      <a:pt x="57" y="3868"/>
                    </a:lnTo>
                    <a:lnTo>
                      <a:pt x="57" y="3925"/>
                    </a:lnTo>
                    <a:lnTo>
                      <a:pt x="114" y="4153"/>
                    </a:lnTo>
                    <a:lnTo>
                      <a:pt x="228" y="4551"/>
                    </a:lnTo>
                    <a:cubicBezTo>
                      <a:pt x="284" y="4835"/>
                      <a:pt x="341" y="5120"/>
                      <a:pt x="455" y="5404"/>
                    </a:cubicBezTo>
                    <a:cubicBezTo>
                      <a:pt x="569" y="5688"/>
                      <a:pt x="683" y="5973"/>
                      <a:pt x="796" y="6200"/>
                    </a:cubicBezTo>
                    <a:cubicBezTo>
                      <a:pt x="1024" y="6712"/>
                      <a:pt x="1251" y="7110"/>
                      <a:pt x="1479" y="7452"/>
                    </a:cubicBezTo>
                    <a:cubicBezTo>
                      <a:pt x="1877" y="8134"/>
                      <a:pt x="2105" y="8646"/>
                      <a:pt x="2105" y="8646"/>
                    </a:cubicBezTo>
                    <a:lnTo>
                      <a:pt x="3356" y="7964"/>
                    </a:lnTo>
                    <a:cubicBezTo>
                      <a:pt x="3356" y="7964"/>
                      <a:pt x="3072" y="7452"/>
                      <a:pt x="2673" y="6769"/>
                    </a:cubicBezTo>
                    <a:cubicBezTo>
                      <a:pt x="2503" y="6428"/>
                      <a:pt x="2275" y="6030"/>
                      <a:pt x="2048" y="5575"/>
                    </a:cubicBezTo>
                    <a:cubicBezTo>
                      <a:pt x="1991" y="5404"/>
                      <a:pt x="1877" y="5176"/>
                      <a:pt x="1763" y="4949"/>
                    </a:cubicBezTo>
                    <a:cubicBezTo>
                      <a:pt x="1706" y="4721"/>
                      <a:pt x="1650" y="4437"/>
                      <a:pt x="1593" y="4209"/>
                    </a:cubicBezTo>
                    <a:lnTo>
                      <a:pt x="1479" y="3868"/>
                    </a:lnTo>
                    <a:lnTo>
                      <a:pt x="1479" y="3697"/>
                    </a:lnTo>
                    <a:lnTo>
                      <a:pt x="1447" y="3666"/>
                    </a:lnTo>
                    <a:lnTo>
                      <a:pt x="1447" y="3666"/>
                    </a:lnTo>
                    <a:cubicBezTo>
                      <a:pt x="1448" y="3682"/>
                      <a:pt x="1443" y="3697"/>
                      <a:pt x="1422" y="3697"/>
                    </a:cubicBezTo>
                    <a:lnTo>
                      <a:pt x="1422" y="3641"/>
                    </a:lnTo>
                    <a:lnTo>
                      <a:pt x="1422" y="3527"/>
                    </a:lnTo>
                    <a:cubicBezTo>
                      <a:pt x="1422" y="3242"/>
                      <a:pt x="1422" y="3072"/>
                      <a:pt x="1422" y="2844"/>
                    </a:cubicBezTo>
                    <a:cubicBezTo>
                      <a:pt x="1479" y="2389"/>
                      <a:pt x="1536" y="1934"/>
                      <a:pt x="1593" y="1536"/>
                    </a:cubicBezTo>
                    <a:cubicBezTo>
                      <a:pt x="1706" y="683"/>
                      <a:pt x="1650" y="0"/>
                      <a:pt x="1593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0"/>
              <p:cNvSpPr/>
              <p:nvPr/>
            </p:nvSpPr>
            <p:spPr>
              <a:xfrm>
                <a:off x="6770075" y="3042138"/>
                <a:ext cx="52625" cy="21050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8420" fill="none" extrusionOk="0">
                    <a:moveTo>
                      <a:pt x="228" y="1"/>
                    </a:moveTo>
                    <a:cubicBezTo>
                      <a:pt x="228" y="1"/>
                      <a:pt x="284" y="342"/>
                      <a:pt x="171" y="1138"/>
                    </a:cubicBezTo>
                    <a:cubicBezTo>
                      <a:pt x="114" y="1537"/>
                      <a:pt x="57" y="1992"/>
                      <a:pt x="0" y="2503"/>
                    </a:cubicBezTo>
                    <a:cubicBezTo>
                      <a:pt x="0" y="2845"/>
                      <a:pt x="0" y="3186"/>
                      <a:pt x="0" y="3414"/>
                    </a:cubicBezTo>
                    <a:lnTo>
                      <a:pt x="57" y="3527"/>
                    </a:lnTo>
                    <a:lnTo>
                      <a:pt x="57" y="3584"/>
                    </a:lnTo>
                    <a:lnTo>
                      <a:pt x="57" y="3584"/>
                    </a:lnTo>
                    <a:lnTo>
                      <a:pt x="57" y="3641"/>
                    </a:lnTo>
                    <a:lnTo>
                      <a:pt x="57" y="3698"/>
                    </a:lnTo>
                    <a:lnTo>
                      <a:pt x="57" y="3698"/>
                    </a:lnTo>
                    <a:lnTo>
                      <a:pt x="114" y="3926"/>
                    </a:lnTo>
                    <a:lnTo>
                      <a:pt x="228" y="4324"/>
                    </a:lnTo>
                    <a:cubicBezTo>
                      <a:pt x="284" y="4608"/>
                      <a:pt x="341" y="4893"/>
                      <a:pt x="455" y="5177"/>
                    </a:cubicBezTo>
                    <a:cubicBezTo>
                      <a:pt x="569" y="5461"/>
                      <a:pt x="683" y="5746"/>
                      <a:pt x="796" y="5973"/>
                    </a:cubicBezTo>
                    <a:cubicBezTo>
                      <a:pt x="1024" y="6485"/>
                      <a:pt x="1251" y="6883"/>
                      <a:pt x="1479" y="7225"/>
                    </a:cubicBezTo>
                    <a:cubicBezTo>
                      <a:pt x="1877" y="7907"/>
                      <a:pt x="2105" y="8419"/>
                      <a:pt x="2105" y="8419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0"/>
              <p:cNvSpPr/>
              <p:nvPr/>
            </p:nvSpPr>
            <p:spPr>
              <a:xfrm>
                <a:off x="6805625" y="3036463"/>
                <a:ext cx="48375" cy="1991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7964" fill="none" extrusionOk="0">
                    <a:moveTo>
                      <a:pt x="1934" y="7964"/>
                    </a:moveTo>
                    <a:cubicBezTo>
                      <a:pt x="1934" y="7964"/>
                      <a:pt x="1650" y="7452"/>
                      <a:pt x="1251" y="6769"/>
                    </a:cubicBezTo>
                    <a:cubicBezTo>
                      <a:pt x="1081" y="6428"/>
                      <a:pt x="853" y="6030"/>
                      <a:pt x="626" y="5575"/>
                    </a:cubicBezTo>
                    <a:cubicBezTo>
                      <a:pt x="569" y="5404"/>
                      <a:pt x="455" y="5176"/>
                      <a:pt x="341" y="4949"/>
                    </a:cubicBezTo>
                    <a:cubicBezTo>
                      <a:pt x="284" y="4721"/>
                      <a:pt x="228" y="4437"/>
                      <a:pt x="171" y="4209"/>
                    </a:cubicBezTo>
                    <a:lnTo>
                      <a:pt x="57" y="3868"/>
                    </a:lnTo>
                    <a:lnTo>
                      <a:pt x="57" y="3697"/>
                    </a:lnTo>
                    <a:lnTo>
                      <a:pt x="0" y="3641"/>
                    </a:lnTo>
                    <a:lnTo>
                      <a:pt x="0" y="3641"/>
                    </a:lnTo>
                    <a:lnTo>
                      <a:pt x="0" y="3641"/>
                    </a:lnTo>
                    <a:cubicBezTo>
                      <a:pt x="0" y="3584"/>
                      <a:pt x="57" y="3697"/>
                      <a:pt x="0" y="3697"/>
                    </a:cubicBezTo>
                    <a:lnTo>
                      <a:pt x="0" y="3697"/>
                    </a:lnTo>
                    <a:lnTo>
                      <a:pt x="0" y="3641"/>
                    </a:lnTo>
                    <a:lnTo>
                      <a:pt x="0" y="3527"/>
                    </a:lnTo>
                    <a:cubicBezTo>
                      <a:pt x="0" y="3242"/>
                      <a:pt x="0" y="3072"/>
                      <a:pt x="0" y="2844"/>
                    </a:cubicBezTo>
                    <a:cubicBezTo>
                      <a:pt x="57" y="2389"/>
                      <a:pt x="114" y="1934"/>
                      <a:pt x="171" y="1536"/>
                    </a:cubicBezTo>
                    <a:cubicBezTo>
                      <a:pt x="284" y="683"/>
                      <a:pt x="228" y="0"/>
                      <a:pt x="171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0"/>
              <p:cNvSpPr/>
              <p:nvPr/>
            </p:nvSpPr>
            <p:spPr>
              <a:xfrm>
                <a:off x="6808450" y="3208163"/>
                <a:ext cx="427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338" extrusionOk="0">
                    <a:moveTo>
                      <a:pt x="1208" y="0"/>
                    </a:moveTo>
                    <a:cubicBezTo>
                      <a:pt x="1182" y="0"/>
                      <a:pt x="1159" y="5"/>
                      <a:pt x="1138" y="15"/>
                    </a:cubicBezTo>
                    <a:lnTo>
                      <a:pt x="171" y="584"/>
                    </a:lnTo>
                    <a:cubicBezTo>
                      <a:pt x="1" y="641"/>
                      <a:pt x="1" y="868"/>
                      <a:pt x="115" y="1096"/>
                    </a:cubicBezTo>
                    <a:cubicBezTo>
                      <a:pt x="208" y="1236"/>
                      <a:pt x="379" y="1338"/>
                      <a:pt x="500" y="1338"/>
                    </a:cubicBezTo>
                    <a:cubicBezTo>
                      <a:pt x="526" y="1338"/>
                      <a:pt x="550" y="1333"/>
                      <a:pt x="570" y="1323"/>
                    </a:cubicBezTo>
                    <a:lnTo>
                      <a:pt x="1537" y="754"/>
                    </a:lnTo>
                    <a:cubicBezTo>
                      <a:pt x="1650" y="697"/>
                      <a:pt x="1707" y="470"/>
                      <a:pt x="1594" y="242"/>
                    </a:cubicBezTo>
                    <a:cubicBezTo>
                      <a:pt x="1500" y="102"/>
                      <a:pt x="1329" y="0"/>
                      <a:pt x="120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6789975" y="3176713"/>
                <a:ext cx="4267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88" extrusionOk="0">
                    <a:moveTo>
                      <a:pt x="1283" y="1"/>
                    </a:moveTo>
                    <a:cubicBezTo>
                      <a:pt x="1252" y="1"/>
                      <a:pt x="1222" y="8"/>
                      <a:pt x="1195" y="21"/>
                    </a:cubicBezTo>
                    <a:lnTo>
                      <a:pt x="171" y="476"/>
                    </a:lnTo>
                    <a:cubicBezTo>
                      <a:pt x="57" y="533"/>
                      <a:pt x="0" y="818"/>
                      <a:pt x="114" y="988"/>
                    </a:cubicBezTo>
                    <a:cubicBezTo>
                      <a:pt x="208" y="1177"/>
                      <a:pt x="381" y="1287"/>
                      <a:pt x="502" y="1287"/>
                    </a:cubicBezTo>
                    <a:cubicBezTo>
                      <a:pt x="527" y="1287"/>
                      <a:pt x="550" y="1283"/>
                      <a:pt x="569" y="1273"/>
                    </a:cubicBezTo>
                    <a:lnTo>
                      <a:pt x="1536" y="704"/>
                    </a:lnTo>
                    <a:cubicBezTo>
                      <a:pt x="1707" y="647"/>
                      <a:pt x="1707" y="420"/>
                      <a:pt x="1593" y="249"/>
                    </a:cubicBezTo>
                    <a:cubicBezTo>
                      <a:pt x="1506" y="75"/>
                      <a:pt x="1386" y="1"/>
                      <a:pt x="128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0"/>
              <p:cNvSpPr/>
              <p:nvPr/>
            </p:nvSpPr>
            <p:spPr>
              <a:xfrm>
                <a:off x="6774325" y="3140038"/>
                <a:ext cx="441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498" extrusionOk="0">
                    <a:moveTo>
                      <a:pt x="1348" y="1"/>
                    </a:moveTo>
                    <a:cubicBezTo>
                      <a:pt x="1334" y="1"/>
                      <a:pt x="1321" y="4"/>
                      <a:pt x="1309" y="10"/>
                    </a:cubicBezTo>
                    <a:lnTo>
                      <a:pt x="228" y="237"/>
                    </a:lnTo>
                    <a:cubicBezTo>
                      <a:pt x="58" y="294"/>
                      <a:pt x="1" y="578"/>
                      <a:pt x="114" y="977"/>
                    </a:cubicBezTo>
                    <a:cubicBezTo>
                      <a:pt x="165" y="1283"/>
                      <a:pt x="399" y="1497"/>
                      <a:pt x="570" y="1497"/>
                    </a:cubicBezTo>
                    <a:cubicBezTo>
                      <a:pt x="590" y="1497"/>
                      <a:pt x="609" y="1494"/>
                      <a:pt x="626" y="1488"/>
                    </a:cubicBezTo>
                    <a:lnTo>
                      <a:pt x="1650" y="1090"/>
                    </a:lnTo>
                    <a:cubicBezTo>
                      <a:pt x="1764" y="1033"/>
                      <a:pt x="1764" y="749"/>
                      <a:pt x="1707" y="465"/>
                    </a:cubicBezTo>
                    <a:cubicBezTo>
                      <a:pt x="1656" y="210"/>
                      <a:pt x="1468" y="1"/>
                      <a:pt x="134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0"/>
              <p:cNvSpPr/>
              <p:nvPr/>
            </p:nvSpPr>
            <p:spPr>
              <a:xfrm>
                <a:off x="6768650" y="3110413"/>
                <a:ext cx="412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67" extrusionOk="0">
                    <a:moveTo>
                      <a:pt x="285" y="0"/>
                    </a:moveTo>
                    <a:cubicBezTo>
                      <a:pt x="114" y="0"/>
                      <a:pt x="0" y="228"/>
                      <a:pt x="0" y="512"/>
                    </a:cubicBezTo>
                    <a:cubicBezTo>
                      <a:pt x="0" y="626"/>
                      <a:pt x="57" y="739"/>
                      <a:pt x="114" y="796"/>
                    </a:cubicBezTo>
                    <a:cubicBezTo>
                      <a:pt x="114" y="796"/>
                      <a:pt x="114" y="853"/>
                      <a:pt x="171" y="853"/>
                    </a:cubicBezTo>
                    <a:lnTo>
                      <a:pt x="171" y="910"/>
                    </a:lnTo>
                    <a:lnTo>
                      <a:pt x="228" y="967"/>
                    </a:lnTo>
                    <a:lnTo>
                      <a:pt x="341" y="967"/>
                    </a:lnTo>
                    <a:lnTo>
                      <a:pt x="1422" y="739"/>
                    </a:lnTo>
                    <a:cubicBezTo>
                      <a:pt x="1479" y="739"/>
                      <a:pt x="1479" y="739"/>
                      <a:pt x="1536" y="683"/>
                    </a:cubicBezTo>
                    <a:lnTo>
                      <a:pt x="1536" y="739"/>
                    </a:lnTo>
                    <a:lnTo>
                      <a:pt x="1593" y="739"/>
                    </a:lnTo>
                    <a:cubicBezTo>
                      <a:pt x="1593" y="683"/>
                      <a:pt x="1593" y="683"/>
                      <a:pt x="1593" y="683"/>
                    </a:cubicBezTo>
                    <a:cubicBezTo>
                      <a:pt x="1650" y="569"/>
                      <a:pt x="1650" y="512"/>
                      <a:pt x="1650" y="341"/>
                    </a:cubicBezTo>
                    <a:cubicBezTo>
                      <a:pt x="1650" y="171"/>
                      <a:pt x="1536" y="57"/>
                      <a:pt x="1422" y="57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0"/>
              <p:cNvSpPr/>
              <p:nvPr/>
            </p:nvSpPr>
            <p:spPr>
              <a:xfrm>
                <a:off x="6770075" y="3068938"/>
                <a:ext cx="441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61" extrusionOk="0">
                    <a:moveTo>
                      <a:pt x="347" y="1"/>
                    </a:moveTo>
                    <a:cubicBezTo>
                      <a:pt x="205" y="1"/>
                      <a:pt x="108" y="215"/>
                      <a:pt x="57" y="521"/>
                    </a:cubicBezTo>
                    <a:cubicBezTo>
                      <a:pt x="0" y="806"/>
                      <a:pt x="114" y="1090"/>
                      <a:pt x="284" y="1147"/>
                    </a:cubicBezTo>
                    <a:lnTo>
                      <a:pt x="1365" y="1261"/>
                    </a:lnTo>
                    <a:cubicBezTo>
                      <a:pt x="1536" y="1261"/>
                      <a:pt x="1650" y="1033"/>
                      <a:pt x="1706" y="692"/>
                    </a:cubicBezTo>
                    <a:cubicBezTo>
                      <a:pt x="1763" y="408"/>
                      <a:pt x="1650" y="123"/>
                      <a:pt x="1536" y="123"/>
                    </a:cubicBezTo>
                    <a:lnTo>
                      <a:pt x="398" y="9"/>
                    </a:lnTo>
                    <a:cubicBezTo>
                      <a:pt x="381" y="4"/>
                      <a:pt x="364" y="1"/>
                      <a:pt x="3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0"/>
              <p:cNvSpPr/>
              <p:nvPr/>
            </p:nvSpPr>
            <p:spPr>
              <a:xfrm>
                <a:off x="6774325" y="3033063"/>
                <a:ext cx="412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999" extrusionOk="0">
                    <a:moveTo>
                      <a:pt x="1365" y="0"/>
                    </a:moveTo>
                    <a:cubicBezTo>
                      <a:pt x="1344" y="0"/>
                      <a:pt x="1324" y="7"/>
                      <a:pt x="1309" y="22"/>
                    </a:cubicBezTo>
                    <a:lnTo>
                      <a:pt x="228" y="307"/>
                    </a:lnTo>
                    <a:cubicBezTo>
                      <a:pt x="171" y="307"/>
                      <a:pt x="114" y="364"/>
                      <a:pt x="58" y="421"/>
                    </a:cubicBezTo>
                    <a:cubicBezTo>
                      <a:pt x="1" y="421"/>
                      <a:pt x="1" y="477"/>
                      <a:pt x="1" y="591"/>
                    </a:cubicBezTo>
                    <a:cubicBezTo>
                      <a:pt x="1" y="762"/>
                      <a:pt x="114" y="933"/>
                      <a:pt x="285" y="933"/>
                    </a:cubicBezTo>
                    <a:lnTo>
                      <a:pt x="1366" y="989"/>
                    </a:lnTo>
                    <a:cubicBezTo>
                      <a:pt x="1384" y="995"/>
                      <a:pt x="1401" y="998"/>
                      <a:pt x="1417" y="998"/>
                    </a:cubicBezTo>
                    <a:cubicBezTo>
                      <a:pt x="1559" y="998"/>
                      <a:pt x="1650" y="789"/>
                      <a:pt x="1650" y="534"/>
                    </a:cubicBezTo>
                    <a:cubicBezTo>
                      <a:pt x="1650" y="364"/>
                      <a:pt x="1593" y="250"/>
                      <a:pt x="1536" y="136"/>
                    </a:cubicBezTo>
                    <a:cubicBezTo>
                      <a:pt x="1495" y="53"/>
                      <a:pt x="1423" y="0"/>
                      <a:pt x="13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0"/>
              <p:cNvSpPr/>
              <p:nvPr/>
            </p:nvSpPr>
            <p:spPr>
              <a:xfrm>
                <a:off x="6302225" y="2838788"/>
                <a:ext cx="173500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4836" extrusionOk="0">
                    <a:moveTo>
                      <a:pt x="1365" y="1"/>
                    </a:moveTo>
                    <a:lnTo>
                      <a:pt x="0" y="456"/>
                    </a:lnTo>
                    <a:cubicBezTo>
                      <a:pt x="0" y="456"/>
                      <a:pt x="57" y="570"/>
                      <a:pt x="114" y="797"/>
                    </a:cubicBezTo>
                    <a:cubicBezTo>
                      <a:pt x="171" y="968"/>
                      <a:pt x="341" y="1366"/>
                      <a:pt x="569" y="1707"/>
                    </a:cubicBezTo>
                    <a:cubicBezTo>
                      <a:pt x="740" y="2048"/>
                      <a:pt x="1081" y="2447"/>
                      <a:pt x="1479" y="2788"/>
                    </a:cubicBezTo>
                    <a:cubicBezTo>
                      <a:pt x="1877" y="3129"/>
                      <a:pt x="2332" y="3414"/>
                      <a:pt x="2787" y="3641"/>
                    </a:cubicBezTo>
                    <a:cubicBezTo>
                      <a:pt x="3697" y="4153"/>
                      <a:pt x="4721" y="4381"/>
                      <a:pt x="5404" y="4608"/>
                    </a:cubicBezTo>
                    <a:cubicBezTo>
                      <a:pt x="6143" y="4722"/>
                      <a:pt x="6598" y="4836"/>
                      <a:pt x="6598" y="4836"/>
                    </a:cubicBezTo>
                    <a:lnTo>
                      <a:pt x="6940" y="3470"/>
                    </a:lnTo>
                    <a:lnTo>
                      <a:pt x="5745" y="3186"/>
                    </a:lnTo>
                    <a:cubicBezTo>
                      <a:pt x="5063" y="3015"/>
                      <a:pt x="4209" y="2788"/>
                      <a:pt x="3413" y="2390"/>
                    </a:cubicBezTo>
                    <a:cubicBezTo>
                      <a:pt x="2674" y="1992"/>
                      <a:pt x="2048" y="1423"/>
                      <a:pt x="1764" y="968"/>
                    </a:cubicBezTo>
                    <a:cubicBezTo>
                      <a:pt x="1593" y="683"/>
                      <a:pt x="1536" y="570"/>
                      <a:pt x="1422" y="342"/>
                    </a:cubicBezTo>
                    <a:cubicBezTo>
                      <a:pt x="1365" y="114"/>
                      <a:pt x="1365" y="1"/>
                      <a:pt x="1365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0"/>
              <p:cNvSpPr/>
              <p:nvPr/>
            </p:nvSpPr>
            <p:spPr>
              <a:xfrm>
                <a:off x="6336350" y="2838788"/>
                <a:ext cx="1393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3471" fill="none" extrusionOk="0">
                    <a:moveTo>
                      <a:pt x="5575" y="3470"/>
                    </a:moveTo>
                    <a:lnTo>
                      <a:pt x="4380" y="3186"/>
                    </a:lnTo>
                    <a:cubicBezTo>
                      <a:pt x="3698" y="3015"/>
                      <a:pt x="2844" y="2788"/>
                      <a:pt x="2048" y="2390"/>
                    </a:cubicBezTo>
                    <a:cubicBezTo>
                      <a:pt x="1309" y="1992"/>
                      <a:pt x="683" y="1423"/>
                      <a:pt x="399" y="968"/>
                    </a:cubicBezTo>
                    <a:cubicBezTo>
                      <a:pt x="228" y="683"/>
                      <a:pt x="171" y="570"/>
                      <a:pt x="57" y="342"/>
                    </a:cubicBezTo>
                    <a:cubicBezTo>
                      <a:pt x="0" y="114"/>
                      <a:pt x="0" y="1"/>
                      <a:pt x="0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0"/>
              <p:cNvSpPr/>
              <p:nvPr/>
            </p:nvSpPr>
            <p:spPr>
              <a:xfrm>
                <a:off x="6302225" y="2850163"/>
                <a:ext cx="164975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4381" fill="none" extrusionOk="0">
                    <a:moveTo>
                      <a:pt x="0" y="1"/>
                    </a:moveTo>
                    <a:cubicBezTo>
                      <a:pt x="0" y="1"/>
                      <a:pt x="57" y="115"/>
                      <a:pt x="114" y="342"/>
                    </a:cubicBezTo>
                    <a:cubicBezTo>
                      <a:pt x="171" y="513"/>
                      <a:pt x="341" y="911"/>
                      <a:pt x="569" y="1252"/>
                    </a:cubicBezTo>
                    <a:cubicBezTo>
                      <a:pt x="740" y="1593"/>
                      <a:pt x="1081" y="1992"/>
                      <a:pt x="1479" y="2333"/>
                    </a:cubicBezTo>
                    <a:cubicBezTo>
                      <a:pt x="1877" y="2674"/>
                      <a:pt x="2332" y="2959"/>
                      <a:pt x="2787" y="3186"/>
                    </a:cubicBezTo>
                    <a:cubicBezTo>
                      <a:pt x="3697" y="3698"/>
                      <a:pt x="4721" y="3926"/>
                      <a:pt x="5404" y="4153"/>
                    </a:cubicBezTo>
                    <a:cubicBezTo>
                      <a:pt x="6143" y="4267"/>
                      <a:pt x="6598" y="4381"/>
                      <a:pt x="6598" y="438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0"/>
              <p:cNvSpPr/>
              <p:nvPr/>
            </p:nvSpPr>
            <p:spPr>
              <a:xfrm>
                <a:off x="6302225" y="2848463"/>
                <a:ext cx="42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21" extrusionOk="0">
                    <a:moveTo>
                      <a:pt x="1321" y="1"/>
                    </a:moveTo>
                    <a:cubicBezTo>
                      <a:pt x="1298" y="1"/>
                      <a:pt x="1275" y="4"/>
                      <a:pt x="1252" y="12"/>
                    </a:cubicBezTo>
                    <a:lnTo>
                      <a:pt x="228" y="410"/>
                    </a:lnTo>
                    <a:cubicBezTo>
                      <a:pt x="57" y="467"/>
                      <a:pt x="0" y="638"/>
                      <a:pt x="114" y="865"/>
                    </a:cubicBezTo>
                    <a:cubicBezTo>
                      <a:pt x="209" y="1102"/>
                      <a:pt x="383" y="1221"/>
                      <a:pt x="504" y="1221"/>
                    </a:cubicBezTo>
                    <a:cubicBezTo>
                      <a:pt x="528" y="1221"/>
                      <a:pt x="550" y="1216"/>
                      <a:pt x="569" y="1206"/>
                    </a:cubicBezTo>
                    <a:lnTo>
                      <a:pt x="1536" y="638"/>
                    </a:lnTo>
                    <a:cubicBezTo>
                      <a:pt x="1650" y="524"/>
                      <a:pt x="1707" y="353"/>
                      <a:pt x="1650" y="239"/>
                    </a:cubicBezTo>
                    <a:cubicBezTo>
                      <a:pt x="1601" y="141"/>
                      <a:pt x="1467" y="1"/>
                      <a:pt x="132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0"/>
              <p:cNvSpPr/>
              <p:nvPr/>
            </p:nvSpPr>
            <p:spPr>
              <a:xfrm>
                <a:off x="6323550" y="2872788"/>
                <a:ext cx="384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31" extrusionOk="0">
                    <a:moveTo>
                      <a:pt x="1116" y="1"/>
                    </a:moveTo>
                    <a:cubicBezTo>
                      <a:pt x="1063" y="1"/>
                      <a:pt x="1011" y="19"/>
                      <a:pt x="967" y="63"/>
                    </a:cubicBezTo>
                    <a:lnTo>
                      <a:pt x="114" y="745"/>
                    </a:lnTo>
                    <a:cubicBezTo>
                      <a:pt x="0" y="859"/>
                      <a:pt x="0" y="1087"/>
                      <a:pt x="171" y="1257"/>
                    </a:cubicBezTo>
                    <a:cubicBezTo>
                      <a:pt x="281" y="1367"/>
                      <a:pt x="415" y="1430"/>
                      <a:pt x="527" y="1430"/>
                    </a:cubicBezTo>
                    <a:cubicBezTo>
                      <a:pt x="588" y="1430"/>
                      <a:pt x="643" y="1411"/>
                      <a:pt x="683" y="1371"/>
                    </a:cubicBezTo>
                    <a:lnTo>
                      <a:pt x="1422" y="518"/>
                    </a:lnTo>
                    <a:cubicBezTo>
                      <a:pt x="1536" y="404"/>
                      <a:pt x="1479" y="233"/>
                      <a:pt x="1366" y="120"/>
                    </a:cubicBezTo>
                    <a:cubicBezTo>
                      <a:pt x="1295" y="49"/>
                      <a:pt x="1203" y="1"/>
                      <a:pt x="111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0"/>
              <p:cNvSpPr/>
              <p:nvPr/>
            </p:nvSpPr>
            <p:spPr>
              <a:xfrm>
                <a:off x="6347725" y="2889438"/>
                <a:ext cx="412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695" extrusionOk="0">
                    <a:moveTo>
                      <a:pt x="952" y="0"/>
                    </a:moveTo>
                    <a:cubicBezTo>
                      <a:pt x="865" y="0"/>
                      <a:pt x="791" y="28"/>
                      <a:pt x="740" y="79"/>
                    </a:cubicBezTo>
                    <a:lnTo>
                      <a:pt x="57" y="989"/>
                    </a:lnTo>
                    <a:cubicBezTo>
                      <a:pt x="0" y="1103"/>
                      <a:pt x="114" y="1388"/>
                      <a:pt x="455" y="1558"/>
                    </a:cubicBezTo>
                    <a:cubicBezTo>
                      <a:pt x="612" y="1652"/>
                      <a:pt x="769" y="1694"/>
                      <a:pt x="897" y="1694"/>
                    </a:cubicBezTo>
                    <a:cubicBezTo>
                      <a:pt x="1001" y="1694"/>
                      <a:pt x="1087" y="1666"/>
                      <a:pt x="1138" y="1615"/>
                    </a:cubicBezTo>
                    <a:lnTo>
                      <a:pt x="1593" y="591"/>
                    </a:lnTo>
                    <a:cubicBezTo>
                      <a:pt x="1650" y="477"/>
                      <a:pt x="1536" y="250"/>
                      <a:pt x="1309" y="136"/>
                    </a:cubicBezTo>
                    <a:cubicBezTo>
                      <a:pt x="1183" y="42"/>
                      <a:pt x="1058" y="0"/>
                      <a:pt x="9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0"/>
              <p:cNvSpPr/>
              <p:nvPr/>
            </p:nvSpPr>
            <p:spPr>
              <a:xfrm>
                <a:off x="6383275" y="2905063"/>
                <a:ext cx="313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82" extrusionOk="0">
                    <a:moveTo>
                      <a:pt x="822" y="1"/>
                    </a:moveTo>
                    <a:cubicBezTo>
                      <a:pt x="687" y="1"/>
                      <a:pt x="554" y="54"/>
                      <a:pt x="512" y="137"/>
                    </a:cubicBezTo>
                    <a:lnTo>
                      <a:pt x="57" y="1161"/>
                    </a:lnTo>
                    <a:cubicBezTo>
                      <a:pt x="0" y="1275"/>
                      <a:pt x="171" y="1502"/>
                      <a:pt x="342" y="1559"/>
                    </a:cubicBezTo>
                    <a:cubicBezTo>
                      <a:pt x="403" y="1574"/>
                      <a:pt x="464" y="1581"/>
                      <a:pt x="521" y="1581"/>
                    </a:cubicBezTo>
                    <a:cubicBezTo>
                      <a:pt x="679" y="1581"/>
                      <a:pt x="812" y="1528"/>
                      <a:pt x="854" y="1445"/>
                    </a:cubicBezTo>
                    <a:lnTo>
                      <a:pt x="1195" y="364"/>
                    </a:lnTo>
                    <a:cubicBezTo>
                      <a:pt x="1252" y="251"/>
                      <a:pt x="1138" y="80"/>
                      <a:pt x="967" y="23"/>
                    </a:cubicBezTo>
                    <a:cubicBezTo>
                      <a:pt x="922" y="8"/>
                      <a:pt x="872" y="1"/>
                      <a:pt x="82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6414550" y="2913638"/>
                <a:ext cx="341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693" extrusionOk="0">
                    <a:moveTo>
                      <a:pt x="710" y="0"/>
                    </a:moveTo>
                    <a:cubicBezTo>
                      <a:pt x="523" y="0"/>
                      <a:pt x="385" y="64"/>
                      <a:pt x="342" y="192"/>
                    </a:cubicBezTo>
                    <a:lnTo>
                      <a:pt x="1" y="1216"/>
                    </a:lnTo>
                    <a:cubicBezTo>
                      <a:pt x="1" y="1387"/>
                      <a:pt x="171" y="1557"/>
                      <a:pt x="456" y="1671"/>
                    </a:cubicBezTo>
                    <a:cubicBezTo>
                      <a:pt x="527" y="1685"/>
                      <a:pt x="598" y="1692"/>
                      <a:pt x="665" y="1692"/>
                    </a:cubicBezTo>
                    <a:cubicBezTo>
                      <a:pt x="865" y="1692"/>
                      <a:pt x="1025" y="1628"/>
                      <a:pt x="1025" y="1500"/>
                    </a:cubicBezTo>
                    <a:lnTo>
                      <a:pt x="1309" y="420"/>
                    </a:lnTo>
                    <a:cubicBezTo>
                      <a:pt x="1366" y="306"/>
                      <a:pt x="1138" y="135"/>
                      <a:pt x="911" y="21"/>
                    </a:cubicBezTo>
                    <a:cubicBezTo>
                      <a:pt x="840" y="7"/>
                      <a:pt x="772" y="0"/>
                      <a:pt x="71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0"/>
              <p:cNvSpPr/>
              <p:nvPr/>
            </p:nvSpPr>
            <p:spPr>
              <a:xfrm>
                <a:off x="6450100" y="2922163"/>
                <a:ext cx="270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36" extrusionOk="0">
                    <a:moveTo>
                      <a:pt x="581" y="0"/>
                    </a:moveTo>
                    <a:cubicBezTo>
                      <a:pt x="435" y="0"/>
                      <a:pt x="328" y="64"/>
                      <a:pt x="285" y="192"/>
                    </a:cubicBezTo>
                    <a:lnTo>
                      <a:pt x="58" y="1273"/>
                    </a:lnTo>
                    <a:cubicBezTo>
                      <a:pt x="1" y="1444"/>
                      <a:pt x="171" y="1558"/>
                      <a:pt x="399" y="1614"/>
                    </a:cubicBezTo>
                    <a:cubicBezTo>
                      <a:pt x="442" y="1629"/>
                      <a:pt x="484" y="1636"/>
                      <a:pt x="525" y="1636"/>
                    </a:cubicBezTo>
                    <a:cubicBezTo>
                      <a:pt x="648" y="1636"/>
                      <a:pt x="754" y="1572"/>
                      <a:pt x="797" y="1444"/>
                    </a:cubicBezTo>
                    <a:lnTo>
                      <a:pt x="1025" y="363"/>
                    </a:lnTo>
                    <a:cubicBezTo>
                      <a:pt x="1082" y="192"/>
                      <a:pt x="911" y="79"/>
                      <a:pt x="740" y="22"/>
                    </a:cubicBezTo>
                    <a:cubicBezTo>
                      <a:pt x="683" y="7"/>
                      <a:pt x="630" y="0"/>
                      <a:pt x="58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0"/>
              <p:cNvSpPr/>
              <p:nvPr/>
            </p:nvSpPr>
            <p:spPr>
              <a:xfrm>
                <a:off x="6259550" y="2944013"/>
                <a:ext cx="216175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4211" extrusionOk="0">
                    <a:moveTo>
                      <a:pt x="8590" y="1"/>
                    </a:moveTo>
                    <a:cubicBezTo>
                      <a:pt x="8590" y="1"/>
                      <a:pt x="8419" y="1"/>
                      <a:pt x="8192" y="58"/>
                    </a:cubicBezTo>
                    <a:cubicBezTo>
                      <a:pt x="7907" y="58"/>
                      <a:pt x="7509" y="58"/>
                      <a:pt x="7111" y="172"/>
                    </a:cubicBezTo>
                    <a:cubicBezTo>
                      <a:pt x="6201" y="342"/>
                      <a:pt x="5120" y="740"/>
                      <a:pt x="4039" y="1195"/>
                    </a:cubicBezTo>
                    <a:cubicBezTo>
                      <a:pt x="3015" y="1650"/>
                      <a:pt x="1992" y="2106"/>
                      <a:pt x="1309" y="2390"/>
                    </a:cubicBezTo>
                    <a:cubicBezTo>
                      <a:pt x="968" y="2561"/>
                      <a:pt x="570" y="2674"/>
                      <a:pt x="399" y="2731"/>
                    </a:cubicBezTo>
                    <a:cubicBezTo>
                      <a:pt x="171" y="2845"/>
                      <a:pt x="1" y="2902"/>
                      <a:pt x="1" y="2902"/>
                    </a:cubicBezTo>
                    <a:lnTo>
                      <a:pt x="513" y="4210"/>
                    </a:lnTo>
                    <a:cubicBezTo>
                      <a:pt x="513" y="4210"/>
                      <a:pt x="626" y="4153"/>
                      <a:pt x="854" y="4096"/>
                    </a:cubicBezTo>
                    <a:cubicBezTo>
                      <a:pt x="1082" y="3983"/>
                      <a:pt x="1423" y="3926"/>
                      <a:pt x="1821" y="3755"/>
                    </a:cubicBezTo>
                    <a:cubicBezTo>
                      <a:pt x="2617" y="3414"/>
                      <a:pt x="3641" y="2902"/>
                      <a:pt x="4608" y="2504"/>
                    </a:cubicBezTo>
                    <a:cubicBezTo>
                      <a:pt x="5632" y="2049"/>
                      <a:pt x="6599" y="1707"/>
                      <a:pt x="7338" y="1594"/>
                    </a:cubicBezTo>
                    <a:cubicBezTo>
                      <a:pt x="7737" y="1480"/>
                      <a:pt x="8078" y="1480"/>
                      <a:pt x="8249" y="1480"/>
                    </a:cubicBezTo>
                    <a:cubicBezTo>
                      <a:pt x="8476" y="1423"/>
                      <a:pt x="8647" y="1423"/>
                      <a:pt x="8647" y="1423"/>
                    </a:cubicBezTo>
                    <a:lnTo>
                      <a:pt x="8590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0"/>
              <p:cNvSpPr/>
              <p:nvPr/>
            </p:nvSpPr>
            <p:spPr>
              <a:xfrm>
                <a:off x="6259550" y="2944013"/>
                <a:ext cx="21475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8590" h="2902" fill="none" extrusionOk="0">
                    <a:moveTo>
                      <a:pt x="8590" y="1"/>
                    </a:moveTo>
                    <a:cubicBezTo>
                      <a:pt x="8590" y="1"/>
                      <a:pt x="8419" y="1"/>
                      <a:pt x="8192" y="58"/>
                    </a:cubicBezTo>
                    <a:cubicBezTo>
                      <a:pt x="7907" y="58"/>
                      <a:pt x="7509" y="58"/>
                      <a:pt x="7111" y="172"/>
                    </a:cubicBezTo>
                    <a:cubicBezTo>
                      <a:pt x="6201" y="342"/>
                      <a:pt x="5120" y="740"/>
                      <a:pt x="4039" y="1195"/>
                    </a:cubicBezTo>
                    <a:cubicBezTo>
                      <a:pt x="3015" y="1650"/>
                      <a:pt x="1992" y="2106"/>
                      <a:pt x="1309" y="2390"/>
                    </a:cubicBezTo>
                    <a:cubicBezTo>
                      <a:pt x="968" y="2561"/>
                      <a:pt x="626" y="2674"/>
                      <a:pt x="399" y="2731"/>
                    </a:cubicBezTo>
                    <a:cubicBezTo>
                      <a:pt x="171" y="2845"/>
                      <a:pt x="1" y="2902"/>
                      <a:pt x="1" y="290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>
                <a:off x="6272350" y="2979563"/>
                <a:ext cx="20337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2789" fill="none" extrusionOk="0">
                    <a:moveTo>
                      <a:pt x="1" y="2788"/>
                    </a:moveTo>
                    <a:cubicBezTo>
                      <a:pt x="1" y="2788"/>
                      <a:pt x="114" y="2731"/>
                      <a:pt x="342" y="2674"/>
                    </a:cubicBezTo>
                    <a:cubicBezTo>
                      <a:pt x="570" y="2561"/>
                      <a:pt x="911" y="2504"/>
                      <a:pt x="1309" y="2333"/>
                    </a:cubicBezTo>
                    <a:cubicBezTo>
                      <a:pt x="2105" y="1992"/>
                      <a:pt x="3129" y="1480"/>
                      <a:pt x="4096" y="1082"/>
                    </a:cubicBezTo>
                    <a:cubicBezTo>
                      <a:pt x="5120" y="627"/>
                      <a:pt x="6087" y="285"/>
                      <a:pt x="6826" y="172"/>
                    </a:cubicBezTo>
                    <a:cubicBezTo>
                      <a:pt x="7225" y="58"/>
                      <a:pt x="7566" y="58"/>
                      <a:pt x="7737" y="58"/>
                    </a:cubicBezTo>
                    <a:cubicBezTo>
                      <a:pt x="7964" y="1"/>
                      <a:pt x="8135" y="1"/>
                      <a:pt x="8135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>
                <a:off x="6270925" y="3006463"/>
                <a:ext cx="313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633" extrusionOk="0">
                    <a:moveTo>
                      <a:pt x="593" y="1"/>
                    </a:moveTo>
                    <a:cubicBezTo>
                      <a:pt x="516" y="1"/>
                      <a:pt x="429" y="19"/>
                      <a:pt x="342" y="63"/>
                    </a:cubicBezTo>
                    <a:cubicBezTo>
                      <a:pt x="115" y="119"/>
                      <a:pt x="1" y="290"/>
                      <a:pt x="58" y="461"/>
                    </a:cubicBezTo>
                    <a:lnTo>
                      <a:pt x="399" y="1485"/>
                    </a:lnTo>
                    <a:cubicBezTo>
                      <a:pt x="435" y="1593"/>
                      <a:pt x="540" y="1632"/>
                      <a:pt x="669" y="1632"/>
                    </a:cubicBezTo>
                    <a:cubicBezTo>
                      <a:pt x="744" y="1632"/>
                      <a:pt x="828" y="1619"/>
                      <a:pt x="911" y="1598"/>
                    </a:cubicBezTo>
                    <a:cubicBezTo>
                      <a:pt x="1138" y="1541"/>
                      <a:pt x="1252" y="1314"/>
                      <a:pt x="1195" y="1200"/>
                    </a:cubicBezTo>
                    <a:lnTo>
                      <a:pt x="854" y="119"/>
                    </a:lnTo>
                    <a:cubicBezTo>
                      <a:pt x="819" y="49"/>
                      <a:pt x="719" y="1"/>
                      <a:pt x="59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>
                <a:off x="6305050" y="2991813"/>
                <a:ext cx="3417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621" extrusionOk="0">
                    <a:moveTo>
                      <a:pt x="634" y="0"/>
                    </a:moveTo>
                    <a:cubicBezTo>
                      <a:pt x="547" y="0"/>
                      <a:pt x="445" y="29"/>
                      <a:pt x="342" y="80"/>
                    </a:cubicBezTo>
                    <a:cubicBezTo>
                      <a:pt x="115" y="137"/>
                      <a:pt x="1" y="307"/>
                      <a:pt x="58" y="478"/>
                    </a:cubicBezTo>
                    <a:lnTo>
                      <a:pt x="513" y="1502"/>
                    </a:lnTo>
                    <a:cubicBezTo>
                      <a:pt x="548" y="1572"/>
                      <a:pt x="648" y="1621"/>
                      <a:pt x="774" y="1621"/>
                    </a:cubicBezTo>
                    <a:cubicBezTo>
                      <a:pt x="851" y="1621"/>
                      <a:pt x="938" y="1602"/>
                      <a:pt x="1025" y="1559"/>
                    </a:cubicBezTo>
                    <a:cubicBezTo>
                      <a:pt x="1252" y="1502"/>
                      <a:pt x="1366" y="1274"/>
                      <a:pt x="1309" y="1161"/>
                    </a:cubicBezTo>
                    <a:lnTo>
                      <a:pt x="854" y="137"/>
                    </a:lnTo>
                    <a:cubicBezTo>
                      <a:pt x="823" y="43"/>
                      <a:pt x="740" y="0"/>
                      <a:pt x="63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>
                <a:off x="6334925" y="2974738"/>
                <a:ext cx="441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744" extrusionOk="0">
                    <a:moveTo>
                      <a:pt x="1029" y="1"/>
                    </a:moveTo>
                    <a:cubicBezTo>
                      <a:pt x="888" y="1"/>
                      <a:pt x="700" y="43"/>
                      <a:pt x="512" y="137"/>
                    </a:cubicBezTo>
                    <a:cubicBezTo>
                      <a:pt x="228" y="251"/>
                      <a:pt x="0" y="478"/>
                      <a:pt x="57" y="592"/>
                    </a:cubicBezTo>
                    <a:lnTo>
                      <a:pt x="512" y="1616"/>
                    </a:lnTo>
                    <a:cubicBezTo>
                      <a:pt x="541" y="1701"/>
                      <a:pt x="640" y="1744"/>
                      <a:pt x="768" y="1744"/>
                    </a:cubicBezTo>
                    <a:cubicBezTo>
                      <a:pt x="896" y="1744"/>
                      <a:pt x="1053" y="1701"/>
                      <a:pt x="1195" y="1616"/>
                    </a:cubicBezTo>
                    <a:cubicBezTo>
                      <a:pt x="1536" y="1502"/>
                      <a:pt x="1764" y="1275"/>
                      <a:pt x="1707" y="1104"/>
                    </a:cubicBezTo>
                    <a:lnTo>
                      <a:pt x="1252" y="80"/>
                    </a:lnTo>
                    <a:cubicBezTo>
                      <a:pt x="1226" y="29"/>
                      <a:pt x="1143" y="1"/>
                      <a:pt x="102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>
                <a:off x="6376175" y="2961038"/>
                <a:ext cx="313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655" extrusionOk="0">
                    <a:moveTo>
                      <a:pt x="576" y="0"/>
                    </a:moveTo>
                    <a:cubicBezTo>
                      <a:pt x="502" y="0"/>
                      <a:pt x="422" y="19"/>
                      <a:pt x="341" y="59"/>
                    </a:cubicBezTo>
                    <a:cubicBezTo>
                      <a:pt x="114" y="116"/>
                      <a:pt x="0" y="344"/>
                      <a:pt x="0" y="458"/>
                    </a:cubicBezTo>
                    <a:lnTo>
                      <a:pt x="455" y="1481"/>
                    </a:lnTo>
                    <a:cubicBezTo>
                      <a:pt x="492" y="1592"/>
                      <a:pt x="600" y="1654"/>
                      <a:pt x="717" y="1654"/>
                    </a:cubicBezTo>
                    <a:cubicBezTo>
                      <a:pt x="782" y="1654"/>
                      <a:pt x="850" y="1635"/>
                      <a:pt x="910" y="1595"/>
                    </a:cubicBezTo>
                    <a:cubicBezTo>
                      <a:pt x="1138" y="1481"/>
                      <a:pt x="1251" y="1368"/>
                      <a:pt x="1251" y="1197"/>
                    </a:cubicBezTo>
                    <a:lnTo>
                      <a:pt x="853" y="173"/>
                    </a:lnTo>
                    <a:cubicBezTo>
                      <a:pt x="816" y="63"/>
                      <a:pt x="709" y="0"/>
                      <a:pt x="57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>
                <a:off x="6408875" y="2949163"/>
                <a:ext cx="3700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50" extrusionOk="0">
                    <a:moveTo>
                      <a:pt x="837" y="0"/>
                    </a:moveTo>
                    <a:cubicBezTo>
                      <a:pt x="752" y="0"/>
                      <a:pt x="661" y="7"/>
                      <a:pt x="569" y="22"/>
                    </a:cubicBezTo>
                    <a:cubicBezTo>
                      <a:pt x="228" y="79"/>
                      <a:pt x="0" y="307"/>
                      <a:pt x="57" y="478"/>
                    </a:cubicBezTo>
                    <a:lnTo>
                      <a:pt x="398" y="1501"/>
                    </a:lnTo>
                    <a:cubicBezTo>
                      <a:pt x="435" y="1610"/>
                      <a:pt x="539" y="1649"/>
                      <a:pt x="683" y="1649"/>
                    </a:cubicBezTo>
                    <a:cubicBezTo>
                      <a:pt x="767" y="1649"/>
                      <a:pt x="863" y="1636"/>
                      <a:pt x="967" y="1615"/>
                    </a:cubicBezTo>
                    <a:cubicBezTo>
                      <a:pt x="1252" y="1558"/>
                      <a:pt x="1479" y="1388"/>
                      <a:pt x="1479" y="1274"/>
                    </a:cubicBezTo>
                    <a:lnTo>
                      <a:pt x="1252" y="136"/>
                    </a:lnTo>
                    <a:cubicBezTo>
                      <a:pt x="1252" y="53"/>
                      <a:pt x="1069" y="0"/>
                      <a:pt x="83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>
                <a:off x="6452950" y="2942613"/>
                <a:ext cx="242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707" extrusionOk="0">
                    <a:moveTo>
                      <a:pt x="456" y="0"/>
                    </a:moveTo>
                    <a:cubicBezTo>
                      <a:pt x="228" y="57"/>
                      <a:pt x="1" y="171"/>
                      <a:pt x="57" y="341"/>
                    </a:cubicBezTo>
                    <a:lnTo>
                      <a:pt x="171" y="1422"/>
                    </a:lnTo>
                    <a:cubicBezTo>
                      <a:pt x="171" y="1593"/>
                      <a:pt x="399" y="1706"/>
                      <a:pt x="569" y="1706"/>
                    </a:cubicBezTo>
                    <a:cubicBezTo>
                      <a:pt x="797" y="1650"/>
                      <a:pt x="968" y="1536"/>
                      <a:pt x="968" y="1365"/>
                    </a:cubicBezTo>
                    <a:lnTo>
                      <a:pt x="968" y="284"/>
                    </a:lnTo>
                    <a:cubicBezTo>
                      <a:pt x="968" y="114"/>
                      <a:pt x="740" y="0"/>
                      <a:pt x="45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0"/>
              <p:cNvSpPr/>
              <p:nvPr/>
            </p:nvSpPr>
            <p:spPr>
              <a:xfrm>
                <a:off x="6468600" y="2646813"/>
                <a:ext cx="1393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5746" extrusionOk="0">
                    <a:moveTo>
                      <a:pt x="1309" y="1"/>
                    </a:moveTo>
                    <a:lnTo>
                      <a:pt x="0" y="570"/>
                    </a:lnTo>
                    <a:cubicBezTo>
                      <a:pt x="0" y="570"/>
                      <a:pt x="57" y="626"/>
                      <a:pt x="171" y="854"/>
                    </a:cubicBezTo>
                    <a:cubicBezTo>
                      <a:pt x="228" y="1025"/>
                      <a:pt x="285" y="1252"/>
                      <a:pt x="455" y="1593"/>
                    </a:cubicBezTo>
                    <a:cubicBezTo>
                      <a:pt x="797" y="2219"/>
                      <a:pt x="1309" y="3015"/>
                      <a:pt x="1934" y="3698"/>
                    </a:cubicBezTo>
                    <a:cubicBezTo>
                      <a:pt x="2617" y="4381"/>
                      <a:pt x="3356" y="5006"/>
                      <a:pt x="4039" y="5291"/>
                    </a:cubicBezTo>
                    <a:cubicBezTo>
                      <a:pt x="4380" y="5518"/>
                      <a:pt x="4665" y="5575"/>
                      <a:pt x="4835" y="5632"/>
                    </a:cubicBezTo>
                    <a:cubicBezTo>
                      <a:pt x="5063" y="5689"/>
                      <a:pt x="5176" y="5746"/>
                      <a:pt x="5176" y="5746"/>
                    </a:cubicBezTo>
                    <a:lnTo>
                      <a:pt x="5575" y="4381"/>
                    </a:lnTo>
                    <a:cubicBezTo>
                      <a:pt x="5575" y="4381"/>
                      <a:pt x="5461" y="4381"/>
                      <a:pt x="5347" y="4324"/>
                    </a:cubicBezTo>
                    <a:cubicBezTo>
                      <a:pt x="5176" y="4267"/>
                      <a:pt x="4949" y="4210"/>
                      <a:pt x="4665" y="4039"/>
                    </a:cubicBezTo>
                    <a:cubicBezTo>
                      <a:pt x="4153" y="3812"/>
                      <a:pt x="3527" y="3300"/>
                      <a:pt x="3015" y="2788"/>
                    </a:cubicBezTo>
                    <a:cubicBezTo>
                      <a:pt x="2446" y="2162"/>
                      <a:pt x="2048" y="1480"/>
                      <a:pt x="1764" y="968"/>
                    </a:cubicBezTo>
                    <a:cubicBezTo>
                      <a:pt x="1650" y="740"/>
                      <a:pt x="1536" y="456"/>
                      <a:pt x="1479" y="285"/>
                    </a:cubicBezTo>
                    <a:cubicBezTo>
                      <a:pt x="1365" y="115"/>
                      <a:pt x="1309" y="1"/>
                      <a:pt x="1309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0"/>
              <p:cNvSpPr/>
              <p:nvPr/>
            </p:nvSpPr>
            <p:spPr>
              <a:xfrm>
                <a:off x="6501300" y="2646813"/>
                <a:ext cx="106675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4381" fill="none" extrusionOk="0">
                    <a:moveTo>
                      <a:pt x="4267" y="4381"/>
                    </a:moveTo>
                    <a:cubicBezTo>
                      <a:pt x="4267" y="4381"/>
                      <a:pt x="4153" y="4381"/>
                      <a:pt x="4039" y="4324"/>
                    </a:cubicBezTo>
                    <a:cubicBezTo>
                      <a:pt x="3868" y="4267"/>
                      <a:pt x="3641" y="4210"/>
                      <a:pt x="3357" y="4039"/>
                    </a:cubicBezTo>
                    <a:cubicBezTo>
                      <a:pt x="2845" y="3812"/>
                      <a:pt x="2219" y="3300"/>
                      <a:pt x="1707" y="2788"/>
                    </a:cubicBezTo>
                    <a:cubicBezTo>
                      <a:pt x="1138" y="2162"/>
                      <a:pt x="740" y="1480"/>
                      <a:pt x="456" y="968"/>
                    </a:cubicBezTo>
                    <a:cubicBezTo>
                      <a:pt x="342" y="740"/>
                      <a:pt x="228" y="456"/>
                      <a:pt x="171" y="285"/>
                    </a:cubicBezTo>
                    <a:cubicBezTo>
                      <a:pt x="57" y="115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0"/>
              <p:cNvSpPr/>
              <p:nvPr/>
            </p:nvSpPr>
            <p:spPr>
              <a:xfrm>
                <a:off x="6468600" y="2661038"/>
                <a:ext cx="12942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177" fill="none" extrusionOk="0">
                    <a:moveTo>
                      <a:pt x="0" y="1"/>
                    </a:moveTo>
                    <a:cubicBezTo>
                      <a:pt x="0" y="1"/>
                      <a:pt x="57" y="57"/>
                      <a:pt x="171" y="285"/>
                    </a:cubicBezTo>
                    <a:cubicBezTo>
                      <a:pt x="228" y="456"/>
                      <a:pt x="285" y="683"/>
                      <a:pt x="455" y="1024"/>
                    </a:cubicBezTo>
                    <a:cubicBezTo>
                      <a:pt x="797" y="1650"/>
                      <a:pt x="1309" y="2446"/>
                      <a:pt x="1934" y="3129"/>
                    </a:cubicBezTo>
                    <a:cubicBezTo>
                      <a:pt x="2617" y="3812"/>
                      <a:pt x="3356" y="4437"/>
                      <a:pt x="4039" y="4722"/>
                    </a:cubicBezTo>
                    <a:cubicBezTo>
                      <a:pt x="4380" y="4949"/>
                      <a:pt x="4665" y="5006"/>
                      <a:pt x="4835" y="5063"/>
                    </a:cubicBezTo>
                    <a:cubicBezTo>
                      <a:pt x="5063" y="5177"/>
                      <a:pt x="5176" y="5177"/>
                      <a:pt x="5176" y="5177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0"/>
              <p:cNvSpPr/>
              <p:nvPr/>
            </p:nvSpPr>
            <p:spPr>
              <a:xfrm>
                <a:off x="6470025" y="2656238"/>
                <a:ext cx="412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18" extrusionOk="0">
                    <a:moveTo>
                      <a:pt x="1321" y="1"/>
                    </a:moveTo>
                    <a:cubicBezTo>
                      <a:pt x="1280" y="1"/>
                      <a:pt x="1237" y="8"/>
                      <a:pt x="1195" y="22"/>
                    </a:cubicBezTo>
                    <a:lnTo>
                      <a:pt x="171" y="420"/>
                    </a:lnTo>
                    <a:cubicBezTo>
                      <a:pt x="57" y="477"/>
                      <a:pt x="0" y="705"/>
                      <a:pt x="57" y="875"/>
                    </a:cubicBezTo>
                    <a:cubicBezTo>
                      <a:pt x="151" y="1016"/>
                      <a:pt x="283" y="1117"/>
                      <a:pt x="390" y="1117"/>
                    </a:cubicBezTo>
                    <a:cubicBezTo>
                      <a:pt x="413" y="1117"/>
                      <a:pt x="435" y="1113"/>
                      <a:pt x="455" y="1103"/>
                    </a:cubicBezTo>
                    <a:lnTo>
                      <a:pt x="1479" y="591"/>
                    </a:lnTo>
                    <a:cubicBezTo>
                      <a:pt x="1650" y="534"/>
                      <a:pt x="1650" y="363"/>
                      <a:pt x="1593" y="193"/>
                    </a:cubicBezTo>
                    <a:cubicBezTo>
                      <a:pt x="1550" y="65"/>
                      <a:pt x="1444" y="1"/>
                      <a:pt x="132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0"/>
              <p:cNvSpPr/>
              <p:nvPr/>
            </p:nvSpPr>
            <p:spPr>
              <a:xfrm>
                <a:off x="6484225" y="2681813"/>
                <a:ext cx="4127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220" extrusionOk="0">
                    <a:moveTo>
                      <a:pt x="1265" y="0"/>
                    </a:moveTo>
                    <a:cubicBezTo>
                      <a:pt x="1226" y="0"/>
                      <a:pt x="1184" y="8"/>
                      <a:pt x="1139" y="23"/>
                    </a:cubicBezTo>
                    <a:lnTo>
                      <a:pt x="172" y="535"/>
                    </a:lnTo>
                    <a:cubicBezTo>
                      <a:pt x="58" y="649"/>
                      <a:pt x="1" y="819"/>
                      <a:pt x="115" y="1047"/>
                    </a:cubicBezTo>
                    <a:cubicBezTo>
                      <a:pt x="188" y="1157"/>
                      <a:pt x="309" y="1220"/>
                      <a:pt x="416" y="1220"/>
                    </a:cubicBezTo>
                    <a:cubicBezTo>
                      <a:pt x="475" y="1220"/>
                      <a:pt x="529" y="1201"/>
                      <a:pt x="570" y="1160"/>
                    </a:cubicBezTo>
                    <a:lnTo>
                      <a:pt x="1480" y="592"/>
                    </a:lnTo>
                    <a:cubicBezTo>
                      <a:pt x="1594" y="478"/>
                      <a:pt x="1651" y="307"/>
                      <a:pt x="1537" y="137"/>
                    </a:cubicBezTo>
                    <a:cubicBezTo>
                      <a:pt x="1453" y="53"/>
                      <a:pt x="1370" y="0"/>
                      <a:pt x="12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6499875" y="2702563"/>
                <a:ext cx="441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70" extrusionOk="0">
                    <a:moveTo>
                      <a:pt x="1189" y="0"/>
                    </a:moveTo>
                    <a:cubicBezTo>
                      <a:pt x="1149" y="0"/>
                      <a:pt x="1113" y="14"/>
                      <a:pt x="1081" y="46"/>
                    </a:cubicBezTo>
                    <a:lnTo>
                      <a:pt x="171" y="672"/>
                    </a:lnTo>
                    <a:cubicBezTo>
                      <a:pt x="1" y="785"/>
                      <a:pt x="58" y="1013"/>
                      <a:pt x="285" y="1297"/>
                    </a:cubicBezTo>
                    <a:cubicBezTo>
                      <a:pt x="410" y="1464"/>
                      <a:pt x="596" y="1570"/>
                      <a:pt x="731" y="1570"/>
                    </a:cubicBezTo>
                    <a:cubicBezTo>
                      <a:pt x="781" y="1570"/>
                      <a:pt x="823" y="1555"/>
                      <a:pt x="854" y="1525"/>
                    </a:cubicBezTo>
                    <a:lnTo>
                      <a:pt x="1650" y="729"/>
                    </a:lnTo>
                    <a:cubicBezTo>
                      <a:pt x="1764" y="672"/>
                      <a:pt x="1707" y="387"/>
                      <a:pt x="1536" y="217"/>
                    </a:cubicBezTo>
                    <a:cubicBezTo>
                      <a:pt x="1413" y="94"/>
                      <a:pt x="1290" y="0"/>
                      <a:pt x="118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0"/>
              <p:cNvSpPr/>
              <p:nvPr/>
            </p:nvSpPr>
            <p:spPr>
              <a:xfrm>
                <a:off x="6525475" y="2725513"/>
                <a:ext cx="35575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32" extrusionOk="0">
                    <a:moveTo>
                      <a:pt x="1020" y="1"/>
                    </a:moveTo>
                    <a:cubicBezTo>
                      <a:pt x="958" y="1"/>
                      <a:pt x="901" y="15"/>
                      <a:pt x="854" y="38"/>
                    </a:cubicBezTo>
                    <a:lnTo>
                      <a:pt x="114" y="891"/>
                    </a:lnTo>
                    <a:cubicBezTo>
                      <a:pt x="1" y="1005"/>
                      <a:pt x="57" y="1176"/>
                      <a:pt x="171" y="1346"/>
                    </a:cubicBezTo>
                    <a:cubicBezTo>
                      <a:pt x="256" y="1403"/>
                      <a:pt x="356" y="1432"/>
                      <a:pt x="448" y="1432"/>
                    </a:cubicBezTo>
                    <a:cubicBezTo>
                      <a:pt x="541" y="1432"/>
                      <a:pt x="626" y="1403"/>
                      <a:pt x="683" y="1346"/>
                    </a:cubicBezTo>
                    <a:lnTo>
                      <a:pt x="1366" y="493"/>
                    </a:lnTo>
                    <a:cubicBezTo>
                      <a:pt x="1423" y="379"/>
                      <a:pt x="1423" y="209"/>
                      <a:pt x="1309" y="95"/>
                    </a:cubicBezTo>
                    <a:cubicBezTo>
                      <a:pt x="1209" y="28"/>
                      <a:pt x="1109" y="1"/>
                      <a:pt x="102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0"/>
              <p:cNvSpPr/>
              <p:nvPr/>
            </p:nvSpPr>
            <p:spPr>
              <a:xfrm>
                <a:off x="6549650" y="2740463"/>
                <a:ext cx="370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31" extrusionOk="0">
                    <a:moveTo>
                      <a:pt x="858" y="0"/>
                    </a:moveTo>
                    <a:cubicBezTo>
                      <a:pt x="789" y="0"/>
                      <a:pt x="731" y="18"/>
                      <a:pt x="683" y="66"/>
                    </a:cubicBezTo>
                    <a:lnTo>
                      <a:pt x="57" y="1033"/>
                    </a:lnTo>
                    <a:cubicBezTo>
                      <a:pt x="0" y="1147"/>
                      <a:pt x="57" y="1374"/>
                      <a:pt x="342" y="1545"/>
                    </a:cubicBezTo>
                    <a:cubicBezTo>
                      <a:pt x="484" y="1602"/>
                      <a:pt x="612" y="1630"/>
                      <a:pt x="712" y="1630"/>
                    </a:cubicBezTo>
                    <a:cubicBezTo>
                      <a:pt x="811" y="1630"/>
                      <a:pt x="882" y="1602"/>
                      <a:pt x="911" y="1545"/>
                    </a:cubicBezTo>
                    <a:lnTo>
                      <a:pt x="1423" y="521"/>
                    </a:lnTo>
                    <a:cubicBezTo>
                      <a:pt x="1479" y="407"/>
                      <a:pt x="1366" y="180"/>
                      <a:pt x="1195" y="66"/>
                    </a:cubicBezTo>
                    <a:cubicBezTo>
                      <a:pt x="1064" y="33"/>
                      <a:pt x="951" y="0"/>
                      <a:pt x="85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0"/>
              <p:cNvSpPr/>
              <p:nvPr/>
            </p:nvSpPr>
            <p:spPr>
              <a:xfrm>
                <a:off x="6582350" y="2752938"/>
                <a:ext cx="270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36" extrusionOk="0">
                    <a:moveTo>
                      <a:pt x="704" y="1"/>
                    </a:moveTo>
                    <a:cubicBezTo>
                      <a:pt x="605" y="1"/>
                      <a:pt x="498" y="65"/>
                      <a:pt x="456" y="193"/>
                    </a:cubicBezTo>
                    <a:lnTo>
                      <a:pt x="1" y="1216"/>
                    </a:lnTo>
                    <a:cubicBezTo>
                      <a:pt x="1" y="1330"/>
                      <a:pt x="115" y="1501"/>
                      <a:pt x="285" y="1615"/>
                    </a:cubicBezTo>
                    <a:cubicBezTo>
                      <a:pt x="342" y="1629"/>
                      <a:pt x="395" y="1636"/>
                      <a:pt x="444" y="1636"/>
                    </a:cubicBezTo>
                    <a:cubicBezTo>
                      <a:pt x="591" y="1636"/>
                      <a:pt x="698" y="1572"/>
                      <a:pt x="740" y="1444"/>
                    </a:cubicBezTo>
                    <a:lnTo>
                      <a:pt x="1025" y="363"/>
                    </a:lnTo>
                    <a:cubicBezTo>
                      <a:pt x="1081" y="249"/>
                      <a:pt x="968" y="79"/>
                      <a:pt x="797" y="22"/>
                    </a:cubicBezTo>
                    <a:cubicBezTo>
                      <a:pt x="769" y="8"/>
                      <a:pt x="737" y="1"/>
                      <a:pt x="70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0"/>
              <p:cNvSpPr/>
              <p:nvPr/>
            </p:nvSpPr>
            <p:spPr>
              <a:xfrm>
                <a:off x="6451525" y="2764838"/>
                <a:ext cx="14507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4324" extrusionOk="0">
                    <a:moveTo>
                      <a:pt x="5404" y="1"/>
                    </a:moveTo>
                    <a:cubicBezTo>
                      <a:pt x="5234" y="58"/>
                      <a:pt x="4949" y="58"/>
                      <a:pt x="4608" y="172"/>
                    </a:cubicBezTo>
                    <a:cubicBezTo>
                      <a:pt x="3982" y="285"/>
                      <a:pt x="3186" y="740"/>
                      <a:pt x="2447" y="1195"/>
                    </a:cubicBezTo>
                    <a:cubicBezTo>
                      <a:pt x="1764" y="1707"/>
                      <a:pt x="1195" y="2219"/>
                      <a:pt x="740" y="2617"/>
                    </a:cubicBezTo>
                    <a:cubicBezTo>
                      <a:pt x="285" y="3016"/>
                      <a:pt x="1" y="3243"/>
                      <a:pt x="1" y="3243"/>
                    </a:cubicBezTo>
                    <a:lnTo>
                      <a:pt x="911" y="4324"/>
                    </a:lnTo>
                    <a:cubicBezTo>
                      <a:pt x="911" y="4324"/>
                      <a:pt x="1252" y="4096"/>
                      <a:pt x="1650" y="3698"/>
                    </a:cubicBezTo>
                    <a:cubicBezTo>
                      <a:pt x="2105" y="3300"/>
                      <a:pt x="2674" y="2788"/>
                      <a:pt x="3300" y="2390"/>
                    </a:cubicBezTo>
                    <a:cubicBezTo>
                      <a:pt x="3869" y="1992"/>
                      <a:pt x="4494" y="1650"/>
                      <a:pt x="5006" y="1537"/>
                    </a:cubicBezTo>
                    <a:cubicBezTo>
                      <a:pt x="5234" y="1423"/>
                      <a:pt x="5461" y="1423"/>
                      <a:pt x="5575" y="1423"/>
                    </a:cubicBezTo>
                    <a:lnTo>
                      <a:pt x="5803" y="1423"/>
                    </a:lnTo>
                    <a:lnTo>
                      <a:pt x="5746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0"/>
              <p:cNvSpPr/>
              <p:nvPr/>
            </p:nvSpPr>
            <p:spPr>
              <a:xfrm>
                <a:off x="6451525" y="2764838"/>
                <a:ext cx="1436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244" fill="none" extrusionOk="0">
                    <a:moveTo>
                      <a:pt x="5746" y="1"/>
                    </a:moveTo>
                    <a:cubicBezTo>
                      <a:pt x="5746" y="1"/>
                      <a:pt x="5632" y="1"/>
                      <a:pt x="5404" y="1"/>
                    </a:cubicBezTo>
                    <a:cubicBezTo>
                      <a:pt x="5234" y="58"/>
                      <a:pt x="4949" y="58"/>
                      <a:pt x="4608" y="172"/>
                    </a:cubicBezTo>
                    <a:cubicBezTo>
                      <a:pt x="3982" y="285"/>
                      <a:pt x="3186" y="740"/>
                      <a:pt x="2447" y="1195"/>
                    </a:cubicBezTo>
                    <a:cubicBezTo>
                      <a:pt x="1764" y="1707"/>
                      <a:pt x="1195" y="2219"/>
                      <a:pt x="740" y="2617"/>
                    </a:cubicBezTo>
                    <a:cubicBezTo>
                      <a:pt x="285" y="3016"/>
                      <a:pt x="1" y="3243"/>
                      <a:pt x="1" y="3243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>
                <a:off x="6474275" y="2800388"/>
                <a:ext cx="122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2902" fill="none" extrusionOk="0">
                    <a:moveTo>
                      <a:pt x="1" y="2902"/>
                    </a:moveTo>
                    <a:cubicBezTo>
                      <a:pt x="1" y="2902"/>
                      <a:pt x="342" y="2674"/>
                      <a:pt x="740" y="2276"/>
                    </a:cubicBezTo>
                    <a:cubicBezTo>
                      <a:pt x="1195" y="1878"/>
                      <a:pt x="1764" y="1366"/>
                      <a:pt x="2390" y="968"/>
                    </a:cubicBezTo>
                    <a:cubicBezTo>
                      <a:pt x="2959" y="570"/>
                      <a:pt x="3584" y="228"/>
                      <a:pt x="4096" y="115"/>
                    </a:cubicBezTo>
                    <a:cubicBezTo>
                      <a:pt x="4324" y="1"/>
                      <a:pt x="4551" y="1"/>
                      <a:pt x="4665" y="1"/>
                    </a:cubicBezTo>
                    <a:cubicBezTo>
                      <a:pt x="4836" y="1"/>
                      <a:pt x="4893" y="1"/>
                      <a:pt x="4893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0"/>
              <p:cNvSpPr/>
              <p:nvPr/>
            </p:nvSpPr>
            <p:spPr>
              <a:xfrm>
                <a:off x="6458650" y="2833813"/>
                <a:ext cx="341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423" extrusionOk="0">
                    <a:moveTo>
                      <a:pt x="363" y="1"/>
                    </a:moveTo>
                    <a:cubicBezTo>
                      <a:pt x="285" y="1"/>
                      <a:pt x="199" y="29"/>
                      <a:pt x="114" y="86"/>
                    </a:cubicBezTo>
                    <a:cubicBezTo>
                      <a:pt x="0" y="143"/>
                      <a:pt x="0" y="370"/>
                      <a:pt x="57" y="484"/>
                    </a:cubicBezTo>
                    <a:lnTo>
                      <a:pt x="796" y="1337"/>
                    </a:lnTo>
                    <a:cubicBezTo>
                      <a:pt x="853" y="1394"/>
                      <a:pt x="924" y="1423"/>
                      <a:pt x="996" y="1423"/>
                    </a:cubicBezTo>
                    <a:cubicBezTo>
                      <a:pt x="1067" y="1423"/>
                      <a:pt x="1138" y="1394"/>
                      <a:pt x="1195" y="1337"/>
                    </a:cubicBezTo>
                    <a:cubicBezTo>
                      <a:pt x="1365" y="1224"/>
                      <a:pt x="1365" y="1053"/>
                      <a:pt x="1251" y="939"/>
                    </a:cubicBezTo>
                    <a:lnTo>
                      <a:pt x="569" y="86"/>
                    </a:lnTo>
                    <a:cubicBezTo>
                      <a:pt x="512" y="29"/>
                      <a:pt x="441" y="1"/>
                      <a:pt x="36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0"/>
              <p:cNvSpPr/>
              <p:nvPr/>
            </p:nvSpPr>
            <p:spPr>
              <a:xfrm>
                <a:off x="6478550" y="2815338"/>
                <a:ext cx="341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423" extrusionOk="0">
                    <a:moveTo>
                      <a:pt x="370" y="0"/>
                    </a:moveTo>
                    <a:cubicBezTo>
                      <a:pt x="299" y="0"/>
                      <a:pt x="228" y="29"/>
                      <a:pt x="171" y="86"/>
                    </a:cubicBezTo>
                    <a:cubicBezTo>
                      <a:pt x="0" y="199"/>
                      <a:pt x="0" y="370"/>
                      <a:pt x="114" y="484"/>
                    </a:cubicBezTo>
                    <a:lnTo>
                      <a:pt x="854" y="1337"/>
                    </a:lnTo>
                    <a:cubicBezTo>
                      <a:pt x="882" y="1394"/>
                      <a:pt x="953" y="1422"/>
                      <a:pt x="1031" y="1422"/>
                    </a:cubicBezTo>
                    <a:cubicBezTo>
                      <a:pt x="1110" y="1422"/>
                      <a:pt x="1195" y="1394"/>
                      <a:pt x="1252" y="1337"/>
                    </a:cubicBezTo>
                    <a:cubicBezTo>
                      <a:pt x="1366" y="1223"/>
                      <a:pt x="1366" y="1052"/>
                      <a:pt x="1309" y="939"/>
                    </a:cubicBezTo>
                    <a:lnTo>
                      <a:pt x="569" y="86"/>
                    </a:lnTo>
                    <a:cubicBezTo>
                      <a:pt x="512" y="29"/>
                      <a:pt x="441" y="0"/>
                      <a:pt x="3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0"/>
              <p:cNvSpPr/>
              <p:nvPr/>
            </p:nvSpPr>
            <p:spPr>
              <a:xfrm>
                <a:off x="6497025" y="2796013"/>
                <a:ext cx="38425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604" extrusionOk="0">
                    <a:moveTo>
                      <a:pt x="680" y="0"/>
                    </a:moveTo>
                    <a:cubicBezTo>
                      <a:pt x="567" y="0"/>
                      <a:pt x="426" y="49"/>
                      <a:pt x="285" y="119"/>
                    </a:cubicBezTo>
                    <a:cubicBezTo>
                      <a:pt x="58" y="290"/>
                      <a:pt x="1" y="517"/>
                      <a:pt x="115" y="631"/>
                    </a:cubicBezTo>
                    <a:lnTo>
                      <a:pt x="797" y="1541"/>
                    </a:lnTo>
                    <a:cubicBezTo>
                      <a:pt x="841" y="1585"/>
                      <a:pt x="901" y="1603"/>
                      <a:pt x="968" y="1603"/>
                    </a:cubicBezTo>
                    <a:cubicBezTo>
                      <a:pt x="1077" y="1603"/>
                      <a:pt x="1204" y="1555"/>
                      <a:pt x="1309" y="1484"/>
                    </a:cubicBezTo>
                    <a:cubicBezTo>
                      <a:pt x="1480" y="1314"/>
                      <a:pt x="1537" y="1143"/>
                      <a:pt x="1480" y="972"/>
                    </a:cubicBezTo>
                    <a:lnTo>
                      <a:pt x="854" y="62"/>
                    </a:lnTo>
                    <a:cubicBezTo>
                      <a:pt x="811" y="19"/>
                      <a:pt x="751" y="0"/>
                      <a:pt x="68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6524050" y="2781788"/>
                <a:ext cx="299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547" extrusionOk="0">
                    <a:moveTo>
                      <a:pt x="392" y="0"/>
                    </a:moveTo>
                    <a:cubicBezTo>
                      <a:pt x="332" y="0"/>
                      <a:pt x="272" y="19"/>
                      <a:pt x="228" y="62"/>
                    </a:cubicBezTo>
                    <a:cubicBezTo>
                      <a:pt x="58" y="176"/>
                      <a:pt x="1" y="347"/>
                      <a:pt x="58" y="461"/>
                    </a:cubicBezTo>
                    <a:lnTo>
                      <a:pt x="683" y="1428"/>
                    </a:lnTo>
                    <a:cubicBezTo>
                      <a:pt x="718" y="1498"/>
                      <a:pt x="797" y="1546"/>
                      <a:pt x="879" y="1546"/>
                    </a:cubicBezTo>
                    <a:cubicBezTo>
                      <a:pt x="929" y="1546"/>
                      <a:pt x="981" y="1528"/>
                      <a:pt x="1024" y="1484"/>
                    </a:cubicBezTo>
                    <a:cubicBezTo>
                      <a:pt x="1138" y="1428"/>
                      <a:pt x="1195" y="1257"/>
                      <a:pt x="1138" y="1143"/>
                    </a:cubicBezTo>
                    <a:lnTo>
                      <a:pt x="626" y="119"/>
                    </a:lnTo>
                    <a:cubicBezTo>
                      <a:pt x="591" y="49"/>
                      <a:pt x="491" y="0"/>
                      <a:pt x="3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6546800" y="2769988"/>
                <a:ext cx="3132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593" extrusionOk="0">
                    <a:moveTo>
                      <a:pt x="613" y="0"/>
                    </a:moveTo>
                    <a:cubicBezTo>
                      <a:pt x="547" y="0"/>
                      <a:pt x="475" y="7"/>
                      <a:pt x="399" y="22"/>
                    </a:cubicBezTo>
                    <a:cubicBezTo>
                      <a:pt x="171" y="79"/>
                      <a:pt x="1" y="307"/>
                      <a:pt x="58" y="421"/>
                    </a:cubicBezTo>
                    <a:lnTo>
                      <a:pt x="513" y="1444"/>
                    </a:lnTo>
                    <a:cubicBezTo>
                      <a:pt x="549" y="1553"/>
                      <a:pt x="653" y="1592"/>
                      <a:pt x="769" y="1592"/>
                    </a:cubicBezTo>
                    <a:cubicBezTo>
                      <a:pt x="835" y="1592"/>
                      <a:pt x="905" y="1579"/>
                      <a:pt x="968" y="1558"/>
                    </a:cubicBezTo>
                    <a:cubicBezTo>
                      <a:pt x="1138" y="1558"/>
                      <a:pt x="1252" y="1388"/>
                      <a:pt x="1252" y="1217"/>
                    </a:cubicBezTo>
                    <a:lnTo>
                      <a:pt x="968" y="136"/>
                    </a:lnTo>
                    <a:cubicBezTo>
                      <a:pt x="926" y="53"/>
                      <a:pt x="793" y="0"/>
                      <a:pt x="61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6579500" y="2763438"/>
                <a:ext cx="1995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650" extrusionOk="0">
                    <a:moveTo>
                      <a:pt x="342" y="0"/>
                    </a:moveTo>
                    <a:cubicBezTo>
                      <a:pt x="172" y="57"/>
                      <a:pt x="1" y="171"/>
                      <a:pt x="58" y="341"/>
                    </a:cubicBezTo>
                    <a:lnTo>
                      <a:pt x="229" y="1422"/>
                    </a:lnTo>
                    <a:cubicBezTo>
                      <a:pt x="285" y="1536"/>
                      <a:pt x="399" y="1650"/>
                      <a:pt x="513" y="1650"/>
                    </a:cubicBezTo>
                    <a:cubicBezTo>
                      <a:pt x="684" y="1650"/>
                      <a:pt x="797" y="1479"/>
                      <a:pt x="740" y="1365"/>
                    </a:cubicBezTo>
                    <a:lnTo>
                      <a:pt x="684" y="228"/>
                    </a:lnTo>
                    <a:cubicBezTo>
                      <a:pt x="684" y="57"/>
                      <a:pt x="513" y="0"/>
                      <a:pt x="34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6461475" y="2740663"/>
                <a:ext cx="160725" cy="85950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3438" extrusionOk="0">
                    <a:moveTo>
                      <a:pt x="968" y="1"/>
                    </a:moveTo>
                    <a:lnTo>
                      <a:pt x="1" y="1025"/>
                    </a:lnTo>
                    <a:cubicBezTo>
                      <a:pt x="1" y="1025"/>
                      <a:pt x="115" y="1082"/>
                      <a:pt x="228" y="1195"/>
                    </a:cubicBezTo>
                    <a:cubicBezTo>
                      <a:pt x="342" y="1309"/>
                      <a:pt x="513" y="1480"/>
                      <a:pt x="797" y="1707"/>
                    </a:cubicBezTo>
                    <a:cubicBezTo>
                      <a:pt x="1366" y="2162"/>
                      <a:pt x="2049" y="2561"/>
                      <a:pt x="2902" y="2902"/>
                    </a:cubicBezTo>
                    <a:cubicBezTo>
                      <a:pt x="3616" y="3208"/>
                      <a:pt x="4376" y="3423"/>
                      <a:pt x="5017" y="3423"/>
                    </a:cubicBezTo>
                    <a:cubicBezTo>
                      <a:pt x="5091" y="3423"/>
                      <a:pt x="5163" y="3420"/>
                      <a:pt x="5234" y="3414"/>
                    </a:cubicBezTo>
                    <a:cubicBezTo>
                      <a:pt x="5334" y="3430"/>
                      <a:pt x="5434" y="3437"/>
                      <a:pt x="5530" y="3437"/>
                    </a:cubicBezTo>
                    <a:cubicBezTo>
                      <a:pt x="5760" y="3437"/>
                      <a:pt x="5966" y="3397"/>
                      <a:pt x="6087" y="3357"/>
                    </a:cubicBezTo>
                    <a:lnTo>
                      <a:pt x="6428" y="3357"/>
                    </a:lnTo>
                    <a:lnTo>
                      <a:pt x="6087" y="1935"/>
                    </a:lnTo>
                    <a:cubicBezTo>
                      <a:pt x="6087" y="1935"/>
                      <a:pt x="6030" y="1935"/>
                      <a:pt x="5860" y="1992"/>
                    </a:cubicBezTo>
                    <a:cubicBezTo>
                      <a:pt x="5784" y="1992"/>
                      <a:pt x="5683" y="2017"/>
                      <a:pt x="5539" y="2017"/>
                    </a:cubicBezTo>
                    <a:cubicBezTo>
                      <a:pt x="5468" y="2017"/>
                      <a:pt x="5386" y="2011"/>
                      <a:pt x="5291" y="1992"/>
                    </a:cubicBezTo>
                    <a:cubicBezTo>
                      <a:pt x="5237" y="1998"/>
                      <a:pt x="5181" y="2001"/>
                      <a:pt x="5123" y="2001"/>
                    </a:cubicBezTo>
                    <a:cubicBezTo>
                      <a:pt x="4635" y="2001"/>
                      <a:pt x="4024" y="1797"/>
                      <a:pt x="3414" y="1594"/>
                    </a:cubicBezTo>
                    <a:cubicBezTo>
                      <a:pt x="2731" y="1309"/>
                      <a:pt x="2105" y="911"/>
                      <a:pt x="1707" y="627"/>
                    </a:cubicBezTo>
                    <a:cubicBezTo>
                      <a:pt x="1537" y="513"/>
                      <a:pt x="1309" y="285"/>
                      <a:pt x="1195" y="172"/>
                    </a:cubicBezTo>
                    <a:cubicBezTo>
                      <a:pt x="1082" y="58"/>
                      <a:pt x="968" y="1"/>
                      <a:pt x="968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6485650" y="2740663"/>
                <a:ext cx="128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049" fill="none" extrusionOk="0">
                    <a:moveTo>
                      <a:pt x="5120" y="1935"/>
                    </a:moveTo>
                    <a:cubicBezTo>
                      <a:pt x="5120" y="1935"/>
                      <a:pt x="5063" y="1935"/>
                      <a:pt x="4893" y="1992"/>
                    </a:cubicBezTo>
                    <a:cubicBezTo>
                      <a:pt x="4779" y="1992"/>
                      <a:pt x="4608" y="2049"/>
                      <a:pt x="4324" y="1992"/>
                    </a:cubicBezTo>
                    <a:cubicBezTo>
                      <a:pt x="3812" y="2049"/>
                      <a:pt x="3129" y="1821"/>
                      <a:pt x="2447" y="1594"/>
                    </a:cubicBezTo>
                    <a:cubicBezTo>
                      <a:pt x="1764" y="1309"/>
                      <a:pt x="1138" y="911"/>
                      <a:pt x="740" y="627"/>
                    </a:cubicBezTo>
                    <a:cubicBezTo>
                      <a:pt x="570" y="513"/>
                      <a:pt x="342" y="285"/>
                      <a:pt x="228" y="172"/>
                    </a:cubicBezTo>
                    <a:cubicBezTo>
                      <a:pt x="115" y="58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0"/>
              <p:cNvSpPr/>
              <p:nvPr/>
            </p:nvSpPr>
            <p:spPr>
              <a:xfrm>
                <a:off x="6461475" y="2766263"/>
                <a:ext cx="16072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2447" fill="none" extrusionOk="0">
                    <a:moveTo>
                      <a:pt x="1" y="1"/>
                    </a:moveTo>
                    <a:cubicBezTo>
                      <a:pt x="1" y="1"/>
                      <a:pt x="115" y="58"/>
                      <a:pt x="228" y="171"/>
                    </a:cubicBezTo>
                    <a:cubicBezTo>
                      <a:pt x="342" y="285"/>
                      <a:pt x="513" y="456"/>
                      <a:pt x="797" y="683"/>
                    </a:cubicBezTo>
                    <a:cubicBezTo>
                      <a:pt x="1366" y="1138"/>
                      <a:pt x="2049" y="1537"/>
                      <a:pt x="2902" y="1878"/>
                    </a:cubicBezTo>
                    <a:cubicBezTo>
                      <a:pt x="3698" y="2219"/>
                      <a:pt x="4551" y="2447"/>
                      <a:pt x="5234" y="2390"/>
                    </a:cubicBezTo>
                    <a:cubicBezTo>
                      <a:pt x="5575" y="2447"/>
                      <a:pt x="5916" y="2390"/>
                      <a:pt x="6087" y="2333"/>
                    </a:cubicBezTo>
                    <a:cubicBezTo>
                      <a:pt x="6315" y="2333"/>
                      <a:pt x="6428" y="2333"/>
                      <a:pt x="6428" y="2333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6467175" y="2747063"/>
                <a:ext cx="355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23" extrusionOk="0">
                    <a:moveTo>
                      <a:pt x="1053" y="1"/>
                    </a:moveTo>
                    <a:cubicBezTo>
                      <a:pt x="982" y="1"/>
                      <a:pt x="910" y="29"/>
                      <a:pt x="854" y="86"/>
                    </a:cubicBezTo>
                    <a:lnTo>
                      <a:pt x="57" y="883"/>
                    </a:lnTo>
                    <a:cubicBezTo>
                      <a:pt x="0" y="996"/>
                      <a:pt x="0" y="1167"/>
                      <a:pt x="114" y="1338"/>
                    </a:cubicBezTo>
                    <a:cubicBezTo>
                      <a:pt x="171" y="1394"/>
                      <a:pt x="256" y="1423"/>
                      <a:pt x="342" y="1423"/>
                    </a:cubicBezTo>
                    <a:cubicBezTo>
                      <a:pt x="427" y="1423"/>
                      <a:pt x="512" y="1394"/>
                      <a:pt x="569" y="1338"/>
                    </a:cubicBezTo>
                    <a:lnTo>
                      <a:pt x="1309" y="484"/>
                    </a:lnTo>
                    <a:cubicBezTo>
                      <a:pt x="1422" y="371"/>
                      <a:pt x="1366" y="257"/>
                      <a:pt x="1252" y="86"/>
                    </a:cubicBezTo>
                    <a:cubicBezTo>
                      <a:pt x="1195" y="29"/>
                      <a:pt x="1124" y="1"/>
                      <a:pt x="105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6489925" y="2762588"/>
                <a:ext cx="327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519" extrusionOk="0">
                    <a:moveTo>
                      <a:pt x="971" y="0"/>
                    </a:moveTo>
                    <a:cubicBezTo>
                      <a:pt x="884" y="0"/>
                      <a:pt x="812" y="40"/>
                      <a:pt x="740" y="148"/>
                    </a:cubicBezTo>
                    <a:lnTo>
                      <a:pt x="57" y="1058"/>
                    </a:lnTo>
                    <a:cubicBezTo>
                      <a:pt x="0" y="1172"/>
                      <a:pt x="57" y="1342"/>
                      <a:pt x="228" y="1456"/>
                    </a:cubicBezTo>
                    <a:cubicBezTo>
                      <a:pt x="293" y="1500"/>
                      <a:pt x="358" y="1518"/>
                      <a:pt x="420" y="1518"/>
                    </a:cubicBezTo>
                    <a:cubicBezTo>
                      <a:pt x="521" y="1518"/>
                      <a:pt x="613" y="1469"/>
                      <a:pt x="683" y="1399"/>
                    </a:cubicBezTo>
                    <a:lnTo>
                      <a:pt x="1252" y="432"/>
                    </a:lnTo>
                    <a:cubicBezTo>
                      <a:pt x="1309" y="318"/>
                      <a:pt x="1252" y="148"/>
                      <a:pt x="1138" y="34"/>
                    </a:cubicBezTo>
                    <a:cubicBezTo>
                      <a:pt x="1076" y="13"/>
                      <a:pt x="1021" y="0"/>
                      <a:pt x="9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0"/>
              <p:cNvSpPr/>
              <p:nvPr/>
            </p:nvSpPr>
            <p:spPr>
              <a:xfrm>
                <a:off x="6512675" y="2774663"/>
                <a:ext cx="355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622" extrusionOk="0">
                    <a:moveTo>
                      <a:pt x="830" y="1"/>
                    </a:moveTo>
                    <a:cubicBezTo>
                      <a:pt x="705" y="1"/>
                      <a:pt x="605" y="50"/>
                      <a:pt x="569" y="120"/>
                    </a:cubicBezTo>
                    <a:lnTo>
                      <a:pt x="57" y="1087"/>
                    </a:lnTo>
                    <a:cubicBezTo>
                      <a:pt x="1" y="1257"/>
                      <a:pt x="114" y="1428"/>
                      <a:pt x="399" y="1542"/>
                    </a:cubicBezTo>
                    <a:cubicBezTo>
                      <a:pt x="527" y="1593"/>
                      <a:pt x="643" y="1621"/>
                      <a:pt x="737" y="1621"/>
                    </a:cubicBezTo>
                    <a:cubicBezTo>
                      <a:pt x="853" y="1621"/>
                      <a:pt x="936" y="1579"/>
                      <a:pt x="968" y="1485"/>
                    </a:cubicBezTo>
                    <a:lnTo>
                      <a:pt x="1366" y="461"/>
                    </a:lnTo>
                    <a:cubicBezTo>
                      <a:pt x="1423" y="347"/>
                      <a:pt x="1309" y="120"/>
                      <a:pt x="1081" y="63"/>
                    </a:cubicBezTo>
                    <a:cubicBezTo>
                      <a:pt x="994" y="20"/>
                      <a:pt x="908" y="1"/>
                      <a:pt x="83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6543950" y="2784213"/>
                <a:ext cx="256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31" extrusionOk="0">
                    <a:moveTo>
                      <a:pt x="647" y="1"/>
                    </a:moveTo>
                    <a:cubicBezTo>
                      <a:pt x="548" y="1"/>
                      <a:pt x="442" y="65"/>
                      <a:pt x="399" y="193"/>
                    </a:cubicBezTo>
                    <a:lnTo>
                      <a:pt x="58" y="1217"/>
                    </a:lnTo>
                    <a:cubicBezTo>
                      <a:pt x="1" y="1387"/>
                      <a:pt x="115" y="1558"/>
                      <a:pt x="285" y="1615"/>
                    </a:cubicBezTo>
                    <a:cubicBezTo>
                      <a:pt x="327" y="1625"/>
                      <a:pt x="367" y="1630"/>
                      <a:pt x="404" y="1630"/>
                    </a:cubicBezTo>
                    <a:cubicBezTo>
                      <a:pt x="570" y="1630"/>
                      <a:pt x="684" y="1537"/>
                      <a:pt x="684" y="1444"/>
                    </a:cubicBezTo>
                    <a:lnTo>
                      <a:pt x="968" y="364"/>
                    </a:lnTo>
                    <a:cubicBezTo>
                      <a:pt x="1025" y="193"/>
                      <a:pt x="911" y="79"/>
                      <a:pt x="740" y="22"/>
                    </a:cubicBezTo>
                    <a:cubicBezTo>
                      <a:pt x="712" y="8"/>
                      <a:pt x="680" y="1"/>
                      <a:pt x="6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0"/>
              <p:cNvSpPr/>
              <p:nvPr/>
            </p:nvSpPr>
            <p:spPr>
              <a:xfrm>
                <a:off x="6570975" y="2789013"/>
                <a:ext cx="242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51" extrusionOk="0">
                    <a:moveTo>
                      <a:pt x="626" y="1"/>
                    </a:moveTo>
                    <a:cubicBezTo>
                      <a:pt x="399" y="1"/>
                      <a:pt x="228" y="58"/>
                      <a:pt x="228" y="228"/>
                    </a:cubicBezTo>
                    <a:lnTo>
                      <a:pt x="1" y="1309"/>
                    </a:lnTo>
                    <a:cubicBezTo>
                      <a:pt x="1" y="1480"/>
                      <a:pt x="171" y="1650"/>
                      <a:pt x="456" y="1650"/>
                    </a:cubicBezTo>
                    <a:cubicBezTo>
                      <a:pt x="740" y="1650"/>
                      <a:pt x="968" y="1537"/>
                      <a:pt x="968" y="1423"/>
                    </a:cubicBezTo>
                    <a:lnTo>
                      <a:pt x="968" y="285"/>
                    </a:lnTo>
                    <a:cubicBezTo>
                      <a:pt x="968" y="115"/>
                      <a:pt x="797" y="1"/>
                      <a:pt x="62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6603675" y="2788663"/>
                <a:ext cx="199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623" extrusionOk="0">
                    <a:moveTo>
                      <a:pt x="293" y="0"/>
                    </a:moveTo>
                    <a:cubicBezTo>
                      <a:pt x="271" y="0"/>
                      <a:pt x="249" y="5"/>
                      <a:pt x="228" y="15"/>
                    </a:cubicBezTo>
                    <a:cubicBezTo>
                      <a:pt x="58" y="15"/>
                      <a:pt x="1" y="129"/>
                      <a:pt x="1" y="299"/>
                    </a:cubicBezTo>
                    <a:lnTo>
                      <a:pt x="58" y="1437"/>
                    </a:lnTo>
                    <a:cubicBezTo>
                      <a:pt x="104" y="1530"/>
                      <a:pt x="227" y="1623"/>
                      <a:pt x="363" y="1623"/>
                    </a:cubicBezTo>
                    <a:cubicBezTo>
                      <a:pt x="393" y="1623"/>
                      <a:pt x="425" y="1618"/>
                      <a:pt x="456" y="1608"/>
                    </a:cubicBezTo>
                    <a:cubicBezTo>
                      <a:pt x="684" y="1608"/>
                      <a:pt x="797" y="1437"/>
                      <a:pt x="797" y="1323"/>
                    </a:cubicBezTo>
                    <a:lnTo>
                      <a:pt x="513" y="242"/>
                    </a:lnTo>
                    <a:cubicBezTo>
                      <a:pt x="513" y="102"/>
                      <a:pt x="397" y="0"/>
                      <a:pt x="2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6488500" y="2796138"/>
                <a:ext cx="137975" cy="187725"/>
              </a:xfrm>
              <a:custGeom>
                <a:avLst/>
                <a:gdLst/>
                <a:ahLst/>
                <a:cxnLst/>
                <a:rect l="l" t="t" r="r" b="b"/>
                <a:pathLst>
                  <a:path w="5519" h="7509" extrusionOk="0">
                    <a:moveTo>
                      <a:pt x="5518" y="0"/>
                    </a:moveTo>
                    <a:lnTo>
                      <a:pt x="5518" y="2"/>
                    </a:lnTo>
                    <a:lnTo>
                      <a:pt x="5518" y="2"/>
                    </a:lnTo>
                    <a:cubicBezTo>
                      <a:pt x="5518" y="1"/>
                      <a:pt x="5518" y="1"/>
                      <a:pt x="5518" y="0"/>
                    </a:cubicBezTo>
                    <a:close/>
                    <a:moveTo>
                      <a:pt x="5518" y="2"/>
                    </a:moveTo>
                    <a:cubicBezTo>
                      <a:pt x="5516" y="29"/>
                      <a:pt x="5459" y="29"/>
                      <a:pt x="5362" y="29"/>
                    </a:cubicBezTo>
                    <a:cubicBezTo>
                      <a:pt x="5262" y="29"/>
                      <a:pt x="5120" y="29"/>
                      <a:pt x="4949" y="57"/>
                    </a:cubicBezTo>
                    <a:cubicBezTo>
                      <a:pt x="4892" y="114"/>
                      <a:pt x="4779" y="114"/>
                      <a:pt x="4665" y="114"/>
                    </a:cubicBezTo>
                    <a:cubicBezTo>
                      <a:pt x="4608" y="171"/>
                      <a:pt x="4494" y="228"/>
                      <a:pt x="4380" y="285"/>
                    </a:cubicBezTo>
                    <a:cubicBezTo>
                      <a:pt x="4210" y="342"/>
                      <a:pt x="3982" y="455"/>
                      <a:pt x="3812" y="626"/>
                    </a:cubicBezTo>
                    <a:cubicBezTo>
                      <a:pt x="3015" y="1195"/>
                      <a:pt x="2333" y="2105"/>
                      <a:pt x="1764" y="3072"/>
                    </a:cubicBezTo>
                    <a:cubicBezTo>
                      <a:pt x="1195" y="4039"/>
                      <a:pt x="740" y="5006"/>
                      <a:pt x="456" y="5745"/>
                    </a:cubicBezTo>
                    <a:cubicBezTo>
                      <a:pt x="285" y="6143"/>
                      <a:pt x="171" y="6485"/>
                      <a:pt x="114" y="6712"/>
                    </a:cubicBezTo>
                    <a:cubicBezTo>
                      <a:pt x="1" y="6940"/>
                      <a:pt x="1" y="7054"/>
                      <a:pt x="1" y="7054"/>
                    </a:cubicBezTo>
                    <a:lnTo>
                      <a:pt x="1366" y="7509"/>
                    </a:lnTo>
                    <a:cubicBezTo>
                      <a:pt x="1366" y="7509"/>
                      <a:pt x="1366" y="7395"/>
                      <a:pt x="1423" y="7167"/>
                    </a:cubicBezTo>
                    <a:cubicBezTo>
                      <a:pt x="1536" y="6940"/>
                      <a:pt x="1593" y="6655"/>
                      <a:pt x="1764" y="6314"/>
                    </a:cubicBezTo>
                    <a:cubicBezTo>
                      <a:pt x="2048" y="5575"/>
                      <a:pt x="2446" y="4665"/>
                      <a:pt x="3015" y="3811"/>
                    </a:cubicBezTo>
                    <a:cubicBezTo>
                      <a:pt x="3527" y="2958"/>
                      <a:pt x="4153" y="2162"/>
                      <a:pt x="4665" y="1764"/>
                    </a:cubicBezTo>
                    <a:cubicBezTo>
                      <a:pt x="4779" y="1650"/>
                      <a:pt x="4892" y="1593"/>
                      <a:pt x="5006" y="1536"/>
                    </a:cubicBezTo>
                    <a:cubicBezTo>
                      <a:pt x="5063" y="1536"/>
                      <a:pt x="5120" y="1479"/>
                      <a:pt x="5120" y="1479"/>
                    </a:cubicBezTo>
                    <a:lnTo>
                      <a:pt x="5234" y="1479"/>
                    </a:lnTo>
                    <a:cubicBezTo>
                      <a:pt x="5319" y="1451"/>
                      <a:pt x="5362" y="1451"/>
                      <a:pt x="5390" y="1451"/>
                    </a:cubicBezTo>
                    <a:cubicBezTo>
                      <a:pt x="5419" y="1451"/>
                      <a:pt x="5433" y="1451"/>
                      <a:pt x="5461" y="1422"/>
                    </a:cubicBezTo>
                    <a:lnTo>
                      <a:pt x="5518" y="2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0"/>
              <p:cNvSpPr/>
              <p:nvPr/>
            </p:nvSpPr>
            <p:spPr>
              <a:xfrm>
                <a:off x="6488500" y="2796138"/>
                <a:ext cx="137975" cy="176350"/>
              </a:xfrm>
              <a:custGeom>
                <a:avLst/>
                <a:gdLst/>
                <a:ahLst/>
                <a:cxnLst/>
                <a:rect l="l" t="t" r="r" b="b"/>
                <a:pathLst>
                  <a:path w="5519" h="7054" fill="none" extrusionOk="0">
                    <a:moveTo>
                      <a:pt x="5518" y="0"/>
                    </a:moveTo>
                    <a:cubicBezTo>
                      <a:pt x="5518" y="57"/>
                      <a:pt x="5291" y="0"/>
                      <a:pt x="4949" y="57"/>
                    </a:cubicBezTo>
                    <a:cubicBezTo>
                      <a:pt x="4892" y="114"/>
                      <a:pt x="4779" y="114"/>
                      <a:pt x="4665" y="114"/>
                    </a:cubicBezTo>
                    <a:cubicBezTo>
                      <a:pt x="4608" y="171"/>
                      <a:pt x="4494" y="228"/>
                      <a:pt x="4380" y="285"/>
                    </a:cubicBezTo>
                    <a:cubicBezTo>
                      <a:pt x="4210" y="342"/>
                      <a:pt x="3982" y="455"/>
                      <a:pt x="3812" y="626"/>
                    </a:cubicBezTo>
                    <a:cubicBezTo>
                      <a:pt x="3015" y="1195"/>
                      <a:pt x="2333" y="2105"/>
                      <a:pt x="1764" y="3072"/>
                    </a:cubicBezTo>
                    <a:cubicBezTo>
                      <a:pt x="1195" y="4039"/>
                      <a:pt x="740" y="5006"/>
                      <a:pt x="456" y="5745"/>
                    </a:cubicBezTo>
                    <a:cubicBezTo>
                      <a:pt x="285" y="6143"/>
                      <a:pt x="171" y="6485"/>
                      <a:pt x="114" y="6712"/>
                    </a:cubicBezTo>
                    <a:cubicBezTo>
                      <a:pt x="1" y="6940"/>
                      <a:pt x="1" y="7054"/>
                      <a:pt x="1" y="7054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0"/>
              <p:cNvSpPr/>
              <p:nvPr/>
            </p:nvSpPr>
            <p:spPr>
              <a:xfrm>
                <a:off x="6522625" y="2831688"/>
                <a:ext cx="102425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6087" fill="none" extrusionOk="0">
                    <a:moveTo>
                      <a:pt x="1" y="6087"/>
                    </a:moveTo>
                    <a:cubicBezTo>
                      <a:pt x="1" y="6087"/>
                      <a:pt x="1" y="5973"/>
                      <a:pt x="58" y="5745"/>
                    </a:cubicBezTo>
                    <a:cubicBezTo>
                      <a:pt x="171" y="5518"/>
                      <a:pt x="228" y="5233"/>
                      <a:pt x="399" y="4892"/>
                    </a:cubicBezTo>
                    <a:cubicBezTo>
                      <a:pt x="683" y="4153"/>
                      <a:pt x="1081" y="3243"/>
                      <a:pt x="1650" y="2389"/>
                    </a:cubicBezTo>
                    <a:cubicBezTo>
                      <a:pt x="2162" y="1536"/>
                      <a:pt x="2788" y="740"/>
                      <a:pt x="3300" y="342"/>
                    </a:cubicBezTo>
                    <a:cubicBezTo>
                      <a:pt x="3414" y="228"/>
                      <a:pt x="3527" y="171"/>
                      <a:pt x="3641" y="114"/>
                    </a:cubicBezTo>
                    <a:cubicBezTo>
                      <a:pt x="3698" y="114"/>
                      <a:pt x="3755" y="57"/>
                      <a:pt x="3755" y="57"/>
                    </a:cubicBezTo>
                    <a:cubicBezTo>
                      <a:pt x="3812" y="57"/>
                      <a:pt x="3869" y="57"/>
                      <a:pt x="3869" y="57"/>
                    </a:cubicBezTo>
                    <a:cubicBezTo>
                      <a:pt x="4039" y="0"/>
                      <a:pt x="4039" y="57"/>
                      <a:pt x="4096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0"/>
              <p:cNvSpPr/>
              <p:nvPr/>
            </p:nvSpPr>
            <p:spPr>
              <a:xfrm>
                <a:off x="6491350" y="2943738"/>
                <a:ext cx="4267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07" extrusionOk="0">
                    <a:moveTo>
                      <a:pt x="445" y="1"/>
                    </a:moveTo>
                    <a:cubicBezTo>
                      <a:pt x="298" y="1"/>
                      <a:pt x="156" y="156"/>
                      <a:pt x="57" y="353"/>
                    </a:cubicBezTo>
                    <a:cubicBezTo>
                      <a:pt x="0" y="581"/>
                      <a:pt x="57" y="808"/>
                      <a:pt x="171" y="865"/>
                    </a:cubicBezTo>
                    <a:lnTo>
                      <a:pt x="1252" y="1206"/>
                    </a:lnTo>
                    <a:cubicBezTo>
                      <a:pt x="1422" y="1206"/>
                      <a:pt x="1593" y="1093"/>
                      <a:pt x="1650" y="922"/>
                    </a:cubicBezTo>
                    <a:cubicBezTo>
                      <a:pt x="1707" y="695"/>
                      <a:pt x="1650" y="524"/>
                      <a:pt x="1536" y="467"/>
                    </a:cubicBezTo>
                    <a:lnTo>
                      <a:pt x="512" y="12"/>
                    </a:lnTo>
                    <a:cubicBezTo>
                      <a:pt x="490" y="4"/>
                      <a:pt x="467" y="1"/>
                      <a:pt x="44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0"/>
              <p:cNvSpPr/>
              <p:nvPr/>
            </p:nvSpPr>
            <p:spPr>
              <a:xfrm>
                <a:off x="6505575" y="2909538"/>
                <a:ext cx="426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81" extrusionOk="0">
                    <a:moveTo>
                      <a:pt x="445" y="0"/>
                    </a:moveTo>
                    <a:cubicBezTo>
                      <a:pt x="325" y="0"/>
                      <a:pt x="161" y="111"/>
                      <a:pt x="114" y="299"/>
                    </a:cubicBezTo>
                    <a:cubicBezTo>
                      <a:pt x="0" y="527"/>
                      <a:pt x="57" y="754"/>
                      <a:pt x="171" y="811"/>
                    </a:cubicBezTo>
                    <a:lnTo>
                      <a:pt x="1195" y="1266"/>
                    </a:lnTo>
                    <a:cubicBezTo>
                      <a:pt x="1214" y="1276"/>
                      <a:pt x="1237" y="1281"/>
                      <a:pt x="1262" y="1281"/>
                    </a:cubicBezTo>
                    <a:cubicBezTo>
                      <a:pt x="1381" y="1281"/>
                      <a:pt x="1546" y="1170"/>
                      <a:pt x="1593" y="982"/>
                    </a:cubicBezTo>
                    <a:cubicBezTo>
                      <a:pt x="1707" y="811"/>
                      <a:pt x="1650" y="584"/>
                      <a:pt x="1536" y="527"/>
                    </a:cubicBezTo>
                    <a:lnTo>
                      <a:pt x="512" y="15"/>
                    </a:lnTo>
                    <a:cubicBezTo>
                      <a:pt x="493" y="5"/>
                      <a:pt x="470" y="0"/>
                      <a:pt x="44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0"/>
              <p:cNvSpPr/>
              <p:nvPr/>
            </p:nvSpPr>
            <p:spPr>
              <a:xfrm>
                <a:off x="6519775" y="2872163"/>
                <a:ext cx="469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635" extrusionOk="0">
                    <a:moveTo>
                      <a:pt x="700" y="1"/>
                    </a:moveTo>
                    <a:cubicBezTo>
                      <a:pt x="547" y="1"/>
                      <a:pt x="368" y="196"/>
                      <a:pt x="229" y="429"/>
                    </a:cubicBezTo>
                    <a:cubicBezTo>
                      <a:pt x="58" y="713"/>
                      <a:pt x="1" y="1055"/>
                      <a:pt x="172" y="1112"/>
                    </a:cubicBezTo>
                    <a:lnTo>
                      <a:pt x="1139" y="1624"/>
                    </a:lnTo>
                    <a:cubicBezTo>
                      <a:pt x="1161" y="1631"/>
                      <a:pt x="1183" y="1634"/>
                      <a:pt x="1205" y="1634"/>
                    </a:cubicBezTo>
                    <a:cubicBezTo>
                      <a:pt x="1353" y="1634"/>
                      <a:pt x="1502" y="1473"/>
                      <a:pt x="1651" y="1225"/>
                    </a:cubicBezTo>
                    <a:cubicBezTo>
                      <a:pt x="1821" y="941"/>
                      <a:pt x="1878" y="713"/>
                      <a:pt x="1707" y="600"/>
                    </a:cubicBezTo>
                    <a:lnTo>
                      <a:pt x="797" y="31"/>
                    </a:lnTo>
                    <a:cubicBezTo>
                      <a:pt x="767" y="10"/>
                      <a:pt x="734" y="1"/>
                      <a:pt x="70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0"/>
              <p:cNvSpPr/>
              <p:nvPr/>
            </p:nvSpPr>
            <p:spPr>
              <a:xfrm>
                <a:off x="6542550" y="2844488"/>
                <a:ext cx="398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387" extrusionOk="0">
                    <a:moveTo>
                      <a:pt x="480" y="0"/>
                    </a:moveTo>
                    <a:cubicBezTo>
                      <a:pt x="367" y="0"/>
                      <a:pt x="228" y="76"/>
                      <a:pt x="114" y="228"/>
                    </a:cubicBezTo>
                    <a:cubicBezTo>
                      <a:pt x="0" y="455"/>
                      <a:pt x="0" y="683"/>
                      <a:pt x="114" y="740"/>
                    </a:cubicBezTo>
                    <a:lnTo>
                      <a:pt x="1024" y="1365"/>
                    </a:lnTo>
                    <a:cubicBezTo>
                      <a:pt x="1052" y="1380"/>
                      <a:pt x="1088" y="1387"/>
                      <a:pt x="1127" y="1387"/>
                    </a:cubicBezTo>
                    <a:cubicBezTo>
                      <a:pt x="1244" y="1387"/>
                      <a:pt x="1394" y="1323"/>
                      <a:pt x="1479" y="1195"/>
                    </a:cubicBezTo>
                    <a:cubicBezTo>
                      <a:pt x="1593" y="1024"/>
                      <a:pt x="1593" y="797"/>
                      <a:pt x="1479" y="740"/>
                    </a:cubicBezTo>
                    <a:lnTo>
                      <a:pt x="626" y="57"/>
                    </a:lnTo>
                    <a:cubicBezTo>
                      <a:pt x="588" y="19"/>
                      <a:pt x="537" y="0"/>
                      <a:pt x="48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6563875" y="2813188"/>
                <a:ext cx="426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672" extrusionOk="0">
                    <a:moveTo>
                      <a:pt x="847" y="1"/>
                    </a:moveTo>
                    <a:cubicBezTo>
                      <a:pt x="696" y="1"/>
                      <a:pt x="493" y="77"/>
                      <a:pt x="342" y="228"/>
                    </a:cubicBezTo>
                    <a:cubicBezTo>
                      <a:pt x="57" y="513"/>
                      <a:pt x="0" y="797"/>
                      <a:pt x="114" y="911"/>
                    </a:cubicBezTo>
                    <a:lnTo>
                      <a:pt x="910" y="1650"/>
                    </a:lnTo>
                    <a:cubicBezTo>
                      <a:pt x="939" y="1665"/>
                      <a:pt x="974" y="1672"/>
                      <a:pt x="1015" y="1672"/>
                    </a:cubicBezTo>
                    <a:cubicBezTo>
                      <a:pt x="1138" y="1672"/>
                      <a:pt x="1309" y="1608"/>
                      <a:pt x="1479" y="1480"/>
                    </a:cubicBezTo>
                    <a:cubicBezTo>
                      <a:pt x="1650" y="1309"/>
                      <a:pt x="1707" y="1082"/>
                      <a:pt x="1650" y="968"/>
                    </a:cubicBezTo>
                    <a:lnTo>
                      <a:pt x="1024" y="58"/>
                    </a:lnTo>
                    <a:cubicBezTo>
                      <a:pt x="986" y="20"/>
                      <a:pt x="923" y="1"/>
                      <a:pt x="8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6600850" y="2795538"/>
                <a:ext cx="284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674" extrusionOk="0">
                    <a:moveTo>
                      <a:pt x="661" y="1"/>
                    </a:moveTo>
                    <a:cubicBezTo>
                      <a:pt x="612" y="1"/>
                      <a:pt x="562" y="8"/>
                      <a:pt x="512" y="24"/>
                    </a:cubicBezTo>
                    <a:cubicBezTo>
                      <a:pt x="171" y="81"/>
                      <a:pt x="0" y="309"/>
                      <a:pt x="57" y="479"/>
                    </a:cubicBezTo>
                    <a:lnTo>
                      <a:pt x="512" y="1503"/>
                    </a:lnTo>
                    <a:cubicBezTo>
                      <a:pt x="569" y="1617"/>
                      <a:pt x="740" y="1674"/>
                      <a:pt x="797" y="1674"/>
                    </a:cubicBezTo>
                    <a:cubicBezTo>
                      <a:pt x="853" y="1617"/>
                      <a:pt x="910" y="1617"/>
                      <a:pt x="910" y="1560"/>
                    </a:cubicBezTo>
                    <a:cubicBezTo>
                      <a:pt x="967" y="1503"/>
                      <a:pt x="967" y="1446"/>
                      <a:pt x="1024" y="1389"/>
                    </a:cubicBezTo>
                    <a:lnTo>
                      <a:pt x="1138" y="252"/>
                    </a:lnTo>
                    <a:cubicBezTo>
                      <a:pt x="1138" y="195"/>
                      <a:pt x="1081" y="138"/>
                      <a:pt x="967" y="81"/>
                    </a:cubicBezTo>
                    <a:cubicBezTo>
                      <a:pt x="887" y="41"/>
                      <a:pt x="778" y="1"/>
                      <a:pt x="66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0"/>
              <p:cNvSpPr/>
              <p:nvPr/>
            </p:nvSpPr>
            <p:spPr>
              <a:xfrm>
                <a:off x="6078950" y="2955388"/>
                <a:ext cx="81100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5690" extrusionOk="0">
                    <a:moveTo>
                      <a:pt x="1025" y="1"/>
                    </a:moveTo>
                    <a:lnTo>
                      <a:pt x="1" y="229"/>
                    </a:lnTo>
                    <a:cubicBezTo>
                      <a:pt x="1" y="229"/>
                      <a:pt x="58" y="570"/>
                      <a:pt x="172" y="1139"/>
                    </a:cubicBezTo>
                    <a:cubicBezTo>
                      <a:pt x="228" y="1651"/>
                      <a:pt x="342" y="2447"/>
                      <a:pt x="740" y="3186"/>
                    </a:cubicBezTo>
                    <a:cubicBezTo>
                      <a:pt x="797" y="3357"/>
                      <a:pt x="911" y="3528"/>
                      <a:pt x="1025" y="3698"/>
                    </a:cubicBezTo>
                    <a:cubicBezTo>
                      <a:pt x="1138" y="3869"/>
                      <a:pt x="1252" y="4040"/>
                      <a:pt x="1309" y="4153"/>
                    </a:cubicBezTo>
                    <a:cubicBezTo>
                      <a:pt x="1537" y="4438"/>
                      <a:pt x="1707" y="4722"/>
                      <a:pt x="1935" y="4950"/>
                    </a:cubicBezTo>
                    <a:cubicBezTo>
                      <a:pt x="2105" y="5177"/>
                      <a:pt x="2276" y="5405"/>
                      <a:pt x="2447" y="5518"/>
                    </a:cubicBezTo>
                    <a:cubicBezTo>
                      <a:pt x="2561" y="5632"/>
                      <a:pt x="2674" y="5689"/>
                      <a:pt x="2674" y="5689"/>
                    </a:cubicBezTo>
                    <a:lnTo>
                      <a:pt x="3243" y="4836"/>
                    </a:lnTo>
                    <a:cubicBezTo>
                      <a:pt x="3243" y="4836"/>
                      <a:pt x="3072" y="4665"/>
                      <a:pt x="2731" y="4267"/>
                    </a:cubicBezTo>
                    <a:cubicBezTo>
                      <a:pt x="2561" y="4096"/>
                      <a:pt x="2390" y="3869"/>
                      <a:pt x="2219" y="3584"/>
                    </a:cubicBezTo>
                    <a:cubicBezTo>
                      <a:pt x="2105" y="3414"/>
                      <a:pt x="2049" y="3243"/>
                      <a:pt x="1935" y="3129"/>
                    </a:cubicBezTo>
                    <a:cubicBezTo>
                      <a:pt x="1821" y="3016"/>
                      <a:pt x="1764" y="2845"/>
                      <a:pt x="1707" y="2731"/>
                    </a:cubicBezTo>
                    <a:cubicBezTo>
                      <a:pt x="1423" y="2162"/>
                      <a:pt x="1309" y="1480"/>
                      <a:pt x="1195" y="911"/>
                    </a:cubicBezTo>
                    <a:cubicBezTo>
                      <a:pt x="1138" y="399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0"/>
              <p:cNvSpPr/>
              <p:nvPr/>
            </p:nvSpPr>
            <p:spPr>
              <a:xfrm>
                <a:off x="6104550" y="2955388"/>
                <a:ext cx="55500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4836" fill="none" extrusionOk="0">
                    <a:moveTo>
                      <a:pt x="2219" y="4836"/>
                    </a:moveTo>
                    <a:cubicBezTo>
                      <a:pt x="2219" y="4836"/>
                      <a:pt x="2048" y="4722"/>
                      <a:pt x="1707" y="4267"/>
                    </a:cubicBezTo>
                    <a:cubicBezTo>
                      <a:pt x="1537" y="4096"/>
                      <a:pt x="1366" y="3869"/>
                      <a:pt x="1195" y="3584"/>
                    </a:cubicBezTo>
                    <a:cubicBezTo>
                      <a:pt x="1081" y="3414"/>
                      <a:pt x="1025" y="3300"/>
                      <a:pt x="911" y="3129"/>
                    </a:cubicBezTo>
                    <a:cubicBezTo>
                      <a:pt x="797" y="3016"/>
                      <a:pt x="740" y="2845"/>
                      <a:pt x="683" y="2731"/>
                    </a:cubicBezTo>
                    <a:cubicBezTo>
                      <a:pt x="399" y="2162"/>
                      <a:pt x="285" y="1480"/>
                      <a:pt x="171" y="911"/>
                    </a:cubicBezTo>
                    <a:cubicBezTo>
                      <a:pt x="114" y="399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0"/>
              <p:cNvSpPr/>
              <p:nvPr/>
            </p:nvSpPr>
            <p:spPr>
              <a:xfrm>
                <a:off x="6078950" y="2961088"/>
                <a:ext cx="6687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5462" fill="none" extrusionOk="0">
                    <a:moveTo>
                      <a:pt x="1" y="1"/>
                    </a:moveTo>
                    <a:cubicBezTo>
                      <a:pt x="1" y="1"/>
                      <a:pt x="58" y="342"/>
                      <a:pt x="172" y="911"/>
                    </a:cubicBezTo>
                    <a:cubicBezTo>
                      <a:pt x="228" y="1423"/>
                      <a:pt x="342" y="2219"/>
                      <a:pt x="740" y="2958"/>
                    </a:cubicBezTo>
                    <a:cubicBezTo>
                      <a:pt x="797" y="3129"/>
                      <a:pt x="911" y="3300"/>
                      <a:pt x="1025" y="3470"/>
                    </a:cubicBezTo>
                    <a:cubicBezTo>
                      <a:pt x="1138" y="3641"/>
                      <a:pt x="1252" y="3812"/>
                      <a:pt x="1309" y="3925"/>
                    </a:cubicBezTo>
                    <a:cubicBezTo>
                      <a:pt x="1537" y="4210"/>
                      <a:pt x="1707" y="4494"/>
                      <a:pt x="1935" y="4722"/>
                    </a:cubicBezTo>
                    <a:cubicBezTo>
                      <a:pt x="2105" y="4949"/>
                      <a:pt x="2276" y="5177"/>
                      <a:pt x="2447" y="5290"/>
                    </a:cubicBezTo>
                    <a:cubicBezTo>
                      <a:pt x="2561" y="5404"/>
                      <a:pt x="2674" y="5461"/>
                      <a:pt x="2674" y="546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>
                <a:off x="6077525" y="2963563"/>
                <a:ext cx="313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13" extrusionOk="0">
                    <a:moveTo>
                      <a:pt x="1060" y="0"/>
                    </a:moveTo>
                    <a:cubicBezTo>
                      <a:pt x="1047" y="0"/>
                      <a:pt x="1035" y="5"/>
                      <a:pt x="1025" y="15"/>
                    </a:cubicBezTo>
                    <a:lnTo>
                      <a:pt x="172" y="129"/>
                    </a:lnTo>
                    <a:cubicBezTo>
                      <a:pt x="58" y="186"/>
                      <a:pt x="1" y="300"/>
                      <a:pt x="1" y="470"/>
                    </a:cubicBezTo>
                    <a:cubicBezTo>
                      <a:pt x="48" y="611"/>
                      <a:pt x="133" y="713"/>
                      <a:pt x="225" y="713"/>
                    </a:cubicBezTo>
                    <a:cubicBezTo>
                      <a:pt x="245" y="713"/>
                      <a:pt x="265" y="708"/>
                      <a:pt x="285" y="698"/>
                    </a:cubicBezTo>
                    <a:lnTo>
                      <a:pt x="1082" y="584"/>
                    </a:lnTo>
                    <a:cubicBezTo>
                      <a:pt x="1195" y="527"/>
                      <a:pt x="1252" y="413"/>
                      <a:pt x="1252" y="243"/>
                    </a:cubicBezTo>
                    <a:cubicBezTo>
                      <a:pt x="1206" y="102"/>
                      <a:pt x="1120" y="0"/>
                      <a:pt x="10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6081800" y="2988113"/>
                <a:ext cx="327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55" extrusionOk="0">
                    <a:moveTo>
                      <a:pt x="1024" y="0"/>
                    </a:moveTo>
                    <a:lnTo>
                      <a:pt x="171" y="171"/>
                    </a:lnTo>
                    <a:cubicBezTo>
                      <a:pt x="58" y="171"/>
                      <a:pt x="1" y="342"/>
                      <a:pt x="58" y="512"/>
                    </a:cubicBezTo>
                    <a:cubicBezTo>
                      <a:pt x="58" y="653"/>
                      <a:pt x="135" y="754"/>
                      <a:pt x="225" y="754"/>
                    </a:cubicBezTo>
                    <a:cubicBezTo>
                      <a:pt x="245" y="754"/>
                      <a:pt x="265" y="750"/>
                      <a:pt x="285" y="740"/>
                    </a:cubicBezTo>
                    <a:lnTo>
                      <a:pt x="1081" y="569"/>
                    </a:lnTo>
                    <a:cubicBezTo>
                      <a:pt x="1195" y="512"/>
                      <a:pt x="1309" y="398"/>
                      <a:pt x="1252" y="228"/>
                    </a:cubicBezTo>
                    <a:cubicBezTo>
                      <a:pt x="1195" y="114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6087500" y="3009163"/>
                <a:ext cx="341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04" extrusionOk="0">
                    <a:moveTo>
                      <a:pt x="1013" y="0"/>
                    </a:moveTo>
                    <a:cubicBezTo>
                      <a:pt x="998" y="0"/>
                      <a:pt x="982" y="4"/>
                      <a:pt x="967" y="11"/>
                    </a:cubicBezTo>
                    <a:lnTo>
                      <a:pt x="171" y="239"/>
                    </a:lnTo>
                    <a:cubicBezTo>
                      <a:pt x="57" y="239"/>
                      <a:pt x="0" y="467"/>
                      <a:pt x="114" y="751"/>
                    </a:cubicBezTo>
                    <a:cubicBezTo>
                      <a:pt x="213" y="949"/>
                      <a:pt x="354" y="1103"/>
                      <a:pt x="465" y="1103"/>
                    </a:cubicBezTo>
                    <a:cubicBezTo>
                      <a:pt x="481" y="1103"/>
                      <a:pt x="497" y="1100"/>
                      <a:pt x="512" y="1092"/>
                    </a:cubicBezTo>
                    <a:lnTo>
                      <a:pt x="1252" y="694"/>
                    </a:lnTo>
                    <a:cubicBezTo>
                      <a:pt x="1365" y="637"/>
                      <a:pt x="1365" y="467"/>
                      <a:pt x="1252" y="296"/>
                    </a:cubicBezTo>
                    <a:cubicBezTo>
                      <a:pt x="1202" y="148"/>
                      <a:pt x="1110" y="0"/>
                      <a:pt x="101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6101700" y="3031638"/>
                <a:ext cx="313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12" extrusionOk="0">
                    <a:moveTo>
                      <a:pt x="889" y="0"/>
                    </a:moveTo>
                    <a:cubicBezTo>
                      <a:pt x="858" y="0"/>
                      <a:pt x="828" y="7"/>
                      <a:pt x="797" y="23"/>
                    </a:cubicBezTo>
                    <a:lnTo>
                      <a:pt x="115" y="478"/>
                    </a:lnTo>
                    <a:cubicBezTo>
                      <a:pt x="1" y="534"/>
                      <a:pt x="1" y="705"/>
                      <a:pt x="115" y="876"/>
                    </a:cubicBezTo>
                    <a:cubicBezTo>
                      <a:pt x="156" y="959"/>
                      <a:pt x="259" y="1012"/>
                      <a:pt x="333" y="1012"/>
                    </a:cubicBezTo>
                    <a:cubicBezTo>
                      <a:pt x="360" y="1012"/>
                      <a:pt x="384" y="1005"/>
                      <a:pt x="399" y="990"/>
                    </a:cubicBezTo>
                    <a:lnTo>
                      <a:pt x="1139" y="534"/>
                    </a:lnTo>
                    <a:cubicBezTo>
                      <a:pt x="1195" y="421"/>
                      <a:pt x="1252" y="307"/>
                      <a:pt x="1139" y="136"/>
                    </a:cubicBezTo>
                    <a:cubicBezTo>
                      <a:pt x="1055" y="53"/>
                      <a:pt x="972" y="0"/>
                      <a:pt x="88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6114500" y="3050963"/>
                <a:ext cx="3275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73" extrusionOk="0">
                    <a:moveTo>
                      <a:pt x="903" y="0"/>
                    </a:moveTo>
                    <a:cubicBezTo>
                      <a:pt x="865" y="0"/>
                      <a:pt x="829" y="14"/>
                      <a:pt x="797" y="46"/>
                    </a:cubicBezTo>
                    <a:lnTo>
                      <a:pt x="115" y="501"/>
                    </a:lnTo>
                    <a:cubicBezTo>
                      <a:pt x="1" y="558"/>
                      <a:pt x="58" y="785"/>
                      <a:pt x="172" y="956"/>
                    </a:cubicBezTo>
                    <a:cubicBezTo>
                      <a:pt x="254" y="1079"/>
                      <a:pt x="395" y="1172"/>
                      <a:pt x="488" y="1172"/>
                    </a:cubicBezTo>
                    <a:cubicBezTo>
                      <a:pt x="525" y="1172"/>
                      <a:pt x="554" y="1158"/>
                      <a:pt x="570" y="1127"/>
                    </a:cubicBezTo>
                    <a:lnTo>
                      <a:pt x="1252" y="615"/>
                    </a:lnTo>
                    <a:cubicBezTo>
                      <a:pt x="1309" y="558"/>
                      <a:pt x="1309" y="387"/>
                      <a:pt x="1195" y="217"/>
                    </a:cubicBezTo>
                    <a:cubicBezTo>
                      <a:pt x="1113" y="94"/>
                      <a:pt x="1002" y="0"/>
                      <a:pt x="90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6133000" y="3070938"/>
                <a:ext cx="270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30" extrusionOk="0">
                    <a:moveTo>
                      <a:pt x="854" y="1"/>
                    </a:moveTo>
                    <a:cubicBezTo>
                      <a:pt x="797" y="1"/>
                      <a:pt x="740" y="15"/>
                      <a:pt x="683" y="43"/>
                    </a:cubicBezTo>
                    <a:lnTo>
                      <a:pt x="114" y="612"/>
                    </a:lnTo>
                    <a:cubicBezTo>
                      <a:pt x="0" y="726"/>
                      <a:pt x="57" y="896"/>
                      <a:pt x="228" y="1010"/>
                    </a:cubicBezTo>
                    <a:cubicBezTo>
                      <a:pt x="298" y="1081"/>
                      <a:pt x="412" y="1129"/>
                      <a:pt x="502" y="1129"/>
                    </a:cubicBezTo>
                    <a:cubicBezTo>
                      <a:pt x="558" y="1129"/>
                      <a:pt x="604" y="1111"/>
                      <a:pt x="626" y="1067"/>
                    </a:cubicBezTo>
                    <a:lnTo>
                      <a:pt x="1024" y="328"/>
                    </a:lnTo>
                    <a:cubicBezTo>
                      <a:pt x="1081" y="214"/>
                      <a:pt x="1081" y="157"/>
                      <a:pt x="1024" y="43"/>
                    </a:cubicBezTo>
                    <a:cubicBezTo>
                      <a:pt x="967" y="15"/>
                      <a:pt x="910" y="1"/>
                      <a:pt x="85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6027775" y="3087638"/>
                <a:ext cx="125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3926" extrusionOk="0">
                    <a:moveTo>
                      <a:pt x="4664" y="1"/>
                    </a:moveTo>
                    <a:cubicBezTo>
                      <a:pt x="4664" y="1"/>
                      <a:pt x="4323" y="115"/>
                      <a:pt x="3811" y="285"/>
                    </a:cubicBezTo>
                    <a:cubicBezTo>
                      <a:pt x="3356" y="456"/>
                      <a:pt x="2674" y="797"/>
                      <a:pt x="2048" y="1195"/>
                    </a:cubicBezTo>
                    <a:cubicBezTo>
                      <a:pt x="1422" y="1594"/>
                      <a:pt x="910" y="2162"/>
                      <a:pt x="512" y="2617"/>
                    </a:cubicBezTo>
                    <a:cubicBezTo>
                      <a:pt x="228" y="3016"/>
                      <a:pt x="0" y="3300"/>
                      <a:pt x="0" y="3300"/>
                    </a:cubicBezTo>
                    <a:lnTo>
                      <a:pt x="853" y="3926"/>
                    </a:lnTo>
                    <a:cubicBezTo>
                      <a:pt x="853" y="3926"/>
                      <a:pt x="1081" y="3641"/>
                      <a:pt x="1365" y="3243"/>
                    </a:cubicBezTo>
                    <a:cubicBezTo>
                      <a:pt x="1707" y="2902"/>
                      <a:pt x="2105" y="2447"/>
                      <a:pt x="2617" y="2106"/>
                    </a:cubicBezTo>
                    <a:cubicBezTo>
                      <a:pt x="3185" y="1764"/>
                      <a:pt x="3754" y="1480"/>
                      <a:pt x="4209" y="1309"/>
                    </a:cubicBezTo>
                    <a:cubicBezTo>
                      <a:pt x="4664" y="1139"/>
                      <a:pt x="5006" y="1025"/>
                      <a:pt x="5006" y="1025"/>
                    </a:cubicBezTo>
                    <a:lnTo>
                      <a:pt x="4664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6027775" y="3087638"/>
                <a:ext cx="116625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3301" fill="none" extrusionOk="0">
                    <a:moveTo>
                      <a:pt x="4664" y="1"/>
                    </a:moveTo>
                    <a:cubicBezTo>
                      <a:pt x="4664" y="1"/>
                      <a:pt x="4323" y="115"/>
                      <a:pt x="3811" y="285"/>
                    </a:cubicBezTo>
                    <a:cubicBezTo>
                      <a:pt x="3356" y="456"/>
                      <a:pt x="2674" y="797"/>
                      <a:pt x="2048" y="1195"/>
                    </a:cubicBezTo>
                    <a:cubicBezTo>
                      <a:pt x="1422" y="1594"/>
                      <a:pt x="910" y="2162"/>
                      <a:pt x="512" y="2617"/>
                    </a:cubicBezTo>
                    <a:cubicBezTo>
                      <a:pt x="228" y="3016"/>
                      <a:pt x="0" y="3300"/>
                      <a:pt x="0" y="330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6049100" y="3113238"/>
                <a:ext cx="1038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2902" fill="none" extrusionOk="0">
                    <a:moveTo>
                      <a:pt x="0" y="2902"/>
                    </a:moveTo>
                    <a:cubicBezTo>
                      <a:pt x="0" y="2902"/>
                      <a:pt x="228" y="2617"/>
                      <a:pt x="512" y="2219"/>
                    </a:cubicBezTo>
                    <a:cubicBezTo>
                      <a:pt x="854" y="1878"/>
                      <a:pt x="1252" y="1423"/>
                      <a:pt x="1764" y="1082"/>
                    </a:cubicBezTo>
                    <a:cubicBezTo>
                      <a:pt x="2332" y="740"/>
                      <a:pt x="2901" y="456"/>
                      <a:pt x="3356" y="285"/>
                    </a:cubicBezTo>
                    <a:cubicBezTo>
                      <a:pt x="3811" y="115"/>
                      <a:pt x="4153" y="1"/>
                      <a:pt x="4153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6033450" y="3155338"/>
                <a:ext cx="2847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13" extrusionOk="0">
                    <a:moveTo>
                      <a:pt x="307" y="1"/>
                    </a:moveTo>
                    <a:cubicBezTo>
                      <a:pt x="224" y="1"/>
                      <a:pt x="141" y="54"/>
                      <a:pt x="58" y="137"/>
                    </a:cubicBezTo>
                    <a:cubicBezTo>
                      <a:pt x="1" y="251"/>
                      <a:pt x="1" y="421"/>
                      <a:pt x="58" y="478"/>
                    </a:cubicBezTo>
                    <a:lnTo>
                      <a:pt x="740" y="990"/>
                    </a:lnTo>
                    <a:cubicBezTo>
                      <a:pt x="771" y="1005"/>
                      <a:pt x="801" y="1013"/>
                      <a:pt x="832" y="1013"/>
                    </a:cubicBezTo>
                    <a:cubicBezTo>
                      <a:pt x="915" y="1013"/>
                      <a:pt x="998" y="960"/>
                      <a:pt x="1081" y="876"/>
                    </a:cubicBezTo>
                    <a:cubicBezTo>
                      <a:pt x="1138" y="763"/>
                      <a:pt x="1138" y="592"/>
                      <a:pt x="1081" y="535"/>
                    </a:cubicBezTo>
                    <a:lnTo>
                      <a:pt x="399" y="23"/>
                    </a:lnTo>
                    <a:cubicBezTo>
                      <a:pt x="368" y="8"/>
                      <a:pt x="338" y="1"/>
                      <a:pt x="30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6047675" y="3136488"/>
                <a:ext cx="284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43" extrusionOk="0">
                    <a:moveTo>
                      <a:pt x="395" y="0"/>
                    </a:moveTo>
                    <a:cubicBezTo>
                      <a:pt x="324" y="0"/>
                      <a:pt x="238" y="28"/>
                      <a:pt x="171" y="95"/>
                    </a:cubicBezTo>
                    <a:cubicBezTo>
                      <a:pt x="57" y="208"/>
                      <a:pt x="0" y="379"/>
                      <a:pt x="114" y="436"/>
                    </a:cubicBezTo>
                    <a:lnTo>
                      <a:pt x="740" y="1005"/>
                    </a:lnTo>
                    <a:cubicBezTo>
                      <a:pt x="787" y="1028"/>
                      <a:pt x="834" y="1042"/>
                      <a:pt x="877" y="1042"/>
                    </a:cubicBezTo>
                    <a:cubicBezTo>
                      <a:pt x="938" y="1042"/>
                      <a:pt x="991" y="1015"/>
                      <a:pt x="1024" y="948"/>
                    </a:cubicBezTo>
                    <a:cubicBezTo>
                      <a:pt x="1138" y="891"/>
                      <a:pt x="1138" y="720"/>
                      <a:pt x="1081" y="663"/>
                    </a:cubicBezTo>
                    <a:lnTo>
                      <a:pt x="512" y="38"/>
                    </a:lnTo>
                    <a:cubicBezTo>
                      <a:pt x="489" y="14"/>
                      <a:pt x="446" y="0"/>
                      <a:pt x="39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6064750" y="3118813"/>
                <a:ext cx="3130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224" extrusionOk="0">
                    <a:moveTo>
                      <a:pt x="609" y="0"/>
                    </a:moveTo>
                    <a:cubicBezTo>
                      <a:pt x="509" y="0"/>
                      <a:pt x="368" y="49"/>
                      <a:pt x="228" y="119"/>
                    </a:cubicBezTo>
                    <a:cubicBezTo>
                      <a:pt x="57" y="233"/>
                      <a:pt x="0" y="460"/>
                      <a:pt x="57" y="574"/>
                    </a:cubicBezTo>
                    <a:lnTo>
                      <a:pt x="569" y="1200"/>
                    </a:lnTo>
                    <a:cubicBezTo>
                      <a:pt x="602" y="1216"/>
                      <a:pt x="640" y="1223"/>
                      <a:pt x="682" y="1223"/>
                    </a:cubicBezTo>
                    <a:cubicBezTo>
                      <a:pt x="783" y="1223"/>
                      <a:pt x="903" y="1183"/>
                      <a:pt x="1024" y="1143"/>
                    </a:cubicBezTo>
                    <a:cubicBezTo>
                      <a:pt x="1138" y="1029"/>
                      <a:pt x="1251" y="859"/>
                      <a:pt x="1195" y="745"/>
                    </a:cubicBezTo>
                    <a:lnTo>
                      <a:pt x="740" y="62"/>
                    </a:lnTo>
                    <a:cubicBezTo>
                      <a:pt x="718" y="19"/>
                      <a:pt x="671" y="0"/>
                      <a:pt x="6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6087500" y="3106613"/>
                <a:ext cx="2420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82" extrusionOk="0">
                    <a:moveTo>
                      <a:pt x="386" y="1"/>
                    </a:moveTo>
                    <a:cubicBezTo>
                      <a:pt x="332" y="1"/>
                      <a:pt x="275" y="15"/>
                      <a:pt x="228" y="38"/>
                    </a:cubicBezTo>
                    <a:cubicBezTo>
                      <a:pt x="57" y="152"/>
                      <a:pt x="0" y="266"/>
                      <a:pt x="57" y="380"/>
                    </a:cubicBezTo>
                    <a:lnTo>
                      <a:pt x="512" y="1062"/>
                    </a:lnTo>
                    <a:cubicBezTo>
                      <a:pt x="547" y="1132"/>
                      <a:pt x="604" y="1181"/>
                      <a:pt x="669" y="1181"/>
                    </a:cubicBezTo>
                    <a:cubicBezTo>
                      <a:pt x="710" y="1181"/>
                      <a:pt x="753" y="1162"/>
                      <a:pt x="796" y="1119"/>
                    </a:cubicBezTo>
                    <a:cubicBezTo>
                      <a:pt x="910" y="1062"/>
                      <a:pt x="967" y="948"/>
                      <a:pt x="910" y="835"/>
                    </a:cubicBezTo>
                    <a:lnTo>
                      <a:pt x="569" y="95"/>
                    </a:lnTo>
                    <a:cubicBezTo>
                      <a:pt x="536" y="29"/>
                      <a:pt x="463" y="1"/>
                      <a:pt x="38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>
                <a:off x="6107400" y="3096063"/>
                <a:ext cx="2705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238" extrusionOk="0">
                    <a:moveTo>
                      <a:pt x="546" y="0"/>
                    </a:moveTo>
                    <a:cubicBezTo>
                      <a:pt x="480" y="0"/>
                      <a:pt x="407" y="19"/>
                      <a:pt x="342" y="62"/>
                    </a:cubicBezTo>
                    <a:cubicBezTo>
                      <a:pt x="114" y="119"/>
                      <a:pt x="0" y="290"/>
                      <a:pt x="57" y="403"/>
                    </a:cubicBezTo>
                    <a:lnTo>
                      <a:pt x="399" y="1143"/>
                    </a:lnTo>
                    <a:cubicBezTo>
                      <a:pt x="432" y="1209"/>
                      <a:pt x="504" y="1237"/>
                      <a:pt x="593" y="1237"/>
                    </a:cubicBezTo>
                    <a:cubicBezTo>
                      <a:pt x="655" y="1237"/>
                      <a:pt x="726" y="1223"/>
                      <a:pt x="797" y="1200"/>
                    </a:cubicBezTo>
                    <a:cubicBezTo>
                      <a:pt x="967" y="1143"/>
                      <a:pt x="1081" y="972"/>
                      <a:pt x="1081" y="858"/>
                    </a:cubicBezTo>
                    <a:lnTo>
                      <a:pt x="740" y="119"/>
                    </a:lnTo>
                    <a:cubicBezTo>
                      <a:pt x="740" y="49"/>
                      <a:pt x="653" y="0"/>
                      <a:pt x="54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0"/>
              <p:cNvSpPr/>
              <p:nvPr/>
            </p:nvSpPr>
            <p:spPr>
              <a:xfrm>
                <a:off x="6133000" y="3088513"/>
                <a:ext cx="213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84" extrusionOk="0">
                    <a:moveTo>
                      <a:pt x="353" y="0"/>
                    </a:moveTo>
                    <a:cubicBezTo>
                      <a:pt x="315" y="0"/>
                      <a:pt x="274" y="8"/>
                      <a:pt x="228" y="23"/>
                    </a:cubicBezTo>
                    <a:cubicBezTo>
                      <a:pt x="114" y="80"/>
                      <a:pt x="0" y="193"/>
                      <a:pt x="57" y="307"/>
                    </a:cubicBezTo>
                    <a:lnTo>
                      <a:pt x="342" y="1104"/>
                    </a:lnTo>
                    <a:cubicBezTo>
                      <a:pt x="342" y="1144"/>
                      <a:pt x="427" y="1184"/>
                      <a:pt x="517" y="1184"/>
                    </a:cubicBezTo>
                    <a:cubicBezTo>
                      <a:pt x="555" y="1184"/>
                      <a:pt x="593" y="1177"/>
                      <a:pt x="626" y="1160"/>
                    </a:cubicBezTo>
                    <a:cubicBezTo>
                      <a:pt x="740" y="1160"/>
                      <a:pt x="854" y="990"/>
                      <a:pt x="797" y="933"/>
                    </a:cubicBezTo>
                    <a:lnTo>
                      <a:pt x="569" y="137"/>
                    </a:lnTo>
                    <a:cubicBezTo>
                      <a:pt x="528" y="53"/>
                      <a:pt x="455" y="0"/>
                      <a:pt x="3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6064750" y="3299538"/>
                <a:ext cx="1621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780" extrusionOk="0">
                    <a:moveTo>
                      <a:pt x="5518" y="0"/>
                    </a:moveTo>
                    <a:cubicBezTo>
                      <a:pt x="5518" y="0"/>
                      <a:pt x="5404" y="341"/>
                      <a:pt x="5062" y="797"/>
                    </a:cubicBezTo>
                    <a:cubicBezTo>
                      <a:pt x="4664" y="1252"/>
                      <a:pt x="4039" y="1820"/>
                      <a:pt x="3356" y="2219"/>
                    </a:cubicBezTo>
                    <a:cubicBezTo>
                      <a:pt x="2748" y="2499"/>
                      <a:pt x="2139" y="2703"/>
                      <a:pt x="1657" y="2703"/>
                    </a:cubicBezTo>
                    <a:cubicBezTo>
                      <a:pt x="1554" y="2703"/>
                      <a:pt x="1456" y="2694"/>
                      <a:pt x="1365" y="2674"/>
                    </a:cubicBezTo>
                    <a:cubicBezTo>
                      <a:pt x="1195" y="2674"/>
                      <a:pt x="1081" y="2674"/>
                      <a:pt x="1024" y="2617"/>
                    </a:cubicBezTo>
                    <a:cubicBezTo>
                      <a:pt x="967" y="2617"/>
                      <a:pt x="910" y="2617"/>
                      <a:pt x="796" y="2560"/>
                    </a:cubicBezTo>
                    <a:cubicBezTo>
                      <a:pt x="626" y="2446"/>
                      <a:pt x="512" y="2389"/>
                      <a:pt x="512" y="2389"/>
                    </a:cubicBezTo>
                    <a:lnTo>
                      <a:pt x="0" y="3299"/>
                    </a:lnTo>
                    <a:cubicBezTo>
                      <a:pt x="0" y="3299"/>
                      <a:pt x="114" y="3356"/>
                      <a:pt x="284" y="3470"/>
                    </a:cubicBezTo>
                    <a:cubicBezTo>
                      <a:pt x="398" y="3527"/>
                      <a:pt x="853" y="3754"/>
                      <a:pt x="1195" y="3754"/>
                    </a:cubicBezTo>
                    <a:cubicBezTo>
                      <a:pt x="1322" y="3771"/>
                      <a:pt x="1452" y="3779"/>
                      <a:pt x="1583" y="3779"/>
                    </a:cubicBezTo>
                    <a:cubicBezTo>
                      <a:pt x="2334" y="3779"/>
                      <a:pt x="3142" y="3516"/>
                      <a:pt x="3868" y="3129"/>
                    </a:cubicBezTo>
                    <a:cubicBezTo>
                      <a:pt x="4721" y="2674"/>
                      <a:pt x="5404" y="2048"/>
                      <a:pt x="5859" y="1479"/>
                    </a:cubicBezTo>
                    <a:cubicBezTo>
                      <a:pt x="6314" y="910"/>
                      <a:pt x="6485" y="398"/>
                      <a:pt x="6485" y="398"/>
                    </a:cubicBezTo>
                    <a:lnTo>
                      <a:pt x="5518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0"/>
              <p:cNvSpPr/>
              <p:nvPr/>
            </p:nvSpPr>
            <p:spPr>
              <a:xfrm>
                <a:off x="6077525" y="3299538"/>
                <a:ext cx="12517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2788" fill="none" extrusionOk="0">
                    <a:moveTo>
                      <a:pt x="5007" y="0"/>
                    </a:moveTo>
                    <a:cubicBezTo>
                      <a:pt x="5007" y="0"/>
                      <a:pt x="4893" y="341"/>
                      <a:pt x="4551" y="797"/>
                    </a:cubicBezTo>
                    <a:cubicBezTo>
                      <a:pt x="4153" y="1252"/>
                      <a:pt x="3528" y="1820"/>
                      <a:pt x="2845" y="2219"/>
                    </a:cubicBezTo>
                    <a:cubicBezTo>
                      <a:pt x="2106" y="2560"/>
                      <a:pt x="1366" y="2787"/>
                      <a:pt x="854" y="2674"/>
                    </a:cubicBezTo>
                    <a:cubicBezTo>
                      <a:pt x="684" y="2674"/>
                      <a:pt x="570" y="2674"/>
                      <a:pt x="513" y="2617"/>
                    </a:cubicBezTo>
                    <a:cubicBezTo>
                      <a:pt x="456" y="2617"/>
                      <a:pt x="399" y="2617"/>
                      <a:pt x="285" y="2560"/>
                    </a:cubicBezTo>
                    <a:cubicBezTo>
                      <a:pt x="115" y="2446"/>
                      <a:pt x="1" y="2389"/>
                      <a:pt x="1" y="238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0"/>
              <p:cNvSpPr/>
              <p:nvPr/>
            </p:nvSpPr>
            <p:spPr>
              <a:xfrm>
                <a:off x="6064750" y="3309488"/>
                <a:ext cx="16212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471" fill="none" extrusionOk="0">
                    <a:moveTo>
                      <a:pt x="0" y="2901"/>
                    </a:moveTo>
                    <a:cubicBezTo>
                      <a:pt x="0" y="2901"/>
                      <a:pt x="114" y="2958"/>
                      <a:pt x="284" y="3072"/>
                    </a:cubicBezTo>
                    <a:cubicBezTo>
                      <a:pt x="398" y="3129"/>
                      <a:pt x="853" y="3356"/>
                      <a:pt x="1195" y="3356"/>
                    </a:cubicBezTo>
                    <a:cubicBezTo>
                      <a:pt x="2048" y="3470"/>
                      <a:pt x="3015" y="3186"/>
                      <a:pt x="3868" y="2731"/>
                    </a:cubicBezTo>
                    <a:cubicBezTo>
                      <a:pt x="4721" y="2276"/>
                      <a:pt x="5404" y="1650"/>
                      <a:pt x="5859" y="1081"/>
                    </a:cubicBezTo>
                    <a:cubicBezTo>
                      <a:pt x="6314" y="512"/>
                      <a:pt x="6485" y="0"/>
                      <a:pt x="6485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>
                <a:off x="6071850" y="3364313"/>
                <a:ext cx="256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13" extrusionOk="0">
                    <a:moveTo>
                      <a:pt x="740" y="0"/>
                    </a:moveTo>
                    <a:cubicBezTo>
                      <a:pt x="702" y="0"/>
                      <a:pt x="664" y="26"/>
                      <a:pt x="626" y="26"/>
                    </a:cubicBezTo>
                    <a:cubicBezTo>
                      <a:pt x="569" y="26"/>
                      <a:pt x="512" y="26"/>
                      <a:pt x="456" y="83"/>
                    </a:cubicBezTo>
                    <a:lnTo>
                      <a:pt x="57" y="822"/>
                    </a:lnTo>
                    <a:cubicBezTo>
                      <a:pt x="0" y="879"/>
                      <a:pt x="0" y="936"/>
                      <a:pt x="57" y="993"/>
                    </a:cubicBezTo>
                    <a:cubicBezTo>
                      <a:pt x="114" y="1050"/>
                      <a:pt x="228" y="1163"/>
                      <a:pt x="399" y="1163"/>
                    </a:cubicBezTo>
                    <a:cubicBezTo>
                      <a:pt x="469" y="1199"/>
                      <a:pt x="540" y="1212"/>
                      <a:pt x="604" y="1212"/>
                    </a:cubicBezTo>
                    <a:cubicBezTo>
                      <a:pt x="745" y="1212"/>
                      <a:pt x="854" y="1146"/>
                      <a:pt x="854" y="1106"/>
                    </a:cubicBezTo>
                    <a:lnTo>
                      <a:pt x="967" y="253"/>
                    </a:lnTo>
                    <a:cubicBezTo>
                      <a:pt x="1024" y="140"/>
                      <a:pt x="854" y="26"/>
                      <a:pt x="797" y="26"/>
                    </a:cubicBezTo>
                    <a:cubicBezTo>
                      <a:pt x="778" y="7"/>
                      <a:pt x="759" y="0"/>
                      <a:pt x="74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6107400" y="3364938"/>
                <a:ext cx="21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68" extrusionOk="0">
                    <a:moveTo>
                      <a:pt x="285" y="1"/>
                    </a:moveTo>
                    <a:cubicBezTo>
                      <a:pt x="114" y="58"/>
                      <a:pt x="0" y="115"/>
                      <a:pt x="0" y="228"/>
                    </a:cubicBezTo>
                    <a:lnTo>
                      <a:pt x="57" y="1081"/>
                    </a:lnTo>
                    <a:cubicBezTo>
                      <a:pt x="57" y="1174"/>
                      <a:pt x="171" y="1267"/>
                      <a:pt x="337" y="1267"/>
                    </a:cubicBezTo>
                    <a:cubicBezTo>
                      <a:pt x="374" y="1267"/>
                      <a:pt x="414" y="1263"/>
                      <a:pt x="456" y="1252"/>
                    </a:cubicBezTo>
                    <a:cubicBezTo>
                      <a:pt x="683" y="1195"/>
                      <a:pt x="854" y="1081"/>
                      <a:pt x="797" y="968"/>
                    </a:cubicBezTo>
                    <a:lnTo>
                      <a:pt x="626" y="171"/>
                    </a:lnTo>
                    <a:cubicBezTo>
                      <a:pt x="569" y="58"/>
                      <a:pt x="456" y="1"/>
                      <a:pt x="2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6130150" y="3355488"/>
                <a:ext cx="3415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8" extrusionOk="0">
                    <a:moveTo>
                      <a:pt x="764" y="0"/>
                    </a:moveTo>
                    <a:cubicBezTo>
                      <a:pt x="665" y="0"/>
                      <a:pt x="532" y="28"/>
                      <a:pt x="399" y="94"/>
                    </a:cubicBezTo>
                    <a:cubicBezTo>
                      <a:pt x="171" y="208"/>
                      <a:pt x="1" y="322"/>
                      <a:pt x="57" y="436"/>
                    </a:cubicBezTo>
                    <a:lnTo>
                      <a:pt x="285" y="1232"/>
                    </a:lnTo>
                    <a:cubicBezTo>
                      <a:pt x="313" y="1289"/>
                      <a:pt x="399" y="1317"/>
                      <a:pt x="513" y="1317"/>
                    </a:cubicBezTo>
                    <a:cubicBezTo>
                      <a:pt x="626" y="1317"/>
                      <a:pt x="768" y="1289"/>
                      <a:pt x="911" y="1232"/>
                    </a:cubicBezTo>
                    <a:cubicBezTo>
                      <a:pt x="1195" y="1061"/>
                      <a:pt x="1366" y="891"/>
                      <a:pt x="1309" y="777"/>
                    </a:cubicBezTo>
                    <a:lnTo>
                      <a:pt x="911" y="37"/>
                    </a:lnTo>
                    <a:cubicBezTo>
                      <a:pt x="887" y="14"/>
                      <a:pt x="834" y="0"/>
                      <a:pt x="76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0"/>
              <p:cNvSpPr/>
              <p:nvPr/>
            </p:nvSpPr>
            <p:spPr>
              <a:xfrm>
                <a:off x="6158600" y="3341263"/>
                <a:ext cx="298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13" extrusionOk="0">
                    <a:moveTo>
                      <a:pt x="452" y="0"/>
                    </a:moveTo>
                    <a:cubicBezTo>
                      <a:pt x="381" y="0"/>
                      <a:pt x="294" y="28"/>
                      <a:pt x="228" y="95"/>
                    </a:cubicBezTo>
                    <a:cubicBezTo>
                      <a:pt x="57" y="208"/>
                      <a:pt x="0" y="379"/>
                      <a:pt x="57" y="436"/>
                    </a:cubicBezTo>
                    <a:lnTo>
                      <a:pt x="512" y="1175"/>
                    </a:lnTo>
                    <a:cubicBezTo>
                      <a:pt x="536" y="1199"/>
                      <a:pt x="579" y="1213"/>
                      <a:pt x="633" y="1213"/>
                    </a:cubicBezTo>
                    <a:cubicBezTo>
                      <a:pt x="710" y="1213"/>
                      <a:pt x="810" y="1185"/>
                      <a:pt x="910" y="1118"/>
                    </a:cubicBezTo>
                    <a:cubicBezTo>
                      <a:pt x="1081" y="1005"/>
                      <a:pt x="1195" y="777"/>
                      <a:pt x="1081" y="720"/>
                    </a:cubicBezTo>
                    <a:lnTo>
                      <a:pt x="569" y="38"/>
                    </a:lnTo>
                    <a:cubicBezTo>
                      <a:pt x="545" y="14"/>
                      <a:pt x="502" y="0"/>
                      <a:pt x="4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6178500" y="3320338"/>
                <a:ext cx="3557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294" extrusionOk="0">
                    <a:moveTo>
                      <a:pt x="588" y="0"/>
                    </a:moveTo>
                    <a:cubicBezTo>
                      <a:pt x="484" y="0"/>
                      <a:pt x="356" y="64"/>
                      <a:pt x="228" y="192"/>
                    </a:cubicBezTo>
                    <a:cubicBezTo>
                      <a:pt x="57" y="363"/>
                      <a:pt x="1" y="590"/>
                      <a:pt x="57" y="647"/>
                    </a:cubicBezTo>
                    <a:lnTo>
                      <a:pt x="626" y="1273"/>
                    </a:lnTo>
                    <a:cubicBezTo>
                      <a:pt x="653" y="1286"/>
                      <a:pt x="686" y="1293"/>
                      <a:pt x="724" y="1293"/>
                    </a:cubicBezTo>
                    <a:cubicBezTo>
                      <a:pt x="844" y="1293"/>
                      <a:pt x="1008" y="1219"/>
                      <a:pt x="1138" y="1045"/>
                    </a:cubicBezTo>
                    <a:cubicBezTo>
                      <a:pt x="1366" y="818"/>
                      <a:pt x="1423" y="590"/>
                      <a:pt x="1309" y="533"/>
                    </a:cubicBezTo>
                    <a:lnTo>
                      <a:pt x="683" y="21"/>
                    </a:lnTo>
                    <a:cubicBezTo>
                      <a:pt x="655" y="7"/>
                      <a:pt x="623" y="0"/>
                      <a:pt x="5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0"/>
              <p:cNvSpPr/>
              <p:nvPr/>
            </p:nvSpPr>
            <p:spPr>
              <a:xfrm>
                <a:off x="6196975" y="3299163"/>
                <a:ext cx="327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997" extrusionOk="0">
                    <a:moveTo>
                      <a:pt x="337" y="0"/>
                    </a:moveTo>
                    <a:cubicBezTo>
                      <a:pt x="246" y="0"/>
                      <a:pt x="161" y="93"/>
                      <a:pt x="115" y="186"/>
                    </a:cubicBezTo>
                    <a:cubicBezTo>
                      <a:pt x="1" y="300"/>
                      <a:pt x="58" y="470"/>
                      <a:pt x="115" y="527"/>
                    </a:cubicBezTo>
                    <a:lnTo>
                      <a:pt x="854" y="982"/>
                    </a:lnTo>
                    <a:cubicBezTo>
                      <a:pt x="874" y="992"/>
                      <a:pt x="895" y="997"/>
                      <a:pt x="915" y="997"/>
                    </a:cubicBezTo>
                    <a:cubicBezTo>
                      <a:pt x="1008" y="997"/>
                      <a:pt x="1102" y="895"/>
                      <a:pt x="1196" y="755"/>
                    </a:cubicBezTo>
                    <a:cubicBezTo>
                      <a:pt x="1309" y="527"/>
                      <a:pt x="1309" y="300"/>
                      <a:pt x="1196" y="300"/>
                    </a:cubicBezTo>
                    <a:lnTo>
                      <a:pt x="399" y="15"/>
                    </a:lnTo>
                    <a:cubicBezTo>
                      <a:pt x="378" y="5"/>
                      <a:pt x="357" y="0"/>
                      <a:pt x="33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6204100" y="3302363"/>
                <a:ext cx="39850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7339" extrusionOk="0">
                    <a:moveTo>
                      <a:pt x="399" y="1"/>
                    </a:moveTo>
                    <a:cubicBezTo>
                      <a:pt x="114" y="854"/>
                      <a:pt x="171" y="1594"/>
                      <a:pt x="114" y="2333"/>
                    </a:cubicBezTo>
                    <a:lnTo>
                      <a:pt x="114" y="2276"/>
                    </a:lnTo>
                    <a:cubicBezTo>
                      <a:pt x="57" y="3073"/>
                      <a:pt x="0" y="3926"/>
                      <a:pt x="57" y="4779"/>
                    </a:cubicBezTo>
                    <a:cubicBezTo>
                      <a:pt x="57" y="5177"/>
                      <a:pt x="57" y="5575"/>
                      <a:pt x="171" y="6030"/>
                    </a:cubicBezTo>
                    <a:cubicBezTo>
                      <a:pt x="171" y="6258"/>
                      <a:pt x="285" y="6542"/>
                      <a:pt x="342" y="6770"/>
                    </a:cubicBezTo>
                    <a:cubicBezTo>
                      <a:pt x="455" y="7054"/>
                      <a:pt x="569" y="7168"/>
                      <a:pt x="683" y="7339"/>
                    </a:cubicBezTo>
                    <a:lnTo>
                      <a:pt x="1593" y="6770"/>
                    </a:lnTo>
                    <a:cubicBezTo>
                      <a:pt x="1479" y="6599"/>
                      <a:pt x="1366" y="6429"/>
                      <a:pt x="1309" y="6315"/>
                    </a:cubicBezTo>
                    <a:cubicBezTo>
                      <a:pt x="1309" y="6144"/>
                      <a:pt x="1195" y="6030"/>
                      <a:pt x="1195" y="5860"/>
                    </a:cubicBezTo>
                    <a:cubicBezTo>
                      <a:pt x="1138" y="5462"/>
                      <a:pt x="1081" y="5120"/>
                      <a:pt x="1081" y="4722"/>
                    </a:cubicBezTo>
                    <a:cubicBezTo>
                      <a:pt x="1081" y="3983"/>
                      <a:pt x="1138" y="3186"/>
                      <a:pt x="1195" y="2390"/>
                    </a:cubicBezTo>
                    <a:lnTo>
                      <a:pt x="1195" y="2333"/>
                    </a:lnTo>
                    <a:cubicBezTo>
                      <a:pt x="1195" y="1651"/>
                      <a:pt x="1195" y="911"/>
                      <a:pt x="1422" y="342"/>
                    </a:cubicBezTo>
                    <a:lnTo>
                      <a:pt x="399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6204100" y="3302363"/>
                <a:ext cx="17075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7339" fill="none" extrusionOk="0">
                    <a:moveTo>
                      <a:pt x="399" y="1"/>
                    </a:moveTo>
                    <a:cubicBezTo>
                      <a:pt x="114" y="854"/>
                      <a:pt x="171" y="1594"/>
                      <a:pt x="114" y="2333"/>
                    </a:cubicBezTo>
                    <a:lnTo>
                      <a:pt x="114" y="2276"/>
                    </a:lnTo>
                    <a:cubicBezTo>
                      <a:pt x="57" y="3073"/>
                      <a:pt x="0" y="3926"/>
                      <a:pt x="57" y="4779"/>
                    </a:cubicBezTo>
                    <a:cubicBezTo>
                      <a:pt x="57" y="5177"/>
                      <a:pt x="57" y="5575"/>
                      <a:pt x="171" y="6030"/>
                    </a:cubicBezTo>
                    <a:cubicBezTo>
                      <a:pt x="171" y="6258"/>
                      <a:pt x="285" y="6542"/>
                      <a:pt x="342" y="6770"/>
                    </a:cubicBezTo>
                    <a:cubicBezTo>
                      <a:pt x="455" y="7054"/>
                      <a:pt x="569" y="7168"/>
                      <a:pt x="683" y="733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>
                <a:off x="6231125" y="3310913"/>
                <a:ext cx="12825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8" fill="none" extrusionOk="0">
                    <a:moveTo>
                      <a:pt x="512" y="6428"/>
                    </a:moveTo>
                    <a:cubicBezTo>
                      <a:pt x="398" y="6257"/>
                      <a:pt x="285" y="6087"/>
                      <a:pt x="228" y="5973"/>
                    </a:cubicBezTo>
                    <a:cubicBezTo>
                      <a:pt x="228" y="5802"/>
                      <a:pt x="114" y="5688"/>
                      <a:pt x="114" y="5518"/>
                    </a:cubicBezTo>
                    <a:cubicBezTo>
                      <a:pt x="57" y="5120"/>
                      <a:pt x="0" y="4778"/>
                      <a:pt x="0" y="4380"/>
                    </a:cubicBezTo>
                    <a:cubicBezTo>
                      <a:pt x="0" y="3641"/>
                      <a:pt x="57" y="2844"/>
                      <a:pt x="114" y="2048"/>
                    </a:cubicBezTo>
                    <a:lnTo>
                      <a:pt x="114" y="1991"/>
                    </a:lnTo>
                    <a:lnTo>
                      <a:pt x="114" y="1991"/>
                    </a:lnTo>
                    <a:cubicBezTo>
                      <a:pt x="114" y="1309"/>
                      <a:pt x="114" y="569"/>
                      <a:pt x="34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6209775" y="3452738"/>
                <a:ext cx="31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83" extrusionOk="0">
                    <a:moveTo>
                      <a:pt x="978" y="0"/>
                    </a:moveTo>
                    <a:cubicBezTo>
                      <a:pt x="955" y="0"/>
                      <a:pt x="932" y="5"/>
                      <a:pt x="911" y="15"/>
                    </a:cubicBezTo>
                    <a:lnTo>
                      <a:pt x="115" y="186"/>
                    </a:lnTo>
                    <a:cubicBezTo>
                      <a:pt x="1" y="243"/>
                      <a:pt x="1" y="470"/>
                      <a:pt x="58" y="698"/>
                    </a:cubicBezTo>
                    <a:cubicBezTo>
                      <a:pt x="172" y="982"/>
                      <a:pt x="285" y="982"/>
                      <a:pt x="399" y="982"/>
                    </a:cubicBezTo>
                    <a:lnTo>
                      <a:pt x="1139" y="527"/>
                    </a:lnTo>
                    <a:cubicBezTo>
                      <a:pt x="1252" y="470"/>
                      <a:pt x="1195" y="300"/>
                      <a:pt x="1195" y="186"/>
                    </a:cubicBezTo>
                    <a:cubicBezTo>
                      <a:pt x="1195" y="93"/>
                      <a:pt x="1082" y="0"/>
                      <a:pt x="9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204100" y="3424663"/>
                <a:ext cx="313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52" extrusionOk="0">
                    <a:moveTo>
                      <a:pt x="1024" y="1"/>
                    </a:moveTo>
                    <a:lnTo>
                      <a:pt x="171" y="58"/>
                    </a:lnTo>
                    <a:cubicBezTo>
                      <a:pt x="57" y="58"/>
                      <a:pt x="0" y="228"/>
                      <a:pt x="0" y="399"/>
                    </a:cubicBezTo>
                    <a:cubicBezTo>
                      <a:pt x="0" y="597"/>
                      <a:pt x="129" y="751"/>
                      <a:pt x="200" y="751"/>
                    </a:cubicBezTo>
                    <a:cubicBezTo>
                      <a:pt x="211" y="751"/>
                      <a:pt x="220" y="748"/>
                      <a:pt x="228" y="740"/>
                    </a:cubicBezTo>
                    <a:lnTo>
                      <a:pt x="1081" y="683"/>
                    </a:lnTo>
                    <a:cubicBezTo>
                      <a:pt x="1195" y="626"/>
                      <a:pt x="1252" y="513"/>
                      <a:pt x="1252" y="342"/>
                    </a:cubicBezTo>
                    <a:cubicBezTo>
                      <a:pt x="1252" y="171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204100" y="3390538"/>
                <a:ext cx="31300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025" extrusionOk="0">
                    <a:moveTo>
                      <a:pt x="228" y="1"/>
                    </a:moveTo>
                    <a:cubicBezTo>
                      <a:pt x="114" y="1"/>
                      <a:pt x="0" y="228"/>
                      <a:pt x="0" y="513"/>
                    </a:cubicBezTo>
                    <a:cubicBezTo>
                      <a:pt x="0" y="797"/>
                      <a:pt x="57" y="1024"/>
                      <a:pt x="171" y="1024"/>
                    </a:cubicBezTo>
                    <a:lnTo>
                      <a:pt x="1024" y="1024"/>
                    </a:lnTo>
                    <a:cubicBezTo>
                      <a:pt x="1138" y="1024"/>
                      <a:pt x="1252" y="797"/>
                      <a:pt x="1252" y="569"/>
                    </a:cubicBezTo>
                    <a:cubicBezTo>
                      <a:pt x="1252" y="285"/>
                      <a:pt x="1138" y="57"/>
                      <a:pt x="1024" y="57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6205525" y="3363513"/>
                <a:ext cx="313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52" extrusionOk="0">
                    <a:moveTo>
                      <a:pt x="228" y="1"/>
                    </a:moveTo>
                    <a:cubicBezTo>
                      <a:pt x="114" y="1"/>
                      <a:pt x="0" y="172"/>
                      <a:pt x="0" y="342"/>
                    </a:cubicBezTo>
                    <a:cubicBezTo>
                      <a:pt x="0" y="513"/>
                      <a:pt x="57" y="683"/>
                      <a:pt x="171" y="683"/>
                    </a:cubicBezTo>
                    <a:lnTo>
                      <a:pt x="1024" y="740"/>
                    </a:lnTo>
                    <a:cubicBezTo>
                      <a:pt x="1039" y="748"/>
                      <a:pt x="1055" y="751"/>
                      <a:pt x="1070" y="751"/>
                    </a:cubicBezTo>
                    <a:cubicBezTo>
                      <a:pt x="1166" y="751"/>
                      <a:pt x="1252" y="604"/>
                      <a:pt x="1252" y="456"/>
                    </a:cubicBezTo>
                    <a:cubicBezTo>
                      <a:pt x="1252" y="228"/>
                      <a:pt x="1195" y="115"/>
                      <a:pt x="1081" y="58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6206950" y="3330813"/>
                <a:ext cx="313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68" extrusionOk="0">
                    <a:moveTo>
                      <a:pt x="228" y="1"/>
                    </a:moveTo>
                    <a:cubicBezTo>
                      <a:pt x="114" y="1"/>
                      <a:pt x="0" y="171"/>
                      <a:pt x="0" y="456"/>
                    </a:cubicBezTo>
                    <a:cubicBezTo>
                      <a:pt x="0" y="740"/>
                      <a:pt x="57" y="968"/>
                      <a:pt x="171" y="968"/>
                    </a:cubicBezTo>
                    <a:lnTo>
                      <a:pt x="1024" y="968"/>
                    </a:lnTo>
                    <a:cubicBezTo>
                      <a:pt x="1138" y="968"/>
                      <a:pt x="1195" y="740"/>
                      <a:pt x="1252" y="513"/>
                    </a:cubicBezTo>
                    <a:cubicBezTo>
                      <a:pt x="1252" y="285"/>
                      <a:pt x="1138" y="57"/>
                      <a:pt x="1081" y="57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0"/>
              <p:cNvSpPr/>
              <p:nvPr/>
            </p:nvSpPr>
            <p:spPr>
              <a:xfrm>
                <a:off x="6208375" y="3300688"/>
                <a:ext cx="34150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22" extrusionOk="0">
                    <a:moveTo>
                      <a:pt x="353" y="0"/>
                    </a:moveTo>
                    <a:cubicBezTo>
                      <a:pt x="256" y="0"/>
                      <a:pt x="163" y="155"/>
                      <a:pt x="114" y="352"/>
                    </a:cubicBezTo>
                    <a:cubicBezTo>
                      <a:pt x="0" y="580"/>
                      <a:pt x="114" y="751"/>
                      <a:pt x="228" y="751"/>
                    </a:cubicBezTo>
                    <a:lnTo>
                      <a:pt x="1024" y="921"/>
                    </a:lnTo>
                    <a:cubicBezTo>
                      <a:pt x="1138" y="921"/>
                      <a:pt x="1251" y="751"/>
                      <a:pt x="1308" y="637"/>
                    </a:cubicBezTo>
                    <a:cubicBezTo>
                      <a:pt x="1365" y="523"/>
                      <a:pt x="1308" y="352"/>
                      <a:pt x="1195" y="295"/>
                    </a:cubicBezTo>
                    <a:lnTo>
                      <a:pt x="398" y="11"/>
                    </a:lnTo>
                    <a:cubicBezTo>
                      <a:pt x="383" y="4"/>
                      <a:pt x="368" y="0"/>
                      <a:pt x="3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0"/>
              <p:cNvSpPr/>
              <p:nvPr/>
            </p:nvSpPr>
            <p:spPr>
              <a:xfrm>
                <a:off x="6259550" y="3325138"/>
                <a:ext cx="14650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1946" extrusionOk="0">
                    <a:moveTo>
                      <a:pt x="5632" y="0"/>
                    </a:moveTo>
                    <a:cubicBezTo>
                      <a:pt x="5632" y="0"/>
                      <a:pt x="5177" y="114"/>
                      <a:pt x="4665" y="341"/>
                    </a:cubicBezTo>
                    <a:cubicBezTo>
                      <a:pt x="4153" y="512"/>
                      <a:pt x="3527" y="740"/>
                      <a:pt x="2902" y="853"/>
                    </a:cubicBezTo>
                    <a:cubicBezTo>
                      <a:pt x="2734" y="884"/>
                      <a:pt x="2570" y="898"/>
                      <a:pt x="2413" y="898"/>
                    </a:cubicBezTo>
                    <a:cubicBezTo>
                      <a:pt x="1983" y="898"/>
                      <a:pt x="1601" y="792"/>
                      <a:pt x="1309" y="626"/>
                    </a:cubicBezTo>
                    <a:cubicBezTo>
                      <a:pt x="1195" y="569"/>
                      <a:pt x="1138" y="569"/>
                      <a:pt x="1082" y="512"/>
                    </a:cubicBezTo>
                    <a:cubicBezTo>
                      <a:pt x="968" y="455"/>
                      <a:pt x="911" y="398"/>
                      <a:pt x="854" y="341"/>
                    </a:cubicBezTo>
                    <a:cubicBezTo>
                      <a:pt x="740" y="284"/>
                      <a:pt x="626" y="228"/>
                      <a:pt x="626" y="228"/>
                    </a:cubicBezTo>
                    <a:lnTo>
                      <a:pt x="1" y="1081"/>
                    </a:lnTo>
                    <a:cubicBezTo>
                      <a:pt x="1" y="1081"/>
                      <a:pt x="115" y="1138"/>
                      <a:pt x="228" y="1251"/>
                    </a:cubicBezTo>
                    <a:cubicBezTo>
                      <a:pt x="285" y="1251"/>
                      <a:pt x="342" y="1308"/>
                      <a:pt x="456" y="1365"/>
                    </a:cubicBezTo>
                    <a:cubicBezTo>
                      <a:pt x="570" y="1479"/>
                      <a:pt x="740" y="1536"/>
                      <a:pt x="854" y="1593"/>
                    </a:cubicBezTo>
                    <a:cubicBezTo>
                      <a:pt x="1266" y="1799"/>
                      <a:pt x="1828" y="1945"/>
                      <a:pt x="2409" y="1945"/>
                    </a:cubicBezTo>
                    <a:cubicBezTo>
                      <a:pt x="2630" y="1945"/>
                      <a:pt x="2853" y="1924"/>
                      <a:pt x="3072" y="1877"/>
                    </a:cubicBezTo>
                    <a:cubicBezTo>
                      <a:pt x="3869" y="1820"/>
                      <a:pt x="4551" y="1479"/>
                      <a:pt x="5063" y="1308"/>
                    </a:cubicBezTo>
                    <a:cubicBezTo>
                      <a:pt x="5575" y="1138"/>
                      <a:pt x="5860" y="1081"/>
                      <a:pt x="5803" y="1081"/>
                    </a:cubicBezTo>
                    <a:lnTo>
                      <a:pt x="5632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>
                <a:off x="6275200" y="3325138"/>
                <a:ext cx="1251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968" fill="none" extrusionOk="0">
                    <a:moveTo>
                      <a:pt x="5006" y="0"/>
                    </a:moveTo>
                    <a:cubicBezTo>
                      <a:pt x="5006" y="0"/>
                      <a:pt x="4551" y="114"/>
                      <a:pt x="4039" y="341"/>
                    </a:cubicBezTo>
                    <a:cubicBezTo>
                      <a:pt x="3527" y="512"/>
                      <a:pt x="2901" y="740"/>
                      <a:pt x="2276" y="853"/>
                    </a:cubicBezTo>
                    <a:cubicBezTo>
                      <a:pt x="1650" y="967"/>
                      <a:pt x="1081" y="796"/>
                      <a:pt x="683" y="626"/>
                    </a:cubicBezTo>
                    <a:cubicBezTo>
                      <a:pt x="569" y="569"/>
                      <a:pt x="512" y="569"/>
                      <a:pt x="456" y="512"/>
                    </a:cubicBezTo>
                    <a:cubicBezTo>
                      <a:pt x="342" y="455"/>
                      <a:pt x="285" y="398"/>
                      <a:pt x="228" y="341"/>
                    </a:cubicBezTo>
                    <a:cubicBezTo>
                      <a:pt x="57" y="284"/>
                      <a:pt x="0" y="228"/>
                      <a:pt x="0" y="228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>
                <a:off x="6259550" y="3352138"/>
                <a:ext cx="1465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968" fill="none" extrusionOk="0">
                    <a:moveTo>
                      <a:pt x="1" y="1"/>
                    </a:moveTo>
                    <a:cubicBezTo>
                      <a:pt x="1" y="1"/>
                      <a:pt x="115" y="58"/>
                      <a:pt x="228" y="171"/>
                    </a:cubicBezTo>
                    <a:cubicBezTo>
                      <a:pt x="285" y="171"/>
                      <a:pt x="342" y="228"/>
                      <a:pt x="456" y="285"/>
                    </a:cubicBezTo>
                    <a:cubicBezTo>
                      <a:pt x="570" y="399"/>
                      <a:pt x="740" y="456"/>
                      <a:pt x="854" y="513"/>
                    </a:cubicBezTo>
                    <a:cubicBezTo>
                      <a:pt x="1423" y="797"/>
                      <a:pt x="2276" y="968"/>
                      <a:pt x="3072" y="797"/>
                    </a:cubicBezTo>
                    <a:cubicBezTo>
                      <a:pt x="3869" y="740"/>
                      <a:pt x="4551" y="399"/>
                      <a:pt x="5063" y="228"/>
                    </a:cubicBezTo>
                    <a:cubicBezTo>
                      <a:pt x="5575" y="58"/>
                      <a:pt x="5860" y="1"/>
                      <a:pt x="5803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6265250" y="3335563"/>
                <a:ext cx="256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57" extrusionOk="0">
                    <a:moveTo>
                      <a:pt x="740" y="1"/>
                    </a:moveTo>
                    <a:cubicBezTo>
                      <a:pt x="675" y="1"/>
                      <a:pt x="602" y="28"/>
                      <a:pt x="569" y="95"/>
                    </a:cubicBezTo>
                    <a:lnTo>
                      <a:pt x="57" y="778"/>
                    </a:lnTo>
                    <a:cubicBezTo>
                      <a:pt x="0" y="834"/>
                      <a:pt x="57" y="1005"/>
                      <a:pt x="171" y="1119"/>
                    </a:cubicBezTo>
                    <a:cubicBezTo>
                      <a:pt x="242" y="1142"/>
                      <a:pt x="322" y="1156"/>
                      <a:pt x="392" y="1156"/>
                    </a:cubicBezTo>
                    <a:cubicBezTo>
                      <a:pt x="491" y="1156"/>
                      <a:pt x="569" y="1129"/>
                      <a:pt x="569" y="1062"/>
                    </a:cubicBezTo>
                    <a:lnTo>
                      <a:pt x="967" y="323"/>
                    </a:lnTo>
                    <a:cubicBezTo>
                      <a:pt x="1024" y="209"/>
                      <a:pt x="967" y="95"/>
                      <a:pt x="854" y="38"/>
                    </a:cubicBezTo>
                    <a:cubicBezTo>
                      <a:pt x="830" y="15"/>
                      <a:pt x="787" y="1"/>
                      <a:pt x="74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6290850" y="3343613"/>
                <a:ext cx="1992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252" extrusionOk="0">
                    <a:moveTo>
                      <a:pt x="569" y="1"/>
                    </a:moveTo>
                    <a:cubicBezTo>
                      <a:pt x="455" y="1"/>
                      <a:pt x="341" y="57"/>
                      <a:pt x="285" y="171"/>
                    </a:cubicBezTo>
                    <a:lnTo>
                      <a:pt x="57" y="968"/>
                    </a:lnTo>
                    <a:cubicBezTo>
                      <a:pt x="0" y="1024"/>
                      <a:pt x="114" y="1195"/>
                      <a:pt x="285" y="1252"/>
                    </a:cubicBezTo>
                    <a:cubicBezTo>
                      <a:pt x="455" y="1252"/>
                      <a:pt x="626" y="1195"/>
                      <a:pt x="626" y="1081"/>
                    </a:cubicBezTo>
                    <a:lnTo>
                      <a:pt x="740" y="285"/>
                    </a:lnTo>
                    <a:cubicBezTo>
                      <a:pt x="796" y="171"/>
                      <a:pt x="683" y="57"/>
                      <a:pt x="56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6315025" y="3345888"/>
                <a:ext cx="242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33" extrusionOk="0">
                    <a:moveTo>
                      <a:pt x="567" y="1"/>
                    </a:moveTo>
                    <a:cubicBezTo>
                      <a:pt x="516" y="1"/>
                      <a:pt x="459" y="8"/>
                      <a:pt x="398" y="23"/>
                    </a:cubicBezTo>
                    <a:cubicBezTo>
                      <a:pt x="228" y="23"/>
                      <a:pt x="57" y="80"/>
                      <a:pt x="57" y="194"/>
                    </a:cubicBezTo>
                    <a:lnTo>
                      <a:pt x="0" y="1047"/>
                    </a:lnTo>
                    <a:cubicBezTo>
                      <a:pt x="0" y="1140"/>
                      <a:pt x="152" y="1233"/>
                      <a:pt x="362" y="1233"/>
                    </a:cubicBezTo>
                    <a:cubicBezTo>
                      <a:pt x="410" y="1233"/>
                      <a:pt x="460" y="1228"/>
                      <a:pt x="512" y="1218"/>
                    </a:cubicBezTo>
                    <a:cubicBezTo>
                      <a:pt x="740" y="1218"/>
                      <a:pt x="967" y="1104"/>
                      <a:pt x="910" y="990"/>
                    </a:cubicBezTo>
                    <a:lnTo>
                      <a:pt x="796" y="137"/>
                    </a:lnTo>
                    <a:cubicBezTo>
                      <a:pt x="796" y="54"/>
                      <a:pt x="705" y="1"/>
                      <a:pt x="56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6340600" y="3341638"/>
                <a:ext cx="213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240" extrusionOk="0">
                    <a:moveTo>
                      <a:pt x="353" y="0"/>
                    </a:moveTo>
                    <a:cubicBezTo>
                      <a:pt x="316" y="0"/>
                      <a:pt x="274" y="7"/>
                      <a:pt x="229" y="23"/>
                    </a:cubicBezTo>
                    <a:cubicBezTo>
                      <a:pt x="115" y="80"/>
                      <a:pt x="1" y="136"/>
                      <a:pt x="58" y="250"/>
                    </a:cubicBezTo>
                    <a:lnTo>
                      <a:pt x="229" y="1103"/>
                    </a:lnTo>
                    <a:cubicBezTo>
                      <a:pt x="229" y="1187"/>
                      <a:pt x="320" y="1239"/>
                      <a:pt x="436" y="1239"/>
                    </a:cubicBezTo>
                    <a:cubicBezTo>
                      <a:pt x="478" y="1239"/>
                      <a:pt x="524" y="1232"/>
                      <a:pt x="570" y="1217"/>
                    </a:cubicBezTo>
                    <a:cubicBezTo>
                      <a:pt x="740" y="1160"/>
                      <a:pt x="854" y="1047"/>
                      <a:pt x="797" y="933"/>
                    </a:cubicBezTo>
                    <a:lnTo>
                      <a:pt x="570" y="136"/>
                    </a:lnTo>
                    <a:cubicBezTo>
                      <a:pt x="528" y="53"/>
                      <a:pt x="456" y="0"/>
                      <a:pt x="3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6360525" y="3334138"/>
                <a:ext cx="2705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238" extrusionOk="0">
                    <a:moveTo>
                      <a:pt x="563" y="1"/>
                    </a:moveTo>
                    <a:cubicBezTo>
                      <a:pt x="493" y="1"/>
                      <a:pt x="412" y="15"/>
                      <a:pt x="342" y="38"/>
                    </a:cubicBezTo>
                    <a:cubicBezTo>
                      <a:pt x="171" y="95"/>
                      <a:pt x="0" y="266"/>
                      <a:pt x="57" y="323"/>
                    </a:cubicBezTo>
                    <a:lnTo>
                      <a:pt x="342" y="1119"/>
                    </a:lnTo>
                    <a:cubicBezTo>
                      <a:pt x="377" y="1189"/>
                      <a:pt x="455" y="1238"/>
                      <a:pt x="564" y="1238"/>
                    </a:cubicBezTo>
                    <a:cubicBezTo>
                      <a:pt x="631" y="1238"/>
                      <a:pt x="710" y="1219"/>
                      <a:pt x="797" y="1176"/>
                    </a:cubicBezTo>
                    <a:cubicBezTo>
                      <a:pt x="967" y="1119"/>
                      <a:pt x="1081" y="948"/>
                      <a:pt x="1081" y="891"/>
                    </a:cubicBezTo>
                    <a:lnTo>
                      <a:pt x="740" y="95"/>
                    </a:lnTo>
                    <a:cubicBezTo>
                      <a:pt x="740" y="28"/>
                      <a:pt x="662" y="1"/>
                      <a:pt x="56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6387550" y="3325988"/>
                <a:ext cx="1850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218" extrusionOk="0">
                    <a:moveTo>
                      <a:pt x="372" y="1"/>
                    </a:moveTo>
                    <a:cubicBezTo>
                      <a:pt x="323" y="1"/>
                      <a:pt x="273" y="8"/>
                      <a:pt x="228" y="23"/>
                    </a:cubicBezTo>
                    <a:cubicBezTo>
                      <a:pt x="57" y="23"/>
                      <a:pt x="0" y="194"/>
                      <a:pt x="0" y="307"/>
                    </a:cubicBezTo>
                    <a:lnTo>
                      <a:pt x="284" y="1104"/>
                    </a:lnTo>
                    <a:cubicBezTo>
                      <a:pt x="341" y="1217"/>
                      <a:pt x="455" y="1217"/>
                      <a:pt x="569" y="1217"/>
                    </a:cubicBezTo>
                    <a:cubicBezTo>
                      <a:pt x="683" y="1161"/>
                      <a:pt x="740" y="1047"/>
                      <a:pt x="740" y="933"/>
                    </a:cubicBezTo>
                    <a:lnTo>
                      <a:pt x="626" y="137"/>
                    </a:lnTo>
                    <a:cubicBezTo>
                      <a:pt x="626" y="53"/>
                      <a:pt x="504" y="1"/>
                      <a:pt x="37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6322125" y="3340763"/>
                <a:ext cx="9245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5746" extrusionOk="0">
                    <a:moveTo>
                      <a:pt x="2958" y="1"/>
                    </a:moveTo>
                    <a:cubicBezTo>
                      <a:pt x="2958" y="1"/>
                      <a:pt x="2901" y="58"/>
                      <a:pt x="2788" y="228"/>
                    </a:cubicBezTo>
                    <a:cubicBezTo>
                      <a:pt x="2617" y="342"/>
                      <a:pt x="2446" y="513"/>
                      <a:pt x="2276" y="740"/>
                    </a:cubicBezTo>
                    <a:cubicBezTo>
                      <a:pt x="1878" y="1195"/>
                      <a:pt x="1479" y="1878"/>
                      <a:pt x="1138" y="2560"/>
                    </a:cubicBezTo>
                    <a:cubicBezTo>
                      <a:pt x="797" y="3300"/>
                      <a:pt x="512" y="3982"/>
                      <a:pt x="285" y="4551"/>
                    </a:cubicBezTo>
                    <a:cubicBezTo>
                      <a:pt x="114" y="5063"/>
                      <a:pt x="1" y="5404"/>
                      <a:pt x="1" y="5404"/>
                    </a:cubicBezTo>
                    <a:lnTo>
                      <a:pt x="968" y="5746"/>
                    </a:lnTo>
                    <a:cubicBezTo>
                      <a:pt x="968" y="5746"/>
                      <a:pt x="1138" y="5404"/>
                      <a:pt x="1309" y="4893"/>
                    </a:cubicBezTo>
                    <a:cubicBezTo>
                      <a:pt x="1479" y="4381"/>
                      <a:pt x="1764" y="3698"/>
                      <a:pt x="2048" y="3072"/>
                    </a:cubicBezTo>
                    <a:cubicBezTo>
                      <a:pt x="2390" y="2447"/>
                      <a:pt x="2731" y="1821"/>
                      <a:pt x="3072" y="1423"/>
                    </a:cubicBezTo>
                    <a:cubicBezTo>
                      <a:pt x="3413" y="1025"/>
                      <a:pt x="3698" y="854"/>
                      <a:pt x="3698" y="797"/>
                    </a:cubicBezTo>
                    <a:lnTo>
                      <a:pt x="2958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6322125" y="3340763"/>
                <a:ext cx="73975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5405" fill="none" extrusionOk="0">
                    <a:moveTo>
                      <a:pt x="2958" y="1"/>
                    </a:moveTo>
                    <a:cubicBezTo>
                      <a:pt x="2958" y="1"/>
                      <a:pt x="2901" y="58"/>
                      <a:pt x="2788" y="228"/>
                    </a:cubicBezTo>
                    <a:cubicBezTo>
                      <a:pt x="2617" y="342"/>
                      <a:pt x="2446" y="513"/>
                      <a:pt x="2276" y="740"/>
                    </a:cubicBezTo>
                    <a:cubicBezTo>
                      <a:pt x="1878" y="1195"/>
                      <a:pt x="1479" y="1878"/>
                      <a:pt x="1138" y="2560"/>
                    </a:cubicBezTo>
                    <a:cubicBezTo>
                      <a:pt x="797" y="3300"/>
                      <a:pt x="512" y="3982"/>
                      <a:pt x="285" y="4551"/>
                    </a:cubicBezTo>
                    <a:cubicBezTo>
                      <a:pt x="114" y="5063"/>
                      <a:pt x="1" y="5404"/>
                      <a:pt x="1" y="5404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6346300" y="3360688"/>
                <a:ext cx="6827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4949" fill="none" extrusionOk="0">
                    <a:moveTo>
                      <a:pt x="1" y="4949"/>
                    </a:moveTo>
                    <a:cubicBezTo>
                      <a:pt x="1" y="4949"/>
                      <a:pt x="171" y="4607"/>
                      <a:pt x="342" y="4096"/>
                    </a:cubicBezTo>
                    <a:cubicBezTo>
                      <a:pt x="512" y="3584"/>
                      <a:pt x="797" y="2901"/>
                      <a:pt x="1081" y="2275"/>
                    </a:cubicBezTo>
                    <a:cubicBezTo>
                      <a:pt x="1423" y="1650"/>
                      <a:pt x="1764" y="1024"/>
                      <a:pt x="2105" y="626"/>
                    </a:cubicBezTo>
                    <a:cubicBezTo>
                      <a:pt x="2446" y="228"/>
                      <a:pt x="2731" y="57"/>
                      <a:pt x="273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6323550" y="3456988"/>
                <a:ext cx="327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28" extrusionOk="0">
                    <a:moveTo>
                      <a:pt x="300" y="1"/>
                    </a:moveTo>
                    <a:cubicBezTo>
                      <a:pt x="226" y="1"/>
                      <a:pt x="104" y="94"/>
                      <a:pt x="57" y="187"/>
                    </a:cubicBezTo>
                    <a:cubicBezTo>
                      <a:pt x="0" y="357"/>
                      <a:pt x="57" y="528"/>
                      <a:pt x="171" y="528"/>
                    </a:cubicBezTo>
                    <a:lnTo>
                      <a:pt x="967" y="812"/>
                    </a:lnTo>
                    <a:cubicBezTo>
                      <a:pt x="988" y="823"/>
                      <a:pt x="1009" y="827"/>
                      <a:pt x="1030" y="827"/>
                    </a:cubicBezTo>
                    <a:cubicBezTo>
                      <a:pt x="1121" y="827"/>
                      <a:pt x="1205" y="735"/>
                      <a:pt x="1252" y="642"/>
                    </a:cubicBezTo>
                    <a:cubicBezTo>
                      <a:pt x="1309" y="471"/>
                      <a:pt x="1252" y="300"/>
                      <a:pt x="1138" y="300"/>
                    </a:cubicBezTo>
                    <a:lnTo>
                      <a:pt x="342" y="16"/>
                    </a:lnTo>
                    <a:cubicBezTo>
                      <a:pt x="331" y="6"/>
                      <a:pt x="317" y="1"/>
                      <a:pt x="30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6333500" y="3431788"/>
                <a:ext cx="3130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75" extrusionOk="0">
                    <a:moveTo>
                      <a:pt x="342" y="0"/>
                    </a:moveTo>
                    <a:cubicBezTo>
                      <a:pt x="228" y="0"/>
                      <a:pt x="114" y="57"/>
                      <a:pt x="57" y="228"/>
                    </a:cubicBezTo>
                    <a:cubicBezTo>
                      <a:pt x="1" y="398"/>
                      <a:pt x="1" y="512"/>
                      <a:pt x="114" y="569"/>
                    </a:cubicBezTo>
                    <a:lnTo>
                      <a:pt x="911" y="853"/>
                    </a:lnTo>
                    <a:cubicBezTo>
                      <a:pt x="939" y="868"/>
                      <a:pt x="968" y="875"/>
                      <a:pt x="995" y="875"/>
                    </a:cubicBezTo>
                    <a:cubicBezTo>
                      <a:pt x="1078" y="875"/>
                      <a:pt x="1152" y="811"/>
                      <a:pt x="1195" y="683"/>
                    </a:cubicBezTo>
                    <a:cubicBezTo>
                      <a:pt x="1252" y="512"/>
                      <a:pt x="1252" y="398"/>
                      <a:pt x="1138" y="341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6342025" y="3404488"/>
                <a:ext cx="341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64" extrusionOk="0">
                    <a:moveTo>
                      <a:pt x="465" y="0"/>
                    </a:moveTo>
                    <a:cubicBezTo>
                      <a:pt x="355" y="0"/>
                      <a:pt x="213" y="155"/>
                      <a:pt x="115" y="353"/>
                    </a:cubicBezTo>
                    <a:cubicBezTo>
                      <a:pt x="1" y="580"/>
                      <a:pt x="1" y="808"/>
                      <a:pt x="115" y="808"/>
                    </a:cubicBezTo>
                    <a:lnTo>
                      <a:pt x="911" y="1149"/>
                    </a:lnTo>
                    <a:cubicBezTo>
                      <a:pt x="930" y="1159"/>
                      <a:pt x="950" y="1164"/>
                      <a:pt x="970" y="1164"/>
                    </a:cubicBezTo>
                    <a:cubicBezTo>
                      <a:pt x="1064" y="1164"/>
                      <a:pt x="1158" y="1053"/>
                      <a:pt x="1252" y="865"/>
                    </a:cubicBezTo>
                    <a:cubicBezTo>
                      <a:pt x="1366" y="637"/>
                      <a:pt x="1366" y="466"/>
                      <a:pt x="1252" y="410"/>
                    </a:cubicBezTo>
                    <a:lnTo>
                      <a:pt x="513" y="11"/>
                    </a:lnTo>
                    <a:cubicBezTo>
                      <a:pt x="498" y="4"/>
                      <a:pt x="482" y="0"/>
                      <a:pt x="4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6354825" y="3384313"/>
                <a:ext cx="31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55" extrusionOk="0">
                    <a:moveTo>
                      <a:pt x="363" y="1"/>
                    </a:moveTo>
                    <a:cubicBezTo>
                      <a:pt x="264" y="1"/>
                      <a:pt x="157" y="65"/>
                      <a:pt x="115" y="193"/>
                    </a:cubicBezTo>
                    <a:cubicBezTo>
                      <a:pt x="1" y="306"/>
                      <a:pt x="58" y="477"/>
                      <a:pt x="115" y="534"/>
                    </a:cubicBezTo>
                    <a:lnTo>
                      <a:pt x="854" y="932"/>
                    </a:lnTo>
                    <a:cubicBezTo>
                      <a:pt x="884" y="947"/>
                      <a:pt x="919" y="954"/>
                      <a:pt x="954" y="954"/>
                    </a:cubicBezTo>
                    <a:cubicBezTo>
                      <a:pt x="1051" y="954"/>
                      <a:pt x="1154" y="902"/>
                      <a:pt x="1195" y="818"/>
                    </a:cubicBezTo>
                    <a:cubicBezTo>
                      <a:pt x="1252" y="648"/>
                      <a:pt x="1252" y="534"/>
                      <a:pt x="1138" y="477"/>
                    </a:cubicBezTo>
                    <a:lnTo>
                      <a:pt x="456" y="22"/>
                    </a:lnTo>
                    <a:cubicBezTo>
                      <a:pt x="427" y="8"/>
                      <a:pt x="395" y="1"/>
                      <a:pt x="36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6369050" y="3360163"/>
                <a:ext cx="327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74" extrusionOk="0">
                    <a:moveTo>
                      <a:pt x="480" y="1"/>
                    </a:moveTo>
                    <a:cubicBezTo>
                      <a:pt x="375" y="1"/>
                      <a:pt x="245" y="75"/>
                      <a:pt x="114" y="249"/>
                    </a:cubicBezTo>
                    <a:cubicBezTo>
                      <a:pt x="1" y="419"/>
                      <a:pt x="1" y="647"/>
                      <a:pt x="57" y="704"/>
                    </a:cubicBezTo>
                    <a:lnTo>
                      <a:pt x="740" y="1159"/>
                    </a:lnTo>
                    <a:cubicBezTo>
                      <a:pt x="761" y="1169"/>
                      <a:pt x="784" y="1174"/>
                      <a:pt x="808" y="1174"/>
                    </a:cubicBezTo>
                    <a:cubicBezTo>
                      <a:pt x="915" y="1174"/>
                      <a:pt x="1045" y="1081"/>
                      <a:pt x="1138" y="988"/>
                    </a:cubicBezTo>
                    <a:cubicBezTo>
                      <a:pt x="1252" y="817"/>
                      <a:pt x="1309" y="647"/>
                      <a:pt x="1195" y="533"/>
                    </a:cubicBezTo>
                    <a:lnTo>
                      <a:pt x="569" y="21"/>
                    </a:lnTo>
                    <a:cubicBezTo>
                      <a:pt x="543" y="8"/>
                      <a:pt x="513" y="1"/>
                      <a:pt x="48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6387550" y="3341338"/>
                <a:ext cx="284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25" extrusionOk="0">
                    <a:moveTo>
                      <a:pt x="412" y="1"/>
                    </a:moveTo>
                    <a:cubicBezTo>
                      <a:pt x="338" y="1"/>
                      <a:pt x="243" y="40"/>
                      <a:pt x="171" y="148"/>
                    </a:cubicBezTo>
                    <a:cubicBezTo>
                      <a:pt x="0" y="262"/>
                      <a:pt x="0" y="433"/>
                      <a:pt x="57" y="490"/>
                    </a:cubicBezTo>
                    <a:lnTo>
                      <a:pt x="683" y="1059"/>
                    </a:lnTo>
                    <a:cubicBezTo>
                      <a:pt x="707" y="1107"/>
                      <a:pt x="751" y="1124"/>
                      <a:pt x="803" y="1124"/>
                    </a:cubicBezTo>
                    <a:cubicBezTo>
                      <a:pt x="874" y="1124"/>
                      <a:pt x="958" y="1091"/>
                      <a:pt x="1024" y="1059"/>
                    </a:cubicBezTo>
                    <a:cubicBezTo>
                      <a:pt x="1138" y="945"/>
                      <a:pt x="1138" y="774"/>
                      <a:pt x="1081" y="717"/>
                    </a:cubicBezTo>
                    <a:lnTo>
                      <a:pt x="512" y="35"/>
                    </a:lnTo>
                    <a:cubicBezTo>
                      <a:pt x="491" y="14"/>
                      <a:pt x="455" y="1"/>
                      <a:pt x="41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6558175" y="3382013"/>
                <a:ext cx="6830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3584" extrusionOk="0">
                    <a:moveTo>
                      <a:pt x="2731" y="0"/>
                    </a:moveTo>
                    <a:cubicBezTo>
                      <a:pt x="2730" y="0"/>
                      <a:pt x="2730" y="0"/>
                      <a:pt x="2729" y="0"/>
                    </a:cubicBezTo>
                    <a:lnTo>
                      <a:pt x="2729" y="0"/>
                    </a:lnTo>
                    <a:lnTo>
                      <a:pt x="2731" y="0"/>
                    </a:lnTo>
                    <a:close/>
                    <a:moveTo>
                      <a:pt x="2729" y="0"/>
                    </a:moveTo>
                    <a:lnTo>
                      <a:pt x="1650" y="57"/>
                    </a:lnTo>
                    <a:cubicBezTo>
                      <a:pt x="1650" y="57"/>
                      <a:pt x="1650" y="228"/>
                      <a:pt x="1593" y="512"/>
                    </a:cubicBezTo>
                    <a:cubicBezTo>
                      <a:pt x="1593" y="797"/>
                      <a:pt x="1423" y="1195"/>
                      <a:pt x="1195" y="1536"/>
                    </a:cubicBezTo>
                    <a:cubicBezTo>
                      <a:pt x="968" y="1877"/>
                      <a:pt x="683" y="2219"/>
                      <a:pt x="456" y="2389"/>
                    </a:cubicBezTo>
                    <a:cubicBezTo>
                      <a:pt x="228" y="2617"/>
                      <a:pt x="1" y="2731"/>
                      <a:pt x="1" y="2731"/>
                    </a:cubicBezTo>
                    <a:lnTo>
                      <a:pt x="626" y="3584"/>
                    </a:lnTo>
                    <a:cubicBezTo>
                      <a:pt x="626" y="3584"/>
                      <a:pt x="797" y="3470"/>
                      <a:pt x="1138" y="3243"/>
                    </a:cubicBezTo>
                    <a:cubicBezTo>
                      <a:pt x="1423" y="2958"/>
                      <a:pt x="1764" y="2560"/>
                      <a:pt x="2105" y="2105"/>
                    </a:cubicBezTo>
                    <a:cubicBezTo>
                      <a:pt x="2390" y="1650"/>
                      <a:pt x="2617" y="1138"/>
                      <a:pt x="2674" y="740"/>
                    </a:cubicBezTo>
                    <a:cubicBezTo>
                      <a:pt x="2730" y="289"/>
                      <a:pt x="2675" y="6"/>
                      <a:pt x="2729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6558175" y="3383438"/>
                <a:ext cx="4127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674" fill="none" extrusionOk="0">
                    <a:moveTo>
                      <a:pt x="1650" y="0"/>
                    </a:moveTo>
                    <a:cubicBezTo>
                      <a:pt x="1650" y="0"/>
                      <a:pt x="1650" y="171"/>
                      <a:pt x="1593" y="455"/>
                    </a:cubicBezTo>
                    <a:cubicBezTo>
                      <a:pt x="1593" y="740"/>
                      <a:pt x="1423" y="1138"/>
                      <a:pt x="1195" y="1479"/>
                    </a:cubicBezTo>
                    <a:cubicBezTo>
                      <a:pt x="968" y="1820"/>
                      <a:pt x="683" y="2162"/>
                      <a:pt x="456" y="2332"/>
                    </a:cubicBezTo>
                    <a:cubicBezTo>
                      <a:pt x="228" y="2560"/>
                      <a:pt x="1" y="2674"/>
                      <a:pt x="1" y="2674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6573825" y="3382013"/>
                <a:ext cx="526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584" fill="none" extrusionOk="0">
                    <a:moveTo>
                      <a:pt x="0" y="3584"/>
                    </a:moveTo>
                    <a:cubicBezTo>
                      <a:pt x="0" y="3584"/>
                      <a:pt x="171" y="3470"/>
                      <a:pt x="512" y="3243"/>
                    </a:cubicBezTo>
                    <a:cubicBezTo>
                      <a:pt x="797" y="2958"/>
                      <a:pt x="1138" y="2560"/>
                      <a:pt x="1479" y="2105"/>
                    </a:cubicBezTo>
                    <a:cubicBezTo>
                      <a:pt x="1764" y="1650"/>
                      <a:pt x="1991" y="1138"/>
                      <a:pt x="2048" y="740"/>
                    </a:cubicBezTo>
                    <a:cubicBezTo>
                      <a:pt x="2105" y="285"/>
                      <a:pt x="2048" y="0"/>
                      <a:pt x="2105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6562450" y="3443638"/>
                <a:ext cx="227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043" extrusionOk="0">
                    <a:moveTo>
                      <a:pt x="206" y="1"/>
                    </a:moveTo>
                    <a:cubicBezTo>
                      <a:pt x="171" y="1"/>
                      <a:pt x="138" y="15"/>
                      <a:pt x="114" y="38"/>
                    </a:cubicBezTo>
                    <a:cubicBezTo>
                      <a:pt x="0" y="95"/>
                      <a:pt x="0" y="209"/>
                      <a:pt x="57" y="322"/>
                    </a:cubicBezTo>
                    <a:lnTo>
                      <a:pt x="569" y="948"/>
                    </a:lnTo>
                    <a:cubicBezTo>
                      <a:pt x="603" y="1015"/>
                      <a:pt x="655" y="1042"/>
                      <a:pt x="716" y="1042"/>
                    </a:cubicBezTo>
                    <a:cubicBezTo>
                      <a:pt x="759" y="1042"/>
                      <a:pt x="807" y="1029"/>
                      <a:pt x="854" y="1005"/>
                    </a:cubicBezTo>
                    <a:cubicBezTo>
                      <a:pt x="911" y="948"/>
                      <a:pt x="911" y="834"/>
                      <a:pt x="854" y="721"/>
                    </a:cubicBezTo>
                    <a:lnTo>
                      <a:pt x="342" y="95"/>
                    </a:lnTo>
                    <a:cubicBezTo>
                      <a:pt x="308" y="28"/>
                      <a:pt x="256" y="1"/>
                      <a:pt x="20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0"/>
              <p:cNvSpPr/>
              <p:nvPr/>
            </p:nvSpPr>
            <p:spPr>
              <a:xfrm>
                <a:off x="6573825" y="3433563"/>
                <a:ext cx="256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82" extrusionOk="0">
                    <a:moveTo>
                      <a:pt x="171" y="0"/>
                    </a:moveTo>
                    <a:cubicBezTo>
                      <a:pt x="128" y="0"/>
                      <a:pt x="86" y="14"/>
                      <a:pt x="57" y="43"/>
                    </a:cubicBezTo>
                    <a:cubicBezTo>
                      <a:pt x="0" y="100"/>
                      <a:pt x="0" y="214"/>
                      <a:pt x="57" y="327"/>
                    </a:cubicBezTo>
                    <a:lnTo>
                      <a:pt x="626" y="896"/>
                    </a:lnTo>
                    <a:cubicBezTo>
                      <a:pt x="683" y="953"/>
                      <a:pt x="740" y="981"/>
                      <a:pt x="797" y="981"/>
                    </a:cubicBezTo>
                    <a:cubicBezTo>
                      <a:pt x="854" y="981"/>
                      <a:pt x="911" y="953"/>
                      <a:pt x="967" y="896"/>
                    </a:cubicBezTo>
                    <a:cubicBezTo>
                      <a:pt x="1024" y="839"/>
                      <a:pt x="1024" y="669"/>
                      <a:pt x="911" y="612"/>
                    </a:cubicBezTo>
                    <a:lnTo>
                      <a:pt x="285" y="43"/>
                    </a:lnTo>
                    <a:cubicBezTo>
                      <a:pt x="256" y="14"/>
                      <a:pt x="214" y="0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6582350" y="3420888"/>
                <a:ext cx="2990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08" extrusionOk="0">
                    <a:moveTo>
                      <a:pt x="258" y="1"/>
                    </a:moveTo>
                    <a:cubicBezTo>
                      <a:pt x="191" y="1"/>
                      <a:pt x="124" y="28"/>
                      <a:pt x="58" y="95"/>
                    </a:cubicBezTo>
                    <a:cubicBezTo>
                      <a:pt x="1" y="209"/>
                      <a:pt x="1" y="379"/>
                      <a:pt x="115" y="436"/>
                    </a:cubicBezTo>
                    <a:lnTo>
                      <a:pt x="740" y="948"/>
                    </a:lnTo>
                    <a:cubicBezTo>
                      <a:pt x="760" y="988"/>
                      <a:pt x="795" y="1007"/>
                      <a:pt x="836" y="1007"/>
                    </a:cubicBezTo>
                    <a:cubicBezTo>
                      <a:pt x="911" y="1007"/>
                      <a:pt x="1008" y="945"/>
                      <a:pt x="1081" y="834"/>
                    </a:cubicBezTo>
                    <a:cubicBezTo>
                      <a:pt x="1195" y="721"/>
                      <a:pt x="1195" y="550"/>
                      <a:pt x="1081" y="493"/>
                    </a:cubicBezTo>
                    <a:lnTo>
                      <a:pt x="399" y="38"/>
                    </a:lnTo>
                    <a:cubicBezTo>
                      <a:pt x="352" y="14"/>
                      <a:pt x="305" y="1"/>
                      <a:pt x="25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6590900" y="3409513"/>
                <a:ext cx="29875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45" extrusionOk="0">
                    <a:moveTo>
                      <a:pt x="151" y="1"/>
                    </a:moveTo>
                    <a:cubicBezTo>
                      <a:pt x="96" y="1"/>
                      <a:pt x="57" y="28"/>
                      <a:pt x="57" y="95"/>
                    </a:cubicBezTo>
                    <a:cubicBezTo>
                      <a:pt x="0" y="152"/>
                      <a:pt x="57" y="265"/>
                      <a:pt x="114" y="322"/>
                    </a:cubicBezTo>
                    <a:lnTo>
                      <a:pt x="853" y="721"/>
                    </a:lnTo>
                    <a:cubicBezTo>
                      <a:pt x="887" y="737"/>
                      <a:pt x="920" y="744"/>
                      <a:pt x="952" y="744"/>
                    </a:cubicBezTo>
                    <a:cubicBezTo>
                      <a:pt x="1029" y="744"/>
                      <a:pt x="1097" y="704"/>
                      <a:pt x="1138" y="664"/>
                    </a:cubicBezTo>
                    <a:cubicBezTo>
                      <a:pt x="1195" y="550"/>
                      <a:pt x="1138" y="379"/>
                      <a:pt x="1081" y="379"/>
                    </a:cubicBezTo>
                    <a:lnTo>
                      <a:pt x="284" y="38"/>
                    </a:lnTo>
                    <a:cubicBezTo>
                      <a:pt x="237" y="14"/>
                      <a:pt x="190" y="1"/>
                      <a:pt x="15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6596575" y="3394813"/>
                <a:ext cx="313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40" extrusionOk="0">
                    <a:moveTo>
                      <a:pt x="228" y="0"/>
                    </a:moveTo>
                    <a:cubicBezTo>
                      <a:pt x="114" y="0"/>
                      <a:pt x="1" y="57"/>
                      <a:pt x="1" y="171"/>
                    </a:cubicBezTo>
                    <a:cubicBezTo>
                      <a:pt x="1" y="285"/>
                      <a:pt x="1" y="398"/>
                      <a:pt x="114" y="455"/>
                    </a:cubicBezTo>
                    <a:lnTo>
                      <a:pt x="911" y="740"/>
                    </a:lnTo>
                    <a:cubicBezTo>
                      <a:pt x="1024" y="740"/>
                      <a:pt x="1195" y="683"/>
                      <a:pt x="1195" y="512"/>
                    </a:cubicBezTo>
                    <a:cubicBezTo>
                      <a:pt x="1252" y="342"/>
                      <a:pt x="1195" y="171"/>
                      <a:pt x="1081" y="171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598000" y="3380588"/>
                <a:ext cx="3130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56" extrusionOk="0">
                    <a:moveTo>
                      <a:pt x="1024" y="0"/>
                    </a:moveTo>
                    <a:lnTo>
                      <a:pt x="228" y="57"/>
                    </a:lnTo>
                    <a:cubicBezTo>
                      <a:pt x="114" y="114"/>
                      <a:pt x="0" y="171"/>
                      <a:pt x="0" y="228"/>
                    </a:cubicBezTo>
                    <a:cubicBezTo>
                      <a:pt x="0" y="285"/>
                      <a:pt x="114" y="399"/>
                      <a:pt x="228" y="399"/>
                    </a:cubicBezTo>
                    <a:lnTo>
                      <a:pt x="1024" y="455"/>
                    </a:lnTo>
                    <a:cubicBezTo>
                      <a:pt x="1138" y="455"/>
                      <a:pt x="1252" y="399"/>
                      <a:pt x="1252" y="228"/>
                    </a:cubicBezTo>
                    <a:cubicBezTo>
                      <a:pt x="1252" y="114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6619325" y="3372063"/>
                <a:ext cx="9245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243" extrusionOk="0">
                    <a:moveTo>
                      <a:pt x="911" y="0"/>
                    </a:moveTo>
                    <a:lnTo>
                      <a:pt x="1" y="626"/>
                    </a:lnTo>
                    <a:cubicBezTo>
                      <a:pt x="1" y="626"/>
                      <a:pt x="171" y="853"/>
                      <a:pt x="399" y="1138"/>
                    </a:cubicBezTo>
                    <a:cubicBezTo>
                      <a:pt x="513" y="1308"/>
                      <a:pt x="683" y="1479"/>
                      <a:pt x="854" y="1650"/>
                    </a:cubicBezTo>
                    <a:cubicBezTo>
                      <a:pt x="1081" y="1820"/>
                      <a:pt x="1252" y="1991"/>
                      <a:pt x="1480" y="2162"/>
                    </a:cubicBezTo>
                    <a:cubicBezTo>
                      <a:pt x="1878" y="2503"/>
                      <a:pt x="2333" y="2844"/>
                      <a:pt x="2674" y="2958"/>
                    </a:cubicBezTo>
                    <a:cubicBezTo>
                      <a:pt x="3015" y="3129"/>
                      <a:pt x="3186" y="3242"/>
                      <a:pt x="3186" y="3242"/>
                    </a:cubicBezTo>
                    <a:lnTo>
                      <a:pt x="3698" y="2332"/>
                    </a:lnTo>
                    <a:cubicBezTo>
                      <a:pt x="3698" y="2332"/>
                      <a:pt x="3470" y="2219"/>
                      <a:pt x="3186" y="2048"/>
                    </a:cubicBezTo>
                    <a:cubicBezTo>
                      <a:pt x="2845" y="1877"/>
                      <a:pt x="2503" y="1593"/>
                      <a:pt x="2105" y="1365"/>
                    </a:cubicBezTo>
                    <a:cubicBezTo>
                      <a:pt x="1935" y="1195"/>
                      <a:pt x="1764" y="1024"/>
                      <a:pt x="1650" y="910"/>
                    </a:cubicBezTo>
                    <a:cubicBezTo>
                      <a:pt x="1480" y="740"/>
                      <a:pt x="1366" y="626"/>
                      <a:pt x="1252" y="455"/>
                    </a:cubicBezTo>
                    <a:cubicBezTo>
                      <a:pt x="1025" y="171"/>
                      <a:pt x="911" y="0"/>
                      <a:pt x="911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6619325" y="3387688"/>
                <a:ext cx="7965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18" fill="none" extrusionOk="0">
                    <a:moveTo>
                      <a:pt x="1" y="1"/>
                    </a:moveTo>
                    <a:cubicBezTo>
                      <a:pt x="1" y="1"/>
                      <a:pt x="171" y="228"/>
                      <a:pt x="399" y="513"/>
                    </a:cubicBezTo>
                    <a:cubicBezTo>
                      <a:pt x="513" y="683"/>
                      <a:pt x="683" y="854"/>
                      <a:pt x="854" y="1025"/>
                    </a:cubicBezTo>
                    <a:cubicBezTo>
                      <a:pt x="1081" y="1195"/>
                      <a:pt x="1252" y="1366"/>
                      <a:pt x="1480" y="1537"/>
                    </a:cubicBezTo>
                    <a:cubicBezTo>
                      <a:pt x="1878" y="1878"/>
                      <a:pt x="2333" y="2219"/>
                      <a:pt x="2674" y="2333"/>
                    </a:cubicBezTo>
                    <a:cubicBezTo>
                      <a:pt x="3015" y="2504"/>
                      <a:pt x="3186" y="2617"/>
                      <a:pt x="3186" y="261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6642075" y="3372063"/>
                <a:ext cx="697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333" fill="none" extrusionOk="0">
                    <a:moveTo>
                      <a:pt x="2788" y="2332"/>
                    </a:moveTo>
                    <a:cubicBezTo>
                      <a:pt x="2788" y="2332"/>
                      <a:pt x="2560" y="2219"/>
                      <a:pt x="2276" y="2048"/>
                    </a:cubicBezTo>
                    <a:cubicBezTo>
                      <a:pt x="1935" y="1877"/>
                      <a:pt x="1593" y="1593"/>
                      <a:pt x="1195" y="1365"/>
                    </a:cubicBezTo>
                    <a:cubicBezTo>
                      <a:pt x="1025" y="1195"/>
                      <a:pt x="854" y="1024"/>
                      <a:pt x="740" y="910"/>
                    </a:cubicBezTo>
                    <a:cubicBezTo>
                      <a:pt x="570" y="740"/>
                      <a:pt x="456" y="626"/>
                      <a:pt x="342" y="455"/>
                    </a:cubicBezTo>
                    <a:cubicBezTo>
                      <a:pt x="115" y="171"/>
                      <a:pt x="1" y="0"/>
                      <a:pt x="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6687575" y="3422313"/>
                <a:ext cx="21375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141" extrusionOk="0">
                    <a:moveTo>
                      <a:pt x="603" y="1"/>
                    </a:moveTo>
                    <a:cubicBezTo>
                      <a:pt x="542" y="1"/>
                      <a:pt x="489" y="28"/>
                      <a:pt x="456" y="95"/>
                    </a:cubicBezTo>
                    <a:lnTo>
                      <a:pt x="58" y="834"/>
                    </a:lnTo>
                    <a:cubicBezTo>
                      <a:pt x="1" y="948"/>
                      <a:pt x="58" y="1062"/>
                      <a:pt x="115" y="1119"/>
                    </a:cubicBezTo>
                    <a:cubicBezTo>
                      <a:pt x="145" y="1134"/>
                      <a:pt x="176" y="1141"/>
                      <a:pt x="205" y="1141"/>
                    </a:cubicBezTo>
                    <a:cubicBezTo>
                      <a:pt x="285" y="1141"/>
                      <a:pt x="357" y="1088"/>
                      <a:pt x="399" y="1005"/>
                    </a:cubicBezTo>
                    <a:lnTo>
                      <a:pt x="797" y="265"/>
                    </a:lnTo>
                    <a:cubicBezTo>
                      <a:pt x="854" y="209"/>
                      <a:pt x="797" y="38"/>
                      <a:pt x="740" y="38"/>
                    </a:cubicBezTo>
                    <a:cubicBezTo>
                      <a:pt x="693" y="14"/>
                      <a:pt x="646" y="1"/>
                      <a:pt x="60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6671950" y="3414138"/>
                <a:ext cx="213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28" extrusionOk="0">
                    <a:moveTo>
                      <a:pt x="678" y="0"/>
                    </a:moveTo>
                    <a:cubicBezTo>
                      <a:pt x="621" y="0"/>
                      <a:pt x="552" y="40"/>
                      <a:pt x="512" y="80"/>
                    </a:cubicBezTo>
                    <a:lnTo>
                      <a:pt x="57" y="820"/>
                    </a:lnTo>
                    <a:cubicBezTo>
                      <a:pt x="0" y="934"/>
                      <a:pt x="57" y="1047"/>
                      <a:pt x="171" y="1104"/>
                    </a:cubicBezTo>
                    <a:cubicBezTo>
                      <a:pt x="188" y="1121"/>
                      <a:pt x="209" y="1128"/>
                      <a:pt x="233" y="1128"/>
                    </a:cubicBezTo>
                    <a:cubicBezTo>
                      <a:pt x="290" y="1128"/>
                      <a:pt x="358" y="1088"/>
                      <a:pt x="398" y="1047"/>
                    </a:cubicBezTo>
                    <a:lnTo>
                      <a:pt x="797" y="308"/>
                    </a:lnTo>
                    <a:cubicBezTo>
                      <a:pt x="853" y="194"/>
                      <a:pt x="853" y="80"/>
                      <a:pt x="740" y="24"/>
                    </a:cubicBezTo>
                    <a:cubicBezTo>
                      <a:pt x="723" y="7"/>
                      <a:pt x="702" y="0"/>
                      <a:pt x="6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6654875" y="3404538"/>
                <a:ext cx="27050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28" extrusionOk="0">
                    <a:moveTo>
                      <a:pt x="806" y="1"/>
                    </a:moveTo>
                    <a:cubicBezTo>
                      <a:pt x="730" y="1"/>
                      <a:pt x="659" y="33"/>
                      <a:pt x="626" y="66"/>
                    </a:cubicBezTo>
                    <a:lnTo>
                      <a:pt x="58" y="692"/>
                    </a:lnTo>
                    <a:cubicBezTo>
                      <a:pt x="1" y="806"/>
                      <a:pt x="58" y="976"/>
                      <a:pt x="228" y="1033"/>
                    </a:cubicBezTo>
                    <a:cubicBezTo>
                      <a:pt x="295" y="1100"/>
                      <a:pt x="381" y="1128"/>
                      <a:pt x="452" y="1128"/>
                    </a:cubicBezTo>
                    <a:cubicBezTo>
                      <a:pt x="503" y="1128"/>
                      <a:pt x="546" y="1114"/>
                      <a:pt x="570" y="1090"/>
                    </a:cubicBezTo>
                    <a:lnTo>
                      <a:pt x="1025" y="351"/>
                    </a:lnTo>
                    <a:cubicBezTo>
                      <a:pt x="1081" y="294"/>
                      <a:pt x="1081" y="123"/>
                      <a:pt x="968" y="66"/>
                    </a:cubicBezTo>
                    <a:cubicBezTo>
                      <a:pt x="920" y="18"/>
                      <a:pt x="861" y="1"/>
                      <a:pt x="80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6643500" y="3395163"/>
                <a:ext cx="256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6" extrusionOk="0">
                    <a:moveTo>
                      <a:pt x="797" y="0"/>
                    </a:moveTo>
                    <a:cubicBezTo>
                      <a:pt x="754" y="0"/>
                      <a:pt x="712" y="15"/>
                      <a:pt x="683" y="43"/>
                    </a:cubicBezTo>
                    <a:lnTo>
                      <a:pt x="58" y="669"/>
                    </a:lnTo>
                    <a:cubicBezTo>
                      <a:pt x="1" y="726"/>
                      <a:pt x="1" y="896"/>
                      <a:pt x="114" y="953"/>
                    </a:cubicBezTo>
                    <a:cubicBezTo>
                      <a:pt x="143" y="982"/>
                      <a:pt x="186" y="996"/>
                      <a:pt x="235" y="996"/>
                    </a:cubicBezTo>
                    <a:cubicBezTo>
                      <a:pt x="285" y="996"/>
                      <a:pt x="342" y="982"/>
                      <a:pt x="399" y="953"/>
                    </a:cubicBezTo>
                    <a:lnTo>
                      <a:pt x="911" y="328"/>
                    </a:lnTo>
                    <a:cubicBezTo>
                      <a:pt x="1025" y="214"/>
                      <a:pt x="1025" y="100"/>
                      <a:pt x="911" y="43"/>
                    </a:cubicBezTo>
                    <a:cubicBezTo>
                      <a:pt x="882" y="15"/>
                      <a:pt x="840" y="0"/>
                      <a:pt x="79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6629275" y="3382838"/>
                <a:ext cx="2847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29" extrusionOk="0">
                    <a:moveTo>
                      <a:pt x="840" y="1"/>
                    </a:moveTo>
                    <a:cubicBezTo>
                      <a:pt x="807" y="1"/>
                      <a:pt x="774" y="8"/>
                      <a:pt x="740" y="24"/>
                    </a:cubicBezTo>
                    <a:lnTo>
                      <a:pt x="115" y="593"/>
                    </a:lnTo>
                    <a:cubicBezTo>
                      <a:pt x="1" y="650"/>
                      <a:pt x="58" y="821"/>
                      <a:pt x="115" y="934"/>
                    </a:cubicBezTo>
                    <a:cubicBezTo>
                      <a:pt x="181" y="1001"/>
                      <a:pt x="267" y="1029"/>
                      <a:pt x="339" y="1029"/>
                    </a:cubicBezTo>
                    <a:cubicBezTo>
                      <a:pt x="389" y="1029"/>
                      <a:pt x="432" y="1015"/>
                      <a:pt x="456" y="991"/>
                    </a:cubicBezTo>
                    <a:lnTo>
                      <a:pt x="1082" y="422"/>
                    </a:lnTo>
                    <a:cubicBezTo>
                      <a:pt x="1138" y="309"/>
                      <a:pt x="1138" y="195"/>
                      <a:pt x="1082" y="81"/>
                    </a:cubicBezTo>
                    <a:cubicBezTo>
                      <a:pt x="1001" y="41"/>
                      <a:pt x="921" y="1"/>
                      <a:pt x="84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6619325" y="3371113"/>
                <a:ext cx="284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901" extrusionOk="0">
                    <a:moveTo>
                      <a:pt x="934" y="1"/>
                    </a:moveTo>
                    <a:cubicBezTo>
                      <a:pt x="891" y="1"/>
                      <a:pt x="844" y="15"/>
                      <a:pt x="797" y="38"/>
                    </a:cubicBezTo>
                    <a:lnTo>
                      <a:pt x="114" y="550"/>
                    </a:lnTo>
                    <a:cubicBezTo>
                      <a:pt x="1" y="607"/>
                      <a:pt x="1" y="721"/>
                      <a:pt x="58" y="834"/>
                    </a:cubicBezTo>
                    <a:cubicBezTo>
                      <a:pt x="123" y="867"/>
                      <a:pt x="189" y="900"/>
                      <a:pt x="244" y="900"/>
                    </a:cubicBezTo>
                    <a:cubicBezTo>
                      <a:pt x="284" y="900"/>
                      <a:pt x="318" y="883"/>
                      <a:pt x="342" y="834"/>
                    </a:cubicBezTo>
                    <a:lnTo>
                      <a:pt x="1025" y="323"/>
                    </a:lnTo>
                    <a:cubicBezTo>
                      <a:pt x="1138" y="266"/>
                      <a:pt x="1138" y="152"/>
                      <a:pt x="1081" y="95"/>
                    </a:cubicBezTo>
                    <a:cubicBezTo>
                      <a:pt x="1048" y="28"/>
                      <a:pt x="995" y="1"/>
                      <a:pt x="93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6623600" y="3181513"/>
                <a:ext cx="896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219" extrusionOk="0">
                    <a:moveTo>
                      <a:pt x="2674" y="0"/>
                    </a:moveTo>
                    <a:cubicBezTo>
                      <a:pt x="2674" y="0"/>
                      <a:pt x="2674" y="57"/>
                      <a:pt x="2446" y="284"/>
                    </a:cubicBezTo>
                    <a:cubicBezTo>
                      <a:pt x="2276" y="455"/>
                      <a:pt x="1934" y="626"/>
                      <a:pt x="1593" y="796"/>
                    </a:cubicBezTo>
                    <a:cubicBezTo>
                      <a:pt x="1252" y="1024"/>
                      <a:pt x="910" y="1138"/>
                      <a:pt x="683" y="1138"/>
                    </a:cubicBezTo>
                    <a:lnTo>
                      <a:pt x="626" y="1138"/>
                    </a:lnTo>
                    <a:lnTo>
                      <a:pt x="626" y="1195"/>
                    </a:lnTo>
                    <a:cubicBezTo>
                      <a:pt x="626" y="1195"/>
                      <a:pt x="626" y="1251"/>
                      <a:pt x="626" y="1251"/>
                    </a:cubicBezTo>
                    <a:cubicBezTo>
                      <a:pt x="512" y="1365"/>
                      <a:pt x="398" y="1308"/>
                      <a:pt x="398" y="1365"/>
                    </a:cubicBezTo>
                    <a:lnTo>
                      <a:pt x="0" y="2048"/>
                    </a:lnTo>
                    <a:cubicBezTo>
                      <a:pt x="0" y="2048"/>
                      <a:pt x="57" y="2048"/>
                      <a:pt x="171" y="2105"/>
                    </a:cubicBezTo>
                    <a:cubicBezTo>
                      <a:pt x="228" y="2162"/>
                      <a:pt x="398" y="2218"/>
                      <a:pt x="512" y="2218"/>
                    </a:cubicBezTo>
                    <a:lnTo>
                      <a:pt x="854" y="2218"/>
                    </a:lnTo>
                    <a:cubicBezTo>
                      <a:pt x="1252" y="2162"/>
                      <a:pt x="1650" y="1991"/>
                      <a:pt x="2105" y="1763"/>
                    </a:cubicBezTo>
                    <a:cubicBezTo>
                      <a:pt x="2503" y="1536"/>
                      <a:pt x="2901" y="1308"/>
                      <a:pt x="3129" y="1081"/>
                    </a:cubicBezTo>
                    <a:cubicBezTo>
                      <a:pt x="3299" y="967"/>
                      <a:pt x="3413" y="853"/>
                      <a:pt x="3470" y="740"/>
                    </a:cubicBezTo>
                    <a:cubicBezTo>
                      <a:pt x="3584" y="626"/>
                      <a:pt x="3584" y="569"/>
                      <a:pt x="3584" y="569"/>
                    </a:cubicBezTo>
                    <a:lnTo>
                      <a:pt x="2674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6633550" y="3181513"/>
                <a:ext cx="569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366" fill="none" extrusionOk="0">
                    <a:moveTo>
                      <a:pt x="2276" y="0"/>
                    </a:moveTo>
                    <a:cubicBezTo>
                      <a:pt x="2276" y="0"/>
                      <a:pt x="2276" y="57"/>
                      <a:pt x="2048" y="284"/>
                    </a:cubicBezTo>
                    <a:cubicBezTo>
                      <a:pt x="1878" y="455"/>
                      <a:pt x="1536" y="626"/>
                      <a:pt x="1195" y="796"/>
                    </a:cubicBezTo>
                    <a:cubicBezTo>
                      <a:pt x="854" y="1024"/>
                      <a:pt x="512" y="1138"/>
                      <a:pt x="285" y="1138"/>
                    </a:cubicBezTo>
                    <a:cubicBezTo>
                      <a:pt x="228" y="1138"/>
                      <a:pt x="228" y="1138"/>
                      <a:pt x="171" y="1138"/>
                    </a:cubicBezTo>
                    <a:cubicBezTo>
                      <a:pt x="171" y="1138"/>
                      <a:pt x="228" y="1138"/>
                      <a:pt x="228" y="1138"/>
                    </a:cubicBezTo>
                    <a:lnTo>
                      <a:pt x="228" y="1195"/>
                    </a:lnTo>
                    <a:cubicBezTo>
                      <a:pt x="228" y="1195"/>
                      <a:pt x="228" y="1251"/>
                      <a:pt x="228" y="1251"/>
                    </a:cubicBezTo>
                    <a:cubicBezTo>
                      <a:pt x="114" y="1365"/>
                      <a:pt x="0" y="1308"/>
                      <a:pt x="0" y="136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6623600" y="3195713"/>
                <a:ext cx="896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651" fill="none" extrusionOk="0">
                    <a:moveTo>
                      <a:pt x="0" y="1480"/>
                    </a:moveTo>
                    <a:cubicBezTo>
                      <a:pt x="0" y="1480"/>
                      <a:pt x="57" y="1480"/>
                      <a:pt x="171" y="1537"/>
                    </a:cubicBezTo>
                    <a:cubicBezTo>
                      <a:pt x="228" y="1594"/>
                      <a:pt x="398" y="1650"/>
                      <a:pt x="512" y="1650"/>
                    </a:cubicBezTo>
                    <a:cubicBezTo>
                      <a:pt x="626" y="1650"/>
                      <a:pt x="740" y="1650"/>
                      <a:pt x="854" y="1650"/>
                    </a:cubicBezTo>
                    <a:cubicBezTo>
                      <a:pt x="1252" y="1594"/>
                      <a:pt x="1650" y="1423"/>
                      <a:pt x="2105" y="1195"/>
                    </a:cubicBezTo>
                    <a:cubicBezTo>
                      <a:pt x="2503" y="968"/>
                      <a:pt x="2901" y="740"/>
                      <a:pt x="3129" y="513"/>
                    </a:cubicBezTo>
                    <a:cubicBezTo>
                      <a:pt x="3299" y="399"/>
                      <a:pt x="3413" y="285"/>
                      <a:pt x="3470" y="172"/>
                    </a:cubicBezTo>
                    <a:cubicBezTo>
                      <a:pt x="3584" y="58"/>
                      <a:pt x="3584" y="1"/>
                      <a:pt x="3584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6627850" y="3208513"/>
                <a:ext cx="156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53" extrusionOk="0">
                    <a:moveTo>
                      <a:pt x="456" y="1"/>
                    </a:moveTo>
                    <a:cubicBezTo>
                      <a:pt x="399" y="1"/>
                      <a:pt x="456" y="58"/>
                      <a:pt x="456" y="115"/>
                    </a:cubicBezTo>
                    <a:cubicBezTo>
                      <a:pt x="456" y="115"/>
                      <a:pt x="456" y="171"/>
                      <a:pt x="399" y="228"/>
                    </a:cubicBezTo>
                    <a:lnTo>
                      <a:pt x="58" y="1025"/>
                    </a:lnTo>
                    <a:cubicBezTo>
                      <a:pt x="1" y="1025"/>
                      <a:pt x="58" y="1082"/>
                      <a:pt x="115" y="1138"/>
                    </a:cubicBezTo>
                    <a:cubicBezTo>
                      <a:pt x="172" y="1195"/>
                      <a:pt x="285" y="1252"/>
                      <a:pt x="342" y="1252"/>
                    </a:cubicBezTo>
                    <a:cubicBezTo>
                      <a:pt x="513" y="1252"/>
                      <a:pt x="627" y="1195"/>
                      <a:pt x="627" y="1082"/>
                    </a:cubicBezTo>
                    <a:lnTo>
                      <a:pt x="513" y="228"/>
                    </a:lnTo>
                    <a:cubicBezTo>
                      <a:pt x="513" y="115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6644925" y="3207088"/>
                <a:ext cx="156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18" extrusionOk="0">
                    <a:moveTo>
                      <a:pt x="114" y="1"/>
                    </a:moveTo>
                    <a:cubicBezTo>
                      <a:pt x="57" y="58"/>
                      <a:pt x="1" y="115"/>
                      <a:pt x="57" y="228"/>
                    </a:cubicBezTo>
                    <a:lnTo>
                      <a:pt x="228" y="1082"/>
                    </a:lnTo>
                    <a:cubicBezTo>
                      <a:pt x="228" y="1165"/>
                      <a:pt x="289" y="1218"/>
                      <a:pt x="366" y="1218"/>
                    </a:cubicBezTo>
                    <a:cubicBezTo>
                      <a:pt x="395" y="1218"/>
                      <a:pt x="425" y="1211"/>
                      <a:pt x="456" y="1195"/>
                    </a:cubicBezTo>
                    <a:cubicBezTo>
                      <a:pt x="569" y="1195"/>
                      <a:pt x="626" y="1082"/>
                      <a:pt x="569" y="968"/>
                    </a:cubicBezTo>
                    <a:lnTo>
                      <a:pt x="285" y="172"/>
                    </a:lnTo>
                    <a:cubicBezTo>
                      <a:pt x="285" y="58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6654875" y="3202263"/>
                <a:ext cx="2277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85" extrusionOk="0">
                    <a:moveTo>
                      <a:pt x="262" y="1"/>
                    </a:moveTo>
                    <a:cubicBezTo>
                      <a:pt x="232" y="1"/>
                      <a:pt x="202" y="8"/>
                      <a:pt x="171" y="23"/>
                    </a:cubicBezTo>
                    <a:cubicBezTo>
                      <a:pt x="58" y="80"/>
                      <a:pt x="1" y="194"/>
                      <a:pt x="58" y="308"/>
                    </a:cubicBezTo>
                    <a:lnTo>
                      <a:pt x="399" y="1104"/>
                    </a:lnTo>
                    <a:cubicBezTo>
                      <a:pt x="399" y="1144"/>
                      <a:pt x="484" y="1184"/>
                      <a:pt x="574" y="1184"/>
                    </a:cubicBezTo>
                    <a:cubicBezTo>
                      <a:pt x="612" y="1184"/>
                      <a:pt x="650" y="1178"/>
                      <a:pt x="683" y="1161"/>
                    </a:cubicBezTo>
                    <a:cubicBezTo>
                      <a:pt x="854" y="1104"/>
                      <a:pt x="911" y="933"/>
                      <a:pt x="854" y="877"/>
                    </a:cubicBezTo>
                    <a:lnTo>
                      <a:pt x="456" y="137"/>
                    </a:lnTo>
                    <a:cubicBezTo>
                      <a:pt x="414" y="54"/>
                      <a:pt x="342" y="1"/>
                      <a:pt x="26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6669100" y="3196563"/>
                <a:ext cx="199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85" extrusionOk="0">
                    <a:moveTo>
                      <a:pt x="119" y="0"/>
                    </a:moveTo>
                    <a:cubicBezTo>
                      <a:pt x="96" y="0"/>
                      <a:pt x="74" y="7"/>
                      <a:pt x="57" y="24"/>
                    </a:cubicBezTo>
                    <a:cubicBezTo>
                      <a:pt x="1" y="81"/>
                      <a:pt x="1" y="138"/>
                      <a:pt x="57" y="251"/>
                    </a:cubicBezTo>
                    <a:lnTo>
                      <a:pt x="456" y="991"/>
                    </a:lnTo>
                    <a:cubicBezTo>
                      <a:pt x="489" y="1057"/>
                      <a:pt x="542" y="1085"/>
                      <a:pt x="591" y="1085"/>
                    </a:cubicBezTo>
                    <a:cubicBezTo>
                      <a:pt x="626" y="1085"/>
                      <a:pt x="660" y="1071"/>
                      <a:pt x="683" y="1048"/>
                    </a:cubicBezTo>
                    <a:cubicBezTo>
                      <a:pt x="797" y="1048"/>
                      <a:pt x="797" y="877"/>
                      <a:pt x="740" y="820"/>
                    </a:cubicBezTo>
                    <a:lnTo>
                      <a:pt x="285" y="81"/>
                    </a:lnTo>
                    <a:cubicBezTo>
                      <a:pt x="245" y="40"/>
                      <a:pt x="176" y="0"/>
                      <a:pt x="1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6679050" y="3188963"/>
                <a:ext cx="256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53" extrusionOk="0">
                    <a:moveTo>
                      <a:pt x="228" y="1"/>
                    </a:moveTo>
                    <a:cubicBezTo>
                      <a:pt x="186" y="1"/>
                      <a:pt x="143" y="15"/>
                      <a:pt x="114" y="43"/>
                    </a:cubicBezTo>
                    <a:cubicBezTo>
                      <a:pt x="1" y="100"/>
                      <a:pt x="1" y="214"/>
                      <a:pt x="58" y="328"/>
                    </a:cubicBezTo>
                    <a:lnTo>
                      <a:pt x="513" y="1010"/>
                    </a:lnTo>
                    <a:cubicBezTo>
                      <a:pt x="541" y="1039"/>
                      <a:pt x="598" y="1053"/>
                      <a:pt x="662" y="1053"/>
                    </a:cubicBezTo>
                    <a:cubicBezTo>
                      <a:pt x="726" y="1053"/>
                      <a:pt x="797" y="1039"/>
                      <a:pt x="854" y="1010"/>
                    </a:cubicBezTo>
                    <a:cubicBezTo>
                      <a:pt x="968" y="897"/>
                      <a:pt x="1025" y="783"/>
                      <a:pt x="911" y="669"/>
                    </a:cubicBezTo>
                    <a:lnTo>
                      <a:pt x="342" y="43"/>
                    </a:lnTo>
                    <a:cubicBezTo>
                      <a:pt x="314" y="15"/>
                      <a:pt x="271" y="1"/>
                      <a:pt x="2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6687575" y="3181513"/>
                <a:ext cx="2847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82" extrusionOk="0">
                    <a:moveTo>
                      <a:pt x="58" y="0"/>
                    </a:moveTo>
                    <a:cubicBezTo>
                      <a:pt x="1" y="57"/>
                      <a:pt x="58" y="171"/>
                      <a:pt x="115" y="228"/>
                    </a:cubicBezTo>
                    <a:lnTo>
                      <a:pt x="740" y="796"/>
                    </a:lnTo>
                    <a:cubicBezTo>
                      <a:pt x="797" y="853"/>
                      <a:pt x="854" y="882"/>
                      <a:pt x="904" y="882"/>
                    </a:cubicBezTo>
                    <a:cubicBezTo>
                      <a:pt x="954" y="882"/>
                      <a:pt x="996" y="853"/>
                      <a:pt x="1025" y="796"/>
                    </a:cubicBezTo>
                    <a:cubicBezTo>
                      <a:pt x="1139" y="683"/>
                      <a:pt x="1139" y="512"/>
                      <a:pt x="1025" y="455"/>
                    </a:cubicBezTo>
                    <a:lnTo>
                      <a:pt x="285" y="57"/>
                    </a:lnTo>
                    <a:cubicBezTo>
                      <a:pt x="172" y="0"/>
                      <a:pt x="115" y="0"/>
                      <a:pt x="5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0"/>
              <p:cNvSpPr/>
              <p:nvPr/>
            </p:nvSpPr>
            <p:spPr>
              <a:xfrm>
                <a:off x="6689000" y="3187188"/>
                <a:ext cx="34150" cy="1066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4267" extrusionOk="0">
                    <a:moveTo>
                      <a:pt x="399" y="1"/>
                    </a:moveTo>
                    <a:lnTo>
                      <a:pt x="407" y="5"/>
                    </a:lnTo>
                    <a:lnTo>
                      <a:pt x="407" y="5"/>
                    </a:lnTo>
                    <a:cubicBezTo>
                      <a:pt x="406" y="2"/>
                      <a:pt x="403" y="1"/>
                      <a:pt x="399" y="1"/>
                    </a:cubicBezTo>
                    <a:close/>
                    <a:moveTo>
                      <a:pt x="407" y="5"/>
                    </a:moveTo>
                    <a:lnTo>
                      <a:pt x="407" y="5"/>
                    </a:lnTo>
                    <a:cubicBezTo>
                      <a:pt x="424" y="41"/>
                      <a:pt x="220" y="313"/>
                      <a:pt x="115" y="683"/>
                    </a:cubicBezTo>
                    <a:cubicBezTo>
                      <a:pt x="1" y="1138"/>
                      <a:pt x="1" y="1764"/>
                      <a:pt x="58" y="2276"/>
                    </a:cubicBezTo>
                    <a:cubicBezTo>
                      <a:pt x="115" y="2788"/>
                      <a:pt x="171" y="3243"/>
                      <a:pt x="171" y="3527"/>
                    </a:cubicBezTo>
                    <a:cubicBezTo>
                      <a:pt x="171" y="3698"/>
                      <a:pt x="171" y="3869"/>
                      <a:pt x="115" y="3982"/>
                    </a:cubicBezTo>
                    <a:cubicBezTo>
                      <a:pt x="115" y="4039"/>
                      <a:pt x="115" y="4153"/>
                      <a:pt x="115" y="4153"/>
                    </a:cubicBezTo>
                    <a:lnTo>
                      <a:pt x="1195" y="4267"/>
                    </a:lnTo>
                    <a:cubicBezTo>
                      <a:pt x="1195" y="4267"/>
                      <a:pt x="1195" y="4153"/>
                      <a:pt x="1195" y="4096"/>
                    </a:cubicBezTo>
                    <a:cubicBezTo>
                      <a:pt x="1195" y="3925"/>
                      <a:pt x="1252" y="3812"/>
                      <a:pt x="1252" y="3584"/>
                    </a:cubicBezTo>
                    <a:cubicBezTo>
                      <a:pt x="1252" y="3129"/>
                      <a:pt x="1195" y="2617"/>
                      <a:pt x="1138" y="2162"/>
                    </a:cubicBezTo>
                    <a:cubicBezTo>
                      <a:pt x="1082" y="1707"/>
                      <a:pt x="1082" y="1252"/>
                      <a:pt x="1195" y="968"/>
                    </a:cubicBezTo>
                    <a:cubicBezTo>
                      <a:pt x="1252" y="683"/>
                      <a:pt x="1366" y="513"/>
                      <a:pt x="1366" y="513"/>
                    </a:cubicBezTo>
                    <a:lnTo>
                      <a:pt x="407" y="5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0"/>
              <p:cNvSpPr/>
              <p:nvPr/>
            </p:nvSpPr>
            <p:spPr>
              <a:xfrm>
                <a:off x="6689000" y="3187188"/>
                <a:ext cx="11400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153" fill="none" extrusionOk="0">
                    <a:moveTo>
                      <a:pt x="399" y="1"/>
                    </a:moveTo>
                    <a:cubicBezTo>
                      <a:pt x="456" y="1"/>
                      <a:pt x="228" y="285"/>
                      <a:pt x="115" y="683"/>
                    </a:cubicBezTo>
                    <a:cubicBezTo>
                      <a:pt x="1" y="1138"/>
                      <a:pt x="1" y="1764"/>
                      <a:pt x="58" y="2276"/>
                    </a:cubicBezTo>
                    <a:cubicBezTo>
                      <a:pt x="115" y="2788"/>
                      <a:pt x="171" y="3243"/>
                      <a:pt x="171" y="3527"/>
                    </a:cubicBezTo>
                    <a:cubicBezTo>
                      <a:pt x="171" y="3698"/>
                      <a:pt x="171" y="3869"/>
                      <a:pt x="115" y="3982"/>
                    </a:cubicBezTo>
                    <a:cubicBezTo>
                      <a:pt x="115" y="4039"/>
                      <a:pt x="115" y="4153"/>
                      <a:pt x="115" y="415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0"/>
              <p:cNvSpPr/>
              <p:nvPr/>
            </p:nvSpPr>
            <p:spPr>
              <a:xfrm>
                <a:off x="6716025" y="3199988"/>
                <a:ext cx="7125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3755" fill="none" extrusionOk="0">
                    <a:moveTo>
                      <a:pt x="114" y="3755"/>
                    </a:moveTo>
                    <a:cubicBezTo>
                      <a:pt x="114" y="3755"/>
                      <a:pt x="114" y="3641"/>
                      <a:pt x="114" y="3584"/>
                    </a:cubicBezTo>
                    <a:cubicBezTo>
                      <a:pt x="114" y="3413"/>
                      <a:pt x="171" y="3300"/>
                      <a:pt x="171" y="3072"/>
                    </a:cubicBezTo>
                    <a:cubicBezTo>
                      <a:pt x="171" y="2617"/>
                      <a:pt x="114" y="2105"/>
                      <a:pt x="57" y="1650"/>
                    </a:cubicBezTo>
                    <a:cubicBezTo>
                      <a:pt x="1" y="1195"/>
                      <a:pt x="1" y="740"/>
                      <a:pt x="114" y="456"/>
                    </a:cubicBezTo>
                    <a:cubicBezTo>
                      <a:pt x="171" y="171"/>
                      <a:pt x="285" y="1"/>
                      <a:pt x="285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0"/>
              <p:cNvSpPr/>
              <p:nvPr/>
            </p:nvSpPr>
            <p:spPr>
              <a:xfrm>
                <a:off x="6691850" y="3276788"/>
                <a:ext cx="3130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56" extrusionOk="0">
                    <a:moveTo>
                      <a:pt x="228" y="0"/>
                    </a:moveTo>
                    <a:cubicBezTo>
                      <a:pt x="114" y="0"/>
                      <a:pt x="1" y="57"/>
                      <a:pt x="1" y="171"/>
                    </a:cubicBezTo>
                    <a:cubicBezTo>
                      <a:pt x="1" y="285"/>
                      <a:pt x="57" y="341"/>
                      <a:pt x="171" y="341"/>
                    </a:cubicBezTo>
                    <a:lnTo>
                      <a:pt x="1024" y="455"/>
                    </a:lnTo>
                    <a:cubicBezTo>
                      <a:pt x="1138" y="455"/>
                      <a:pt x="1252" y="398"/>
                      <a:pt x="1252" y="285"/>
                    </a:cubicBezTo>
                    <a:cubicBezTo>
                      <a:pt x="1252" y="171"/>
                      <a:pt x="1195" y="57"/>
                      <a:pt x="1081" y="57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0"/>
              <p:cNvSpPr/>
              <p:nvPr/>
            </p:nvSpPr>
            <p:spPr>
              <a:xfrm>
                <a:off x="6691850" y="3259713"/>
                <a:ext cx="313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399" extrusionOk="0">
                    <a:moveTo>
                      <a:pt x="1024" y="1"/>
                    </a:moveTo>
                    <a:lnTo>
                      <a:pt x="171" y="57"/>
                    </a:lnTo>
                    <a:cubicBezTo>
                      <a:pt x="57" y="57"/>
                      <a:pt x="1" y="171"/>
                      <a:pt x="1" y="285"/>
                    </a:cubicBezTo>
                    <a:cubicBezTo>
                      <a:pt x="1" y="342"/>
                      <a:pt x="114" y="399"/>
                      <a:pt x="228" y="399"/>
                    </a:cubicBezTo>
                    <a:lnTo>
                      <a:pt x="1024" y="399"/>
                    </a:lnTo>
                    <a:cubicBezTo>
                      <a:pt x="1138" y="399"/>
                      <a:pt x="1252" y="285"/>
                      <a:pt x="1252" y="171"/>
                    </a:cubicBezTo>
                    <a:cubicBezTo>
                      <a:pt x="1252" y="57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0"/>
              <p:cNvSpPr/>
              <p:nvPr/>
            </p:nvSpPr>
            <p:spPr>
              <a:xfrm>
                <a:off x="6689000" y="3239813"/>
                <a:ext cx="327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83" extrusionOk="0">
                    <a:moveTo>
                      <a:pt x="1025" y="0"/>
                    </a:moveTo>
                    <a:lnTo>
                      <a:pt x="228" y="57"/>
                    </a:lnTo>
                    <a:cubicBezTo>
                      <a:pt x="115" y="114"/>
                      <a:pt x="1" y="228"/>
                      <a:pt x="58" y="398"/>
                    </a:cubicBezTo>
                    <a:cubicBezTo>
                      <a:pt x="58" y="569"/>
                      <a:pt x="171" y="683"/>
                      <a:pt x="285" y="683"/>
                    </a:cubicBezTo>
                    <a:lnTo>
                      <a:pt x="1138" y="569"/>
                    </a:lnTo>
                    <a:cubicBezTo>
                      <a:pt x="1195" y="569"/>
                      <a:pt x="1309" y="398"/>
                      <a:pt x="1252" y="285"/>
                    </a:cubicBezTo>
                    <a:cubicBezTo>
                      <a:pt x="1252" y="114"/>
                      <a:pt x="1138" y="0"/>
                      <a:pt x="10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0"/>
              <p:cNvSpPr/>
              <p:nvPr/>
            </p:nvSpPr>
            <p:spPr>
              <a:xfrm>
                <a:off x="6687575" y="3225588"/>
                <a:ext cx="327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456" extrusionOk="0">
                    <a:moveTo>
                      <a:pt x="228" y="0"/>
                    </a:moveTo>
                    <a:cubicBezTo>
                      <a:pt x="115" y="0"/>
                      <a:pt x="1" y="114"/>
                      <a:pt x="58" y="228"/>
                    </a:cubicBezTo>
                    <a:cubicBezTo>
                      <a:pt x="58" y="342"/>
                      <a:pt x="115" y="455"/>
                      <a:pt x="228" y="455"/>
                    </a:cubicBezTo>
                    <a:lnTo>
                      <a:pt x="1082" y="399"/>
                    </a:lnTo>
                    <a:cubicBezTo>
                      <a:pt x="1195" y="342"/>
                      <a:pt x="1309" y="285"/>
                      <a:pt x="1309" y="171"/>
                    </a:cubicBezTo>
                    <a:cubicBezTo>
                      <a:pt x="1252" y="114"/>
                      <a:pt x="1195" y="0"/>
                      <a:pt x="108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0"/>
              <p:cNvSpPr/>
              <p:nvPr/>
            </p:nvSpPr>
            <p:spPr>
              <a:xfrm>
                <a:off x="6689000" y="3203988"/>
                <a:ext cx="327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94" extrusionOk="0">
                    <a:moveTo>
                      <a:pt x="240" y="0"/>
                    </a:moveTo>
                    <a:cubicBezTo>
                      <a:pt x="143" y="0"/>
                      <a:pt x="58" y="148"/>
                      <a:pt x="58" y="296"/>
                    </a:cubicBezTo>
                    <a:cubicBezTo>
                      <a:pt x="1" y="466"/>
                      <a:pt x="115" y="580"/>
                      <a:pt x="171" y="637"/>
                    </a:cubicBezTo>
                    <a:lnTo>
                      <a:pt x="1025" y="694"/>
                    </a:lnTo>
                    <a:cubicBezTo>
                      <a:pt x="1138" y="694"/>
                      <a:pt x="1252" y="580"/>
                      <a:pt x="1252" y="466"/>
                    </a:cubicBezTo>
                    <a:cubicBezTo>
                      <a:pt x="1309" y="409"/>
                      <a:pt x="1195" y="296"/>
                      <a:pt x="1138" y="239"/>
                    </a:cubicBezTo>
                    <a:lnTo>
                      <a:pt x="285" y="11"/>
                    </a:lnTo>
                    <a:cubicBezTo>
                      <a:pt x="270" y="4"/>
                      <a:pt x="255" y="0"/>
                      <a:pt x="24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0"/>
              <p:cNvSpPr/>
              <p:nvPr/>
            </p:nvSpPr>
            <p:spPr>
              <a:xfrm>
                <a:off x="6694700" y="3186638"/>
                <a:ext cx="31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86" extrusionOk="0">
                    <a:moveTo>
                      <a:pt x="251" y="0"/>
                    </a:moveTo>
                    <a:cubicBezTo>
                      <a:pt x="171" y="0"/>
                      <a:pt x="99" y="53"/>
                      <a:pt x="57" y="136"/>
                    </a:cubicBezTo>
                    <a:cubicBezTo>
                      <a:pt x="0" y="307"/>
                      <a:pt x="57" y="421"/>
                      <a:pt x="171" y="478"/>
                    </a:cubicBezTo>
                    <a:lnTo>
                      <a:pt x="967" y="762"/>
                    </a:lnTo>
                    <a:cubicBezTo>
                      <a:pt x="984" y="779"/>
                      <a:pt x="1006" y="786"/>
                      <a:pt x="1029" y="786"/>
                    </a:cubicBezTo>
                    <a:cubicBezTo>
                      <a:pt x="1086" y="786"/>
                      <a:pt x="1155" y="745"/>
                      <a:pt x="1195" y="705"/>
                    </a:cubicBezTo>
                    <a:cubicBezTo>
                      <a:pt x="1252" y="648"/>
                      <a:pt x="1195" y="535"/>
                      <a:pt x="1081" y="478"/>
                    </a:cubicBezTo>
                    <a:lnTo>
                      <a:pt x="342" y="23"/>
                    </a:lnTo>
                    <a:cubicBezTo>
                      <a:pt x="311" y="7"/>
                      <a:pt x="281" y="0"/>
                      <a:pt x="25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0"/>
              <p:cNvSpPr/>
              <p:nvPr/>
            </p:nvSpPr>
            <p:spPr>
              <a:xfrm>
                <a:off x="6795650" y="3238388"/>
                <a:ext cx="46950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4210" extrusionOk="0">
                    <a:moveTo>
                      <a:pt x="1821" y="0"/>
                    </a:moveTo>
                    <a:lnTo>
                      <a:pt x="740" y="171"/>
                    </a:lnTo>
                    <a:cubicBezTo>
                      <a:pt x="740" y="171"/>
                      <a:pt x="797" y="398"/>
                      <a:pt x="797" y="797"/>
                    </a:cubicBezTo>
                    <a:cubicBezTo>
                      <a:pt x="854" y="1138"/>
                      <a:pt x="797" y="1593"/>
                      <a:pt x="740" y="2048"/>
                    </a:cubicBezTo>
                    <a:cubicBezTo>
                      <a:pt x="683" y="2503"/>
                      <a:pt x="513" y="2901"/>
                      <a:pt x="342" y="3015"/>
                    </a:cubicBezTo>
                    <a:cubicBezTo>
                      <a:pt x="302" y="3055"/>
                      <a:pt x="290" y="3095"/>
                      <a:pt x="287" y="3095"/>
                    </a:cubicBezTo>
                    <a:cubicBezTo>
                      <a:pt x="285" y="3095"/>
                      <a:pt x="285" y="3089"/>
                      <a:pt x="285" y="3072"/>
                    </a:cubicBezTo>
                    <a:cubicBezTo>
                      <a:pt x="228" y="3072"/>
                      <a:pt x="285" y="3129"/>
                      <a:pt x="172" y="3129"/>
                    </a:cubicBezTo>
                    <a:cubicBezTo>
                      <a:pt x="58" y="3186"/>
                      <a:pt x="1" y="3186"/>
                      <a:pt x="1" y="3186"/>
                    </a:cubicBezTo>
                    <a:lnTo>
                      <a:pt x="285" y="4210"/>
                    </a:lnTo>
                    <a:cubicBezTo>
                      <a:pt x="285" y="4210"/>
                      <a:pt x="342" y="4210"/>
                      <a:pt x="456" y="4153"/>
                    </a:cubicBezTo>
                    <a:cubicBezTo>
                      <a:pt x="570" y="4153"/>
                      <a:pt x="911" y="3982"/>
                      <a:pt x="1082" y="3811"/>
                    </a:cubicBezTo>
                    <a:cubicBezTo>
                      <a:pt x="1480" y="3413"/>
                      <a:pt x="1650" y="2787"/>
                      <a:pt x="1764" y="2276"/>
                    </a:cubicBezTo>
                    <a:cubicBezTo>
                      <a:pt x="1878" y="1707"/>
                      <a:pt x="1878" y="1138"/>
                      <a:pt x="1878" y="740"/>
                    </a:cubicBezTo>
                    <a:cubicBezTo>
                      <a:pt x="1878" y="285"/>
                      <a:pt x="1821" y="0"/>
                      <a:pt x="1821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0"/>
              <p:cNvSpPr/>
              <p:nvPr/>
            </p:nvSpPr>
            <p:spPr>
              <a:xfrm>
                <a:off x="6795650" y="3242638"/>
                <a:ext cx="21375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3016" fill="none" extrusionOk="0">
                    <a:moveTo>
                      <a:pt x="740" y="1"/>
                    </a:moveTo>
                    <a:cubicBezTo>
                      <a:pt x="740" y="1"/>
                      <a:pt x="797" y="228"/>
                      <a:pt x="797" y="627"/>
                    </a:cubicBezTo>
                    <a:cubicBezTo>
                      <a:pt x="854" y="968"/>
                      <a:pt x="797" y="1423"/>
                      <a:pt x="740" y="1878"/>
                    </a:cubicBezTo>
                    <a:cubicBezTo>
                      <a:pt x="683" y="2333"/>
                      <a:pt x="513" y="2731"/>
                      <a:pt x="342" y="2845"/>
                    </a:cubicBezTo>
                    <a:cubicBezTo>
                      <a:pt x="285" y="2902"/>
                      <a:pt x="285" y="2959"/>
                      <a:pt x="285" y="2902"/>
                    </a:cubicBezTo>
                    <a:cubicBezTo>
                      <a:pt x="228" y="2902"/>
                      <a:pt x="285" y="2959"/>
                      <a:pt x="172" y="2959"/>
                    </a:cubicBezTo>
                    <a:cubicBezTo>
                      <a:pt x="58" y="3016"/>
                      <a:pt x="1" y="3016"/>
                      <a:pt x="1" y="301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0"/>
              <p:cNvSpPr/>
              <p:nvPr/>
            </p:nvSpPr>
            <p:spPr>
              <a:xfrm>
                <a:off x="6802775" y="3238388"/>
                <a:ext cx="39825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4210" fill="none" extrusionOk="0">
                    <a:moveTo>
                      <a:pt x="0" y="4210"/>
                    </a:moveTo>
                    <a:cubicBezTo>
                      <a:pt x="0" y="4210"/>
                      <a:pt x="57" y="4210"/>
                      <a:pt x="171" y="4153"/>
                    </a:cubicBezTo>
                    <a:cubicBezTo>
                      <a:pt x="285" y="4153"/>
                      <a:pt x="626" y="3982"/>
                      <a:pt x="797" y="3811"/>
                    </a:cubicBezTo>
                    <a:cubicBezTo>
                      <a:pt x="1195" y="3413"/>
                      <a:pt x="1365" y="2787"/>
                      <a:pt x="1479" y="2276"/>
                    </a:cubicBezTo>
                    <a:cubicBezTo>
                      <a:pt x="1593" y="1707"/>
                      <a:pt x="1593" y="1138"/>
                      <a:pt x="1593" y="740"/>
                    </a:cubicBezTo>
                    <a:cubicBezTo>
                      <a:pt x="1593" y="285"/>
                      <a:pt x="1536" y="0"/>
                      <a:pt x="1536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0"/>
              <p:cNvSpPr/>
              <p:nvPr/>
            </p:nvSpPr>
            <p:spPr>
              <a:xfrm>
                <a:off x="6801350" y="3315163"/>
                <a:ext cx="1992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39" extrusionOk="0">
                    <a:moveTo>
                      <a:pt x="0" y="1"/>
                    </a:moveTo>
                    <a:cubicBezTo>
                      <a:pt x="0" y="1"/>
                      <a:pt x="0" y="58"/>
                      <a:pt x="57" y="58"/>
                    </a:cubicBezTo>
                    <a:cubicBezTo>
                      <a:pt x="57" y="115"/>
                      <a:pt x="0" y="172"/>
                      <a:pt x="0" y="228"/>
                    </a:cubicBezTo>
                    <a:lnTo>
                      <a:pt x="228" y="1025"/>
                    </a:lnTo>
                    <a:cubicBezTo>
                      <a:pt x="228" y="1082"/>
                      <a:pt x="285" y="1139"/>
                      <a:pt x="342" y="1139"/>
                    </a:cubicBezTo>
                    <a:cubicBezTo>
                      <a:pt x="399" y="1139"/>
                      <a:pt x="512" y="1139"/>
                      <a:pt x="626" y="1082"/>
                    </a:cubicBezTo>
                    <a:cubicBezTo>
                      <a:pt x="797" y="968"/>
                      <a:pt x="797" y="797"/>
                      <a:pt x="740" y="740"/>
                    </a:cubicBezTo>
                    <a:lnTo>
                      <a:pt x="171" y="115"/>
                    </a:lnTo>
                    <a:cubicBezTo>
                      <a:pt x="114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0"/>
              <p:cNvSpPr/>
              <p:nvPr/>
            </p:nvSpPr>
            <p:spPr>
              <a:xfrm>
                <a:off x="6805625" y="3306063"/>
                <a:ext cx="313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98" extrusionOk="0">
                    <a:moveTo>
                      <a:pt x="223" y="0"/>
                    </a:moveTo>
                    <a:cubicBezTo>
                      <a:pt x="166" y="0"/>
                      <a:pt x="97" y="40"/>
                      <a:pt x="57" y="80"/>
                    </a:cubicBezTo>
                    <a:cubicBezTo>
                      <a:pt x="0" y="137"/>
                      <a:pt x="57" y="251"/>
                      <a:pt x="171" y="308"/>
                    </a:cubicBezTo>
                    <a:lnTo>
                      <a:pt x="853" y="763"/>
                    </a:lnTo>
                    <a:cubicBezTo>
                      <a:pt x="895" y="784"/>
                      <a:pt x="937" y="797"/>
                      <a:pt x="975" y="797"/>
                    </a:cubicBezTo>
                    <a:cubicBezTo>
                      <a:pt x="1043" y="797"/>
                      <a:pt x="1102" y="757"/>
                      <a:pt x="1138" y="649"/>
                    </a:cubicBezTo>
                    <a:cubicBezTo>
                      <a:pt x="1251" y="536"/>
                      <a:pt x="1195" y="422"/>
                      <a:pt x="1081" y="365"/>
                    </a:cubicBezTo>
                    <a:lnTo>
                      <a:pt x="284" y="24"/>
                    </a:lnTo>
                    <a:cubicBezTo>
                      <a:pt x="268" y="7"/>
                      <a:pt x="246" y="0"/>
                      <a:pt x="22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0"/>
              <p:cNvSpPr/>
              <p:nvPr/>
            </p:nvSpPr>
            <p:spPr>
              <a:xfrm>
                <a:off x="6811300" y="3289588"/>
                <a:ext cx="313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97" extrusionOk="0">
                    <a:moveTo>
                      <a:pt x="285" y="0"/>
                    </a:moveTo>
                    <a:cubicBezTo>
                      <a:pt x="171" y="0"/>
                      <a:pt x="57" y="57"/>
                      <a:pt x="1" y="228"/>
                    </a:cubicBezTo>
                    <a:cubicBezTo>
                      <a:pt x="1" y="341"/>
                      <a:pt x="57" y="455"/>
                      <a:pt x="171" y="512"/>
                    </a:cubicBezTo>
                    <a:lnTo>
                      <a:pt x="968" y="796"/>
                    </a:lnTo>
                    <a:cubicBezTo>
                      <a:pt x="1024" y="796"/>
                      <a:pt x="1195" y="683"/>
                      <a:pt x="1252" y="512"/>
                    </a:cubicBezTo>
                    <a:cubicBezTo>
                      <a:pt x="1252" y="284"/>
                      <a:pt x="1195" y="171"/>
                      <a:pt x="1081" y="114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0"/>
              <p:cNvSpPr/>
              <p:nvPr/>
            </p:nvSpPr>
            <p:spPr>
              <a:xfrm>
                <a:off x="6814150" y="3275363"/>
                <a:ext cx="3130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56" extrusionOk="0">
                    <a:moveTo>
                      <a:pt x="228" y="0"/>
                    </a:moveTo>
                    <a:cubicBezTo>
                      <a:pt x="114" y="0"/>
                      <a:pt x="0" y="57"/>
                      <a:pt x="0" y="171"/>
                    </a:cubicBezTo>
                    <a:cubicBezTo>
                      <a:pt x="0" y="228"/>
                      <a:pt x="57" y="342"/>
                      <a:pt x="171" y="342"/>
                    </a:cubicBezTo>
                    <a:lnTo>
                      <a:pt x="1024" y="455"/>
                    </a:lnTo>
                    <a:cubicBezTo>
                      <a:pt x="1138" y="455"/>
                      <a:pt x="1252" y="398"/>
                      <a:pt x="1252" y="285"/>
                    </a:cubicBezTo>
                    <a:cubicBezTo>
                      <a:pt x="1252" y="171"/>
                      <a:pt x="1195" y="57"/>
                      <a:pt x="1081" y="57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0"/>
              <p:cNvSpPr/>
              <p:nvPr/>
            </p:nvSpPr>
            <p:spPr>
              <a:xfrm>
                <a:off x="6815575" y="3255438"/>
                <a:ext cx="313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70" extrusionOk="0">
                    <a:moveTo>
                      <a:pt x="1024" y="1"/>
                    </a:moveTo>
                    <a:lnTo>
                      <a:pt x="171" y="58"/>
                    </a:lnTo>
                    <a:cubicBezTo>
                      <a:pt x="57" y="58"/>
                      <a:pt x="0" y="172"/>
                      <a:pt x="0" y="285"/>
                    </a:cubicBezTo>
                    <a:cubicBezTo>
                      <a:pt x="0" y="456"/>
                      <a:pt x="57" y="570"/>
                      <a:pt x="171" y="570"/>
                    </a:cubicBezTo>
                    <a:lnTo>
                      <a:pt x="1024" y="570"/>
                    </a:lnTo>
                    <a:cubicBezTo>
                      <a:pt x="1138" y="570"/>
                      <a:pt x="1252" y="456"/>
                      <a:pt x="1252" y="285"/>
                    </a:cubicBezTo>
                    <a:cubicBezTo>
                      <a:pt x="1195" y="115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0"/>
              <p:cNvSpPr/>
              <p:nvPr/>
            </p:nvSpPr>
            <p:spPr>
              <a:xfrm>
                <a:off x="6814150" y="3238013"/>
                <a:ext cx="313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28" extrusionOk="0">
                    <a:moveTo>
                      <a:pt x="1061" y="0"/>
                    </a:moveTo>
                    <a:cubicBezTo>
                      <a:pt x="1047" y="0"/>
                      <a:pt x="1035" y="5"/>
                      <a:pt x="1024" y="15"/>
                    </a:cubicBezTo>
                    <a:lnTo>
                      <a:pt x="171" y="129"/>
                    </a:lnTo>
                    <a:cubicBezTo>
                      <a:pt x="57" y="186"/>
                      <a:pt x="0" y="243"/>
                      <a:pt x="0" y="357"/>
                    </a:cubicBezTo>
                    <a:cubicBezTo>
                      <a:pt x="0" y="470"/>
                      <a:pt x="114" y="527"/>
                      <a:pt x="228" y="527"/>
                    </a:cubicBezTo>
                    <a:lnTo>
                      <a:pt x="1081" y="413"/>
                    </a:lnTo>
                    <a:cubicBezTo>
                      <a:pt x="1195" y="413"/>
                      <a:pt x="1252" y="300"/>
                      <a:pt x="1252" y="186"/>
                    </a:cubicBezTo>
                    <a:cubicBezTo>
                      <a:pt x="1205" y="93"/>
                      <a:pt x="1121" y="0"/>
                      <a:pt x="10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0"/>
              <p:cNvSpPr/>
              <p:nvPr/>
            </p:nvSpPr>
            <p:spPr>
              <a:xfrm>
                <a:off x="6824100" y="3234113"/>
                <a:ext cx="782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130" extrusionOk="0">
                    <a:moveTo>
                      <a:pt x="1024" y="1"/>
                    </a:moveTo>
                    <a:lnTo>
                      <a:pt x="1" y="342"/>
                    </a:lnTo>
                    <a:cubicBezTo>
                      <a:pt x="57" y="342"/>
                      <a:pt x="114" y="626"/>
                      <a:pt x="342" y="968"/>
                    </a:cubicBezTo>
                    <a:cubicBezTo>
                      <a:pt x="512" y="1252"/>
                      <a:pt x="854" y="1650"/>
                      <a:pt x="1138" y="1935"/>
                    </a:cubicBezTo>
                    <a:cubicBezTo>
                      <a:pt x="1479" y="2219"/>
                      <a:pt x="1764" y="2503"/>
                      <a:pt x="1991" y="2731"/>
                    </a:cubicBezTo>
                    <a:cubicBezTo>
                      <a:pt x="2162" y="2958"/>
                      <a:pt x="2333" y="3129"/>
                      <a:pt x="2333" y="3129"/>
                    </a:cubicBezTo>
                    <a:lnTo>
                      <a:pt x="3129" y="2447"/>
                    </a:lnTo>
                    <a:cubicBezTo>
                      <a:pt x="3129" y="2447"/>
                      <a:pt x="3015" y="2276"/>
                      <a:pt x="2788" y="2048"/>
                    </a:cubicBezTo>
                    <a:cubicBezTo>
                      <a:pt x="2503" y="1764"/>
                      <a:pt x="2219" y="1480"/>
                      <a:pt x="1934" y="1195"/>
                    </a:cubicBezTo>
                    <a:cubicBezTo>
                      <a:pt x="1650" y="911"/>
                      <a:pt x="1366" y="626"/>
                      <a:pt x="1252" y="399"/>
                    </a:cubicBezTo>
                    <a:cubicBezTo>
                      <a:pt x="1081" y="171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0"/>
              <p:cNvSpPr/>
              <p:nvPr/>
            </p:nvSpPr>
            <p:spPr>
              <a:xfrm>
                <a:off x="6824100" y="3242638"/>
                <a:ext cx="583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789" fill="none" extrusionOk="0">
                    <a:moveTo>
                      <a:pt x="1" y="1"/>
                    </a:moveTo>
                    <a:cubicBezTo>
                      <a:pt x="57" y="1"/>
                      <a:pt x="114" y="285"/>
                      <a:pt x="342" y="627"/>
                    </a:cubicBezTo>
                    <a:cubicBezTo>
                      <a:pt x="512" y="911"/>
                      <a:pt x="854" y="1309"/>
                      <a:pt x="1138" y="1594"/>
                    </a:cubicBezTo>
                    <a:cubicBezTo>
                      <a:pt x="1479" y="1878"/>
                      <a:pt x="1764" y="2162"/>
                      <a:pt x="1991" y="2390"/>
                    </a:cubicBezTo>
                    <a:cubicBezTo>
                      <a:pt x="2162" y="2617"/>
                      <a:pt x="2333" y="2788"/>
                      <a:pt x="2333" y="2788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0"/>
              <p:cNvSpPr/>
              <p:nvPr/>
            </p:nvSpPr>
            <p:spPr>
              <a:xfrm>
                <a:off x="6849700" y="3234113"/>
                <a:ext cx="5262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2447" fill="none" extrusionOk="0">
                    <a:moveTo>
                      <a:pt x="2105" y="2447"/>
                    </a:moveTo>
                    <a:cubicBezTo>
                      <a:pt x="2105" y="2447"/>
                      <a:pt x="1991" y="2276"/>
                      <a:pt x="1764" y="2048"/>
                    </a:cubicBezTo>
                    <a:cubicBezTo>
                      <a:pt x="1479" y="1764"/>
                      <a:pt x="1195" y="1480"/>
                      <a:pt x="910" y="1195"/>
                    </a:cubicBezTo>
                    <a:cubicBezTo>
                      <a:pt x="626" y="911"/>
                      <a:pt x="342" y="626"/>
                      <a:pt x="228" y="399"/>
                    </a:cubicBezTo>
                    <a:cubicBezTo>
                      <a:pt x="57" y="171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0"/>
              <p:cNvSpPr/>
              <p:nvPr/>
            </p:nvSpPr>
            <p:spPr>
              <a:xfrm>
                <a:off x="6873875" y="3285663"/>
                <a:ext cx="2705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83" extrusionOk="0">
                    <a:moveTo>
                      <a:pt x="903" y="1"/>
                    </a:moveTo>
                    <a:cubicBezTo>
                      <a:pt x="854" y="1"/>
                      <a:pt x="797" y="15"/>
                      <a:pt x="740" y="43"/>
                    </a:cubicBezTo>
                    <a:lnTo>
                      <a:pt x="114" y="612"/>
                    </a:lnTo>
                    <a:cubicBezTo>
                      <a:pt x="57" y="669"/>
                      <a:pt x="0" y="783"/>
                      <a:pt x="57" y="840"/>
                    </a:cubicBezTo>
                    <a:cubicBezTo>
                      <a:pt x="86" y="868"/>
                      <a:pt x="143" y="882"/>
                      <a:pt x="199" y="882"/>
                    </a:cubicBezTo>
                    <a:cubicBezTo>
                      <a:pt x="256" y="882"/>
                      <a:pt x="313" y="868"/>
                      <a:pt x="342" y="840"/>
                    </a:cubicBezTo>
                    <a:lnTo>
                      <a:pt x="967" y="271"/>
                    </a:lnTo>
                    <a:cubicBezTo>
                      <a:pt x="1081" y="214"/>
                      <a:pt x="1081" y="100"/>
                      <a:pt x="1024" y="43"/>
                    </a:cubicBezTo>
                    <a:cubicBezTo>
                      <a:pt x="996" y="15"/>
                      <a:pt x="953" y="1"/>
                      <a:pt x="90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0"/>
              <p:cNvSpPr/>
              <p:nvPr/>
            </p:nvSpPr>
            <p:spPr>
              <a:xfrm>
                <a:off x="6865350" y="3274288"/>
                <a:ext cx="242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3" extrusionOk="0">
                    <a:moveTo>
                      <a:pt x="789" y="1"/>
                    </a:moveTo>
                    <a:cubicBezTo>
                      <a:pt x="740" y="1"/>
                      <a:pt x="683" y="15"/>
                      <a:pt x="626" y="43"/>
                    </a:cubicBezTo>
                    <a:lnTo>
                      <a:pt x="57" y="669"/>
                    </a:lnTo>
                    <a:cubicBezTo>
                      <a:pt x="0" y="726"/>
                      <a:pt x="0" y="840"/>
                      <a:pt x="57" y="896"/>
                    </a:cubicBezTo>
                    <a:cubicBezTo>
                      <a:pt x="81" y="945"/>
                      <a:pt x="115" y="962"/>
                      <a:pt x="151" y="962"/>
                    </a:cubicBezTo>
                    <a:cubicBezTo>
                      <a:pt x="200" y="962"/>
                      <a:pt x="252" y="929"/>
                      <a:pt x="284" y="896"/>
                    </a:cubicBezTo>
                    <a:lnTo>
                      <a:pt x="910" y="328"/>
                    </a:lnTo>
                    <a:cubicBezTo>
                      <a:pt x="967" y="214"/>
                      <a:pt x="967" y="100"/>
                      <a:pt x="910" y="43"/>
                    </a:cubicBezTo>
                    <a:cubicBezTo>
                      <a:pt x="882" y="15"/>
                      <a:pt x="839" y="1"/>
                      <a:pt x="78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0"/>
              <p:cNvSpPr/>
              <p:nvPr/>
            </p:nvSpPr>
            <p:spPr>
              <a:xfrm>
                <a:off x="6852550" y="3263038"/>
                <a:ext cx="270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43" extrusionOk="0">
                    <a:moveTo>
                      <a:pt x="800" y="1"/>
                    </a:moveTo>
                    <a:cubicBezTo>
                      <a:pt x="749" y="1"/>
                      <a:pt x="706" y="15"/>
                      <a:pt x="683" y="38"/>
                    </a:cubicBezTo>
                    <a:lnTo>
                      <a:pt x="114" y="664"/>
                    </a:lnTo>
                    <a:cubicBezTo>
                      <a:pt x="0" y="721"/>
                      <a:pt x="57" y="835"/>
                      <a:pt x="114" y="948"/>
                    </a:cubicBezTo>
                    <a:cubicBezTo>
                      <a:pt x="181" y="1015"/>
                      <a:pt x="267" y="1043"/>
                      <a:pt x="338" y="1043"/>
                    </a:cubicBezTo>
                    <a:cubicBezTo>
                      <a:pt x="389" y="1043"/>
                      <a:pt x="432" y="1029"/>
                      <a:pt x="455" y="1005"/>
                    </a:cubicBezTo>
                    <a:lnTo>
                      <a:pt x="1024" y="379"/>
                    </a:lnTo>
                    <a:cubicBezTo>
                      <a:pt x="1081" y="323"/>
                      <a:pt x="1081" y="152"/>
                      <a:pt x="1024" y="95"/>
                    </a:cubicBezTo>
                    <a:cubicBezTo>
                      <a:pt x="957" y="28"/>
                      <a:pt x="871" y="1"/>
                      <a:pt x="80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0"/>
              <p:cNvSpPr/>
              <p:nvPr/>
            </p:nvSpPr>
            <p:spPr>
              <a:xfrm>
                <a:off x="6842575" y="3253813"/>
                <a:ext cx="270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48" extrusionOk="0">
                    <a:moveTo>
                      <a:pt x="927" y="0"/>
                    </a:moveTo>
                    <a:cubicBezTo>
                      <a:pt x="872" y="0"/>
                      <a:pt x="806" y="33"/>
                      <a:pt x="740" y="66"/>
                    </a:cubicBezTo>
                    <a:lnTo>
                      <a:pt x="115" y="635"/>
                    </a:lnTo>
                    <a:cubicBezTo>
                      <a:pt x="58" y="692"/>
                      <a:pt x="1" y="805"/>
                      <a:pt x="115" y="862"/>
                    </a:cubicBezTo>
                    <a:cubicBezTo>
                      <a:pt x="143" y="919"/>
                      <a:pt x="186" y="948"/>
                      <a:pt x="229" y="948"/>
                    </a:cubicBezTo>
                    <a:cubicBezTo>
                      <a:pt x="271" y="948"/>
                      <a:pt x="314" y="919"/>
                      <a:pt x="342" y="862"/>
                    </a:cubicBezTo>
                    <a:lnTo>
                      <a:pt x="968" y="293"/>
                    </a:lnTo>
                    <a:cubicBezTo>
                      <a:pt x="1025" y="237"/>
                      <a:pt x="1082" y="123"/>
                      <a:pt x="1025" y="66"/>
                    </a:cubicBezTo>
                    <a:cubicBezTo>
                      <a:pt x="1001" y="18"/>
                      <a:pt x="967" y="0"/>
                      <a:pt x="92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0"/>
              <p:cNvSpPr/>
              <p:nvPr/>
            </p:nvSpPr>
            <p:spPr>
              <a:xfrm>
                <a:off x="6832625" y="3243138"/>
                <a:ext cx="2847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914" extrusionOk="0">
                    <a:moveTo>
                      <a:pt x="934" y="0"/>
                    </a:moveTo>
                    <a:cubicBezTo>
                      <a:pt x="891" y="0"/>
                      <a:pt x="844" y="14"/>
                      <a:pt x="797" y="38"/>
                    </a:cubicBezTo>
                    <a:lnTo>
                      <a:pt x="115" y="436"/>
                    </a:lnTo>
                    <a:cubicBezTo>
                      <a:pt x="1" y="493"/>
                      <a:pt x="1" y="664"/>
                      <a:pt x="58" y="777"/>
                    </a:cubicBezTo>
                    <a:cubicBezTo>
                      <a:pt x="141" y="861"/>
                      <a:pt x="224" y="913"/>
                      <a:pt x="308" y="913"/>
                    </a:cubicBezTo>
                    <a:cubicBezTo>
                      <a:pt x="338" y="913"/>
                      <a:pt x="369" y="906"/>
                      <a:pt x="399" y="891"/>
                    </a:cubicBezTo>
                    <a:lnTo>
                      <a:pt x="1025" y="322"/>
                    </a:lnTo>
                    <a:cubicBezTo>
                      <a:pt x="1138" y="265"/>
                      <a:pt x="1138" y="152"/>
                      <a:pt x="1082" y="95"/>
                    </a:cubicBezTo>
                    <a:cubicBezTo>
                      <a:pt x="1048" y="28"/>
                      <a:pt x="995" y="0"/>
                      <a:pt x="93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0"/>
              <p:cNvSpPr/>
              <p:nvPr/>
            </p:nvSpPr>
            <p:spPr>
              <a:xfrm>
                <a:off x="6824100" y="3233188"/>
                <a:ext cx="299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86" extrusionOk="0">
                    <a:moveTo>
                      <a:pt x="1084" y="0"/>
                    </a:moveTo>
                    <a:cubicBezTo>
                      <a:pt x="1052" y="0"/>
                      <a:pt x="1015" y="14"/>
                      <a:pt x="968" y="38"/>
                    </a:cubicBezTo>
                    <a:lnTo>
                      <a:pt x="171" y="322"/>
                    </a:lnTo>
                    <a:cubicBezTo>
                      <a:pt x="57" y="322"/>
                      <a:pt x="1" y="436"/>
                      <a:pt x="57" y="550"/>
                    </a:cubicBezTo>
                    <a:cubicBezTo>
                      <a:pt x="99" y="633"/>
                      <a:pt x="171" y="686"/>
                      <a:pt x="229" y="686"/>
                    </a:cubicBezTo>
                    <a:cubicBezTo>
                      <a:pt x="250" y="686"/>
                      <a:pt x="270" y="679"/>
                      <a:pt x="285" y="663"/>
                    </a:cubicBezTo>
                    <a:lnTo>
                      <a:pt x="1081" y="265"/>
                    </a:lnTo>
                    <a:cubicBezTo>
                      <a:pt x="1138" y="208"/>
                      <a:pt x="1195" y="151"/>
                      <a:pt x="1195" y="95"/>
                    </a:cubicBezTo>
                    <a:cubicBezTo>
                      <a:pt x="1162" y="28"/>
                      <a:pt x="1128" y="0"/>
                      <a:pt x="108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0"/>
              <p:cNvSpPr/>
              <p:nvPr/>
            </p:nvSpPr>
            <p:spPr>
              <a:xfrm>
                <a:off x="7402875" y="2935488"/>
                <a:ext cx="15360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3130" extrusionOk="0">
                    <a:moveTo>
                      <a:pt x="5404" y="1"/>
                    </a:moveTo>
                    <a:cubicBezTo>
                      <a:pt x="5404" y="1"/>
                      <a:pt x="5063" y="228"/>
                      <a:pt x="4607" y="513"/>
                    </a:cubicBezTo>
                    <a:cubicBezTo>
                      <a:pt x="4096" y="797"/>
                      <a:pt x="3470" y="1138"/>
                      <a:pt x="2844" y="1366"/>
                    </a:cubicBezTo>
                    <a:cubicBezTo>
                      <a:pt x="2162" y="1650"/>
                      <a:pt x="1479" y="1707"/>
                      <a:pt x="1024" y="1707"/>
                    </a:cubicBezTo>
                    <a:cubicBezTo>
                      <a:pt x="948" y="1726"/>
                      <a:pt x="866" y="1732"/>
                      <a:pt x="786" y="1732"/>
                    </a:cubicBezTo>
                    <a:cubicBezTo>
                      <a:pt x="626" y="1732"/>
                      <a:pt x="474" y="1707"/>
                      <a:pt x="398" y="1707"/>
                    </a:cubicBezTo>
                    <a:cubicBezTo>
                      <a:pt x="228" y="1650"/>
                      <a:pt x="114" y="1650"/>
                      <a:pt x="114" y="1650"/>
                    </a:cubicBezTo>
                    <a:lnTo>
                      <a:pt x="0" y="3072"/>
                    </a:lnTo>
                    <a:cubicBezTo>
                      <a:pt x="0" y="3072"/>
                      <a:pt x="114" y="3072"/>
                      <a:pt x="285" y="3129"/>
                    </a:cubicBezTo>
                    <a:lnTo>
                      <a:pt x="967" y="3129"/>
                    </a:lnTo>
                    <a:cubicBezTo>
                      <a:pt x="1650" y="3129"/>
                      <a:pt x="2503" y="3015"/>
                      <a:pt x="3299" y="2731"/>
                    </a:cubicBezTo>
                    <a:cubicBezTo>
                      <a:pt x="4096" y="2447"/>
                      <a:pt x="4835" y="2048"/>
                      <a:pt x="5290" y="1764"/>
                    </a:cubicBezTo>
                    <a:cubicBezTo>
                      <a:pt x="5802" y="1423"/>
                      <a:pt x="6143" y="1252"/>
                      <a:pt x="6143" y="1252"/>
                    </a:cubicBezTo>
                    <a:lnTo>
                      <a:pt x="5404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0"/>
              <p:cNvSpPr/>
              <p:nvPr/>
            </p:nvSpPr>
            <p:spPr>
              <a:xfrm>
                <a:off x="7405700" y="2935488"/>
                <a:ext cx="1322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1764" fill="none" extrusionOk="0">
                    <a:moveTo>
                      <a:pt x="5291" y="1"/>
                    </a:moveTo>
                    <a:cubicBezTo>
                      <a:pt x="5291" y="1"/>
                      <a:pt x="4950" y="228"/>
                      <a:pt x="4494" y="513"/>
                    </a:cubicBezTo>
                    <a:cubicBezTo>
                      <a:pt x="3983" y="797"/>
                      <a:pt x="3357" y="1138"/>
                      <a:pt x="2731" y="1366"/>
                    </a:cubicBezTo>
                    <a:cubicBezTo>
                      <a:pt x="2049" y="1650"/>
                      <a:pt x="1366" y="1707"/>
                      <a:pt x="911" y="1707"/>
                    </a:cubicBezTo>
                    <a:cubicBezTo>
                      <a:pt x="683" y="1764"/>
                      <a:pt x="399" y="1707"/>
                      <a:pt x="285" y="1707"/>
                    </a:cubicBezTo>
                    <a:cubicBezTo>
                      <a:pt x="115" y="1650"/>
                      <a:pt x="1" y="1650"/>
                      <a:pt x="1" y="165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0"/>
              <p:cNvSpPr/>
              <p:nvPr/>
            </p:nvSpPr>
            <p:spPr>
              <a:xfrm>
                <a:off x="7402875" y="2966788"/>
                <a:ext cx="1536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878" fill="none" extrusionOk="0">
                    <a:moveTo>
                      <a:pt x="0" y="1820"/>
                    </a:moveTo>
                    <a:cubicBezTo>
                      <a:pt x="0" y="1820"/>
                      <a:pt x="114" y="1820"/>
                      <a:pt x="285" y="1877"/>
                    </a:cubicBezTo>
                    <a:cubicBezTo>
                      <a:pt x="455" y="1877"/>
                      <a:pt x="626" y="1877"/>
                      <a:pt x="967" y="1877"/>
                    </a:cubicBezTo>
                    <a:cubicBezTo>
                      <a:pt x="1650" y="1877"/>
                      <a:pt x="2503" y="1763"/>
                      <a:pt x="3299" y="1479"/>
                    </a:cubicBezTo>
                    <a:cubicBezTo>
                      <a:pt x="4096" y="1195"/>
                      <a:pt x="4835" y="796"/>
                      <a:pt x="5290" y="512"/>
                    </a:cubicBezTo>
                    <a:cubicBezTo>
                      <a:pt x="5802" y="171"/>
                      <a:pt x="6143" y="0"/>
                      <a:pt x="6143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0"/>
              <p:cNvSpPr/>
              <p:nvPr/>
            </p:nvSpPr>
            <p:spPr>
              <a:xfrm>
                <a:off x="7409975" y="2976738"/>
                <a:ext cx="1850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650" extrusionOk="0">
                    <a:moveTo>
                      <a:pt x="399" y="0"/>
                    </a:moveTo>
                    <a:cubicBezTo>
                      <a:pt x="228" y="0"/>
                      <a:pt x="114" y="114"/>
                      <a:pt x="114" y="228"/>
                    </a:cubicBezTo>
                    <a:lnTo>
                      <a:pt x="1" y="1365"/>
                    </a:lnTo>
                    <a:cubicBezTo>
                      <a:pt x="1" y="1536"/>
                      <a:pt x="114" y="1650"/>
                      <a:pt x="285" y="1650"/>
                    </a:cubicBezTo>
                    <a:cubicBezTo>
                      <a:pt x="456" y="1650"/>
                      <a:pt x="569" y="1593"/>
                      <a:pt x="626" y="1422"/>
                    </a:cubicBezTo>
                    <a:lnTo>
                      <a:pt x="683" y="285"/>
                    </a:lnTo>
                    <a:cubicBezTo>
                      <a:pt x="740" y="171"/>
                      <a:pt x="569" y="0"/>
                      <a:pt x="39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0"/>
              <p:cNvSpPr/>
              <p:nvPr/>
            </p:nvSpPr>
            <p:spPr>
              <a:xfrm>
                <a:off x="7437000" y="2976363"/>
                <a:ext cx="185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665" extrusionOk="0">
                    <a:moveTo>
                      <a:pt x="313" y="0"/>
                    </a:moveTo>
                    <a:cubicBezTo>
                      <a:pt x="286" y="0"/>
                      <a:pt x="258" y="5"/>
                      <a:pt x="228" y="15"/>
                    </a:cubicBezTo>
                    <a:cubicBezTo>
                      <a:pt x="114" y="15"/>
                      <a:pt x="0" y="129"/>
                      <a:pt x="0" y="300"/>
                    </a:cubicBezTo>
                    <a:lnTo>
                      <a:pt x="57" y="1380"/>
                    </a:lnTo>
                    <a:cubicBezTo>
                      <a:pt x="57" y="1551"/>
                      <a:pt x="228" y="1665"/>
                      <a:pt x="455" y="1665"/>
                    </a:cubicBezTo>
                    <a:cubicBezTo>
                      <a:pt x="626" y="1608"/>
                      <a:pt x="740" y="1494"/>
                      <a:pt x="740" y="1323"/>
                    </a:cubicBezTo>
                    <a:lnTo>
                      <a:pt x="512" y="243"/>
                    </a:lnTo>
                    <a:cubicBezTo>
                      <a:pt x="512" y="102"/>
                      <a:pt x="435" y="0"/>
                      <a:pt x="31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0"/>
              <p:cNvSpPr/>
              <p:nvPr/>
            </p:nvSpPr>
            <p:spPr>
              <a:xfrm>
                <a:off x="7456900" y="2970513"/>
                <a:ext cx="3130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662" extrusionOk="0">
                    <a:moveTo>
                      <a:pt x="501" y="0"/>
                    </a:moveTo>
                    <a:cubicBezTo>
                      <a:pt x="452" y="0"/>
                      <a:pt x="399" y="7"/>
                      <a:pt x="342" y="22"/>
                    </a:cubicBezTo>
                    <a:cubicBezTo>
                      <a:pt x="114" y="135"/>
                      <a:pt x="1" y="249"/>
                      <a:pt x="57" y="420"/>
                    </a:cubicBezTo>
                    <a:lnTo>
                      <a:pt x="285" y="1501"/>
                    </a:lnTo>
                    <a:cubicBezTo>
                      <a:pt x="325" y="1581"/>
                      <a:pt x="451" y="1661"/>
                      <a:pt x="621" y="1661"/>
                    </a:cubicBezTo>
                    <a:cubicBezTo>
                      <a:pt x="692" y="1661"/>
                      <a:pt x="771" y="1648"/>
                      <a:pt x="854" y="1614"/>
                    </a:cubicBezTo>
                    <a:cubicBezTo>
                      <a:pt x="1081" y="1557"/>
                      <a:pt x="1252" y="1330"/>
                      <a:pt x="1195" y="1216"/>
                    </a:cubicBezTo>
                    <a:lnTo>
                      <a:pt x="797" y="192"/>
                    </a:lnTo>
                    <a:cubicBezTo>
                      <a:pt x="754" y="64"/>
                      <a:pt x="648" y="0"/>
                      <a:pt x="50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0"/>
              <p:cNvSpPr/>
              <p:nvPr/>
            </p:nvSpPr>
            <p:spPr>
              <a:xfrm>
                <a:off x="7482500" y="2961963"/>
                <a:ext cx="2847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581" extrusionOk="0">
                    <a:moveTo>
                      <a:pt x="328" y="0"/>
                    </a:moveTo>
                    <a:cubicBezTo>
                      <a:pt x="293" y="0"/>
                      <a:pt x="258" y="7"/>
                      <a:pt x="228" y="22"/>
                    </a:cubicBezTo>
                    <a:cubicBezTo>
                      <a:pt x="57" y="79"/>
                      <a:pt x="0" y="250"/>
                      <a:pt x="57" y="364"/>
                    </a:cubicBezTo>
                    <a:lnTo>
                      <a:pt x="512" y="1444"/>
                    </a:lnTo>
                    <a:cubicBezTo>
                      <a:pt x="554" y="1528"/>
                      <a:pt x="657" y="1580"/>
                      <a:pt x="776" y="1580"/>
                    </a:cubicBezTo>
                    <a:cubicBezTo>
                      <a:pt x="819" y="1580"/>
                      <a:pt x="865" y="1573"/>
                      <a:pt x="911" y="1558"/>
                    </a:cubicBezTo>
                    <a:cubicBezTo>
                      <a:pt x="1081" y="1444"/>
                      <a:pt x="1138" y="1274"/>
                      <a:pt x="1081" y="1160"/>
                    </a:cubicBezTo>
                    <a:lnTo>
                      <a:pt x="569" y="136"/>
                    </a:lnTo>
                    <a:cubicBezTo>
                      <a:pt x="528" y="53"/>
                      <a:pt x="425" y="0"/>
                      <a:pt x="3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0"/>
              <p:cNvSpPr/>
              <p:nvPr/>
            </p:nvSpPr>
            <p:spPr>
              <a:xfrm>
                <a:off x="7502400" y="2949163"/>
                <a:ext cx="3557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587" extrusionOk="0">
                    <a:moveTo>
                      <a:pt x="534" y="0"/>
                    </a:moveTo>
                    <a:cubicBezTo>
                      <a:pt x="450" y="0"/>
                      <a:pt x="362" y="28"/>
                      <a:pt x="285" y="79"/>
                    </a:cubicBezTo>
                    <a:cubicBezTo>
                      <a:pt x="115" y="193"/>
                      <a:pt x="1" y="364"/>
                      <a:pt x="58" y="478"/>
                    </a:cubicBezTo>
                    <a:lnTo>
                      <a:pt x="626" y="1501"/>
                    </a:lnTo>
                    <a:cubicBezTo>
                      <a:pt x="655" y="1558"/>
                      <a:pt x="726" y="1587"/>
                      <a:pt x="818" y="1587"/>
                    </a:cubicBezTo>
                    <a:cubicBezTo>
                      <a:pt x="911" y="1587"/>
                      <a:pt x="1025" y="1558"/>
                      <a:pt x="1138" y="1501"/>
                    </a:cubicBezTo>
                    <a:cubicBezTo>
                      <a:pt x="1309" y="1388"/>
                      <a:pt x="1423" y="1217"/>
                      <a:pt x="1366" y="1046"/>
                    </a:cubicBezTo>
                    <a:lnTo>
                      <a:pt x="797" y="136"/>
                    </a:lnTo>
                    <a:cubicBezTo>
                      <a:pt x="734" y="42"/>
                      <a:pt x="637" y="0"/>
                      <a:pt x="53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0"/>
              <p:cNvSpPr/>
              <p:nvPr/>
            </p:nvSpPr>
            <p:spPr>
              <a:xfrm>
                <a:off x="7528000" y="2936788"/>
                <a:ext cx="313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90" extrusionOk="0">
                    <a:moveTo>
                      <a:pt x="320" y="0"/>
                    </a:moveTo>
                    <a:cubicBezTo>
                      <a:pt x="266" y="0"/>
                      <a:pt x="215" y="19"/>
                      <a:pt x="171" y="62"/>
                    </a:cubicBezTo>
                    <a:cubicBezTo>
                      <a:pt x="1" y="119"/>
                      <a:pt x="1" y="290"/>
                      <a:pt x="58" y="404"/>
                    </a:cubicBezTo>
                    <a:lnTo>
                      <a:pt x="626" y="1371"/>
                    </a:lnTo>
                    <a:cubicBezTo>
                      <a:pt x="661" y="1441"/>
                      <a:pt x="762" y="1490"/>
                      <a:pt x="860" y="1490"/>
                    </a:cubicBezTo>
                    <a:cubicBezTo>
                      <a:pt x="921" y="1490"/>
                      <a:pt x="981" y="1471"/>
                      <a:pt x="1025" y="1428"/>
                    </a:cubicBezTo>
                    <a:cubicBezTo>
                      <a:pt x="1195" y="1371"/>
                      <a:pt x="1252" y="1200"/>
                      <a:pt x="1138" y="1086"/>
                    </a:cubicBezTo>
                    <a:lnTo>
                      <a:pt x="569" y="119"/>
                    </a:lnTo>
                    <a:cubicBezTo>
                      <a:pt x="499" y="49"/>
                      <a:pt x="407" y="0"/>
                      <a:pt x="32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0"/>
              <p:cNvSpPr/>
              <p:nvPr/>
            </p:nvSpPr>
            <p:spPr>
              <a:xfrm>
                <a:off x="7461175" y="2953988"/>
                <a:ext cx="11805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5973" extrusionOk="0">
                    <a:moveTo>
                      <a:pt x="3641" y="0"/>
                    </a:moveTo>
                    <a:cubicBezTo>
                      <a:pt x="3641" y="0"/>
                      <a:pt x="3413" y="285"/>
                      <a:pt x="3015" y="740"/>
                    </a:cubicBezTo>
                    <a:cubicBezTo>
                      <a:pt x="2560" y="1195"/>
                      <a:pt x="2162" y="1877"/>
                      <a:pt x="1650" y="2560"/>
                    </a:cubicBezTo>
                    <a:cubicBezTo>
                      <a:pt x="1252" y="3185"/>
                      <a:pt x="797" y="3868"/>
                      <a:pt x="512" y="4380"/>
                    </a:cubicBezTo>
                    <a:cubicBezTo>
                      <a:pt x="171" y="4892"/>
                      <a:pt x="0" y="5176"/>
                      <a:pt x="0" y="5176"/>
                    </a:cubicBezTo>
                    <a:lnTo>
                      <a:pt x="1195" y="5973"/>
                    </a:lnTo>
                    <a:cubicBezTo>
                      <a:pt x="1195" y="5973"/>
                      <a:pt x="1422" y="5631"/>
                      <a:pt x="1707" y="5119"/>
                    </a:cubicBezTo>
                    <a:cubicBezTo>
                      <a:pt x="1991" y="4607"/>
                      <a:pt x="2446" y="3982"/>
                      <a:pt x="2844" y="3356"/>
                    </a:cubicBezTo>
                    <a:cubicBezTo>
                      <a:pt x="3299" y="2730"/>
                      <a:pt x="3698" y="2105"/>
                      <a:pt x="4096" y="1707"/>
                    </a:cubicBezTo>
                    <a:cubicBezTo>
                      <a:pt x="4437" y="1251"/>
                      <a:pt x="4721" y="967"/>
                      <a:pt x="4721" y="967"/>
                    </a:cubicBezTo>
                    <a:lnTo>
                      <a:pt x="3641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0"/>
              <p:cNvSpPr/>
              <p:nvPr/>
            </p:nvSpPr>
            <p:spPr>
              <a:xfrm>
                <a:off x="7461175" y="2953988"/>
                <a:ext cx="9102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5177" fill="none" extrusionOk="0">
                    <a:moveTo>
                      <a:pt x="3641" y="0"/>
                    </a:moveTo>
                    <a:cubicBezTo>
                      <a:pt x="3641" y="0"/>
                      <a:pt x="3413" y="285"/>
                      <a:pt x="3015" y="740"/>
                    </a:cubicBezTo>
                    <a:cubicBezTo>
                      <a:pt x="2560" y="1195"/>
                      <a:pt x="2162" y="1877"/>
                      <a:pt x="1650" y="2560"/>
                    </a:cubicBezTo>
                    <a:cubicBezTo>
                      <a:pt x="1252" y="3185"/>
                      <a:pt x="797" y="3868"/>
                      <a:pt x="512" y="4380"/>
                    </a:cubicBezTo>
                    <a:cubicBezTo>
                      <a:pt x="171" y="4892"/>
                      <a:pt x="0" y="5176"/>
                      <a:pt x="0" y="5176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0"/>
              <p:cNvSpPr/>
              <p:nvPr/>
            </p:nvSpPr>
            <p:spPr>
              <a:xfrm>
                <a:off x="7491025" y="2978163"/>
                <a:ext cx="88200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5006" fill="none" extrusionOk="0">
                    <a:moveTo>
                      <a:pt x="1" y="5006"/>
                    </a:moveTo>
                    <a:cubicBezTo>
                      <a:pt x="1" y="5006"/>
                      <a:pt x="228" y="4664"/>
                      <a:pt x="513" y="4152"/>
                    </a:cubicBezTo>
                    <a:cubicBezTo>
                      <a:pt x="797" y="3640"/>
                      <a:pt x="1252" y="3015"/>
                      <a:pt x="1650" y="2389"/>
                    </a:cubicBezTo>
                    <a:cubicBezTo>
                      <a:pt x="2105" y="1763"/>
                      <a:pt x="2504" y="1138"/>
                      <a:pt x="2902" y="740"/>
                    </a:cubicBezTo>
                    <a:cubicBezTo>
                      <a:pt x="3243" y="284"/>
                      <a:pt x="3527" y="0"/>
                      <a:pt x="3527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0"/>
              <p:cNvSpPr/>
              <p:nvPr/>
            </p:nvSpPr>
            <p:spPr>
              <a:xfrm>
                <a:off x="7465425" y="3066263"/>
                <a:ext cx="398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200" extrusionOk="0">
                    <a:moveTo>
                      <a:pt x="319" y="0"/>
                    </a:moveTo>
                    <a:cubicBezTo>
                      <a:pt x="228" y="0"/>
                      <a:pt x="131" y="63"/>
                      <a:pt x="58" y="173"/>
                    </a:cubicBezTo>
                    <a:cubicBezTo>
                      <a:pt x="1" y="287"/>
                      <a:pt x="1" y="515"/>
                      <a:pt x="172" y="572"/>
                    </a:cubicBezTo>
                    <a:lnTo>
                      <a:pt x="1139" y="1140"/>
                    </a:lnTo>
                    <a:cubicBezTo>
                      <a:pt x="1179" y="1181"/>
                      <a:pt x="1226" y="1200"/>
                      <a:pt x="1273" y="1200"/>
                    </a:cubicBezTo>
                    <a:cubicBezTo>
                      <a:pt x="1359" y="1200"/>
                      <a:pt x="1443" y="1137"/>
                      <a:pt x="1480" y="1027"/>
                    </a:cubicBezTo>
                    <a:cubicBezTo>
                      <a:pt x="1594" y="913"/>
                      <a:pt x="1537" y="685"/>
                      <a:pt x="1423" y="628"/>
                    </a:cubicBezTo>
                    <a:lnTo>
                      <a:pt x="456" y="60"/>
                    </a:lnTo>
                    <a:cubicBezTo>
                      <a:pt x="416" y="19"/>
                      <a:pt x="368" y="0"/>
                      <a:pt x="3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0"/>
              <p:cNvSpPr/>
              <p:nvPr/>
            </p:nvSpPr>
            <p:spPr>
              <a:xfrm>
                <a:off x="7479650" y="3043513"/>
                <a:ext cx="3985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75" extrusionOk="0">
                    <a:moveTo>
                      <a:pt x="318" y="0"/>
                    </a:moveTo>
                    <a:cubicBezTo>
                      <a:pt x="228" y="0"/>
                      <a:pt x="131" y="63"/>
                      <a:pt x="58" y="173"/>
                    </a:cubicBezTo>
                    <a:cubicBezTo>
                      <a:pt x="1" y="287"/>
                      <a:pt x="1" y="458"/>
                      <a:pt x="171" y="571"/>
                    </a:cubicBezTo>
                    <a:lnTo>
                      <a:pt x="1081" y="1140"/>
                    </a:lnTo>
                    <a:cubicBezTo>
                      <a:pt x="1144" y="1161"/>
                      <a:pt x="1206" y="1174"/>
                      <a:pt x="1263" y="1174"/>
                    </a:cubicBezTo>
                    <a:cubicBezTo>
                      <a:pt x="1362" y="1174"/>
                      <a:pt x="1444" y="1135"/>
                      <a:pt x="1480" y="1026"/>
                    </a:cubicBezTo>
                    <a:cubicBezTo>
                      <a:pt x="1593" y="913"/>
                      <a:pt x="1536" y="685"/>
                      <a:pt x="1423" y="628"/>
                    </a:cubicBezTo>
                    <a:lnTo>
                      <a:pt x="456" y="59"/>
                    </a:lnTo>
                    <a:cubicBezTo>
                      <a:pt x="415" y="19"/>
                      <a:pt x="368" y="0"/>
                      <a:pt x="31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0"/>
              <p:cNvSpPr/>
              <p:nvPr/>
            </p:nvSpPr>
            <p:spPr>
              <a:xfrm>
                <a:off x="7492450" y="3017588"/>
                <a:ext cx="42700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426" extrusionOk="0">
                    <a:moveTo>
                      <a:pt x="556" y="1"/>
                    </a:moveTo>
                    <a:cubicBezTo>
                      <a:pt x="436" y="1"/>
                      <a:pt x="265" y="103"/>
                      <a:pt x="171" y="243"/>
                    </a:cubicBezTo>
                    <a:cubicBezTo>
                      <a:pt x="1" y="471"/>
                      <a:pt x="1" y="698"/>
                      <a:pt x="114" y="812"/>
                    </a:cubicBezTo>
                    <a:lnTo>
                      <a:pt x="1081" y="1381"/>
                    </a:lnTo>
                    <a:cubicBezTo>
                      <a:pt x="1112" y="1411"/>
                      <a:pt x="1150" y="1426"/>
                      <a:pt x="1193" y="1426"/>
                    </a:cubicBezTo>
                    <a:cubicBezTo>
                      <a:pt x="1309" y="1426"/>
                      <a:pt x="1453" y="1320"/>
                      <a:pt x="1536" y="1153"/>
                    </a:cubicBezTo>
                    <a:cubicBezTo>
                      <a:pt x="1650" y="983"/>
                      <a:pt x="1707" y="755"/>
                      <a:pt x="1536" y="641"/>
                    </a:cubicBezTo>
                    <a:lnTo>
                      <a:pt x="626" y="16"/>
                    </a:lnTo>
                    <a:cubicBezTo>
                      <a:pt x="606" y="6"/>
                      <a:pt x="582" y="1"/>
                      <a:pt x="55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0"/>
              <p:cNvSpPr/>
              <p:nvPr/>
            </p:nvSpPr>
            <p:spPr>
              <a:xfrm>
                <a:off x="7509525" y="2997938"/>
                <a:ext cx="3840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234" extrusionOk="0">
                    <a:moveTo>
                      <a:pt x="363" y="0"/>
                    </a:moveTo>
                    <a:cubicBezTo>
                      <a:pt x="276" y="0"/>
                      <a:pt x="184" y="49"/>
                      <a:pt x="114" y="119"/>
                    </a:cubicBezTo>
                    <a:cubicBezTo>
                      <a:pt x="0" y="290"/>
                      <a:pt x="0" y="460"/>
                      <a:pt x="171" y="517"/>
                    </a:cubicBezTo>
                    <a:lnTo>
                      <a:pt x="1081" y="1200"/>
                    </a:lnTo>
                    <a:cubicBezTo>
                      <a:pt x="1123" y="1221"/>
                      <a:pt x="1172" y="1234"/>
                      <a:pt x="1223" y="1234"/>
                    </a:cubicBezTo>
                    <a:cubicBezTo>
                      <a:pt x="1312" y="1234"/>
                      <a:pt x="1407" y="1194"/>
                      <a:pt x="1479" y="1086"/>
                    </a:cubicBezTo>
                    <a:cubicBezTo>
                      <a:pt x="1536" y="972"/>
                      <a:pt x="1536" y="802"/>
                      <a:pt x="1422" y="688"/>
                    </a:cubicBezTo>
                    <a:lnTo>
                      <a:pt x="512" y="62"/>
                    </a:lnTo>
                    <a:cubicBezTo>
                      <a:pt x="469" y="19"/>
                      <a:pt x="417" y="0"/>
                      <a:pt x="36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0"/>
              <p:cNvSpPr/>
              <p:nvPr/>
            </p:nvSpPr>
            <p:spPr>
              <a:xfrm>
                <a:off x="7525150" y="2973838"/>
                <a:ext cx="3985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427" extrusionOk="0">
                    <a:moveTo>
                      <a:pt x="487" y="0"/>
                    </a:moveTo>
                    <a:cubicBezTo>
                      <a:pt x="392" y="0"/>
                      <a:pt x="282" y="63"/>
                      <a:pt x="172" y="173"/>
                    </a:cubicBezTo>
                    <a:cubicBezTo>
                      <a:pt x="1" y="401"/>
                      <a:pt x="1" y="628"/>
                      <a:pt x="115" y="685"/>
                    </a:cubicBezTo>
                    <a:lnTo>
                      <a:pt x="968" y="1368"/>
                    </a:lnTo>
                    <a:cubicBezTo>
                      <a:pt x="1028" y="1408"/>
                      <a:pt x="1089" y="1427"/>
                      <a:pt x="1149" y="1427"/>
                    </a:cubicBezTo>
                    <a:cubicBezTo>
                      <a:pt x="1259" y="1427"/>
                      <a:pt x="1370" y="1364"/>
                      <a:pt x="1480" y="1254"/>
                    </a:cubicBezTo>
                    <a:cubicBezTo>
                      <a:pt x="1594" y="1083"/>
                      <a:pt x="1594" y="856"/>
                      <a:pt x="1480" y="799"/>
                    </a:cubicBezTo>
                    <a:lnTo>
                      <a:pt x="627" y="59"/>
                    </a:lnTo>
                    <a:cubicBezTo>
                      <a:pt x="586" y="19"/>
                      <a:pt x="539" y="0"/>
                      <a:pt x="48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0"/>
              <p:cNvSpPr/>
              <p:nvPr/>
            </p:nvSpPr>
            <p:spPr>
              <a:xfrm>
                <a:off x="7545075" y="2954838"/>
                <a:ext cx="355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37" extrusionOk="0">
                    <a:moveTo>
                      <a:pt x="335" y="1"/>
                    </a:moveTo>
                    <a:cubicBezTo>
                      <a:pt x="256" y="1"/>
                      <a:pt x="177" y="43"/>
                      <a:pt x="114" y="137"/>
                    </a:cubicBezTo>
                    <a:cubicBezTo>
                      <a:pt x="0" y="251"/>
                      <a:pt x="0" y="421"/>
                      <a:pt x="114" y="535"/>
                    </a:cubicBezTo>
                    <a:lnTo>
                      <a:pt x="967" y="1274"/>
                    </a:lnTo>
                    <a:cubicBezTo>
                      <a:pt x="1011" y="1318"/>
                      <a:pt x="1062" y="1336"/>
                      <a:pt x="1113" y="1336"/>
                    </a:cubicBezTo>
                    <a:cubicBezTo>
                      <a:pt x="1195" y="1336"/>
                      <a:pt x="1273" y="1288"/>
                      <a:pt x="1308" y="1217"/>
                    </a:cubicBezTo>
                    <a:cubicBezTo>
                      <a:pt x="1422" y="1104"/>
                      <a:pt x="1422" y="933"/>
                      <a:pt x="1308" y="819"/>
                    </a:cubicBezTo>
                    <a:lnTo>
                      <a:pt x="512" y="80"/>
                    </a:lnTo>
                    <a:cubicBezTo>
                      <a:pt x="461" y="29"/>
                      <a:pt x="398" y="1"/>
                      <a:pt x="33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0"/>
              <p:cNvSpPr/>
              <p:nvPr/>
            </p:nvSpPr>
            <p:spPr>
              <a:xfrm>
                <a:off x="7455475" y="3140138"/>
                <a:ext cx="176350" cy="1096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4386" extrusionOk="0">
                    <a:moveTo>
                      <a:pt x="5801" y="1"/>
                    </a:moveTo>
                    <a:cubicBezTo>
                      <a:pt x="5782" y="1"/>
                      <a:pt x="5615" y="410"/>
                      <a:pt x="5348" y="517"/>
                    </a:cubicBezTo>
                    <a:cubicBezTo>
                      <a:pt x="5291" y="574"/>
                      <a:pt x="5177" y="631"/>
                      <a:pt x="4949" y="688"/>
                    </a:cubicBezTo>
                    <a:cubicBezTo>
                      <a:pt x="4779" y="802"/>
                      <a:pt x="4551" y="859"/>
                      <a:pt x="4381" y="973"/>
                    </a:cubicBezTo>
                    <a:cubicBezTo>
                      <a:pt x="3926" y="1200"/>
                      <a:pt x="3584" y="1428"/>
                      <a:pt x="3186" y="1598"/>
                    </a:cubicBezTo>
                    <a:cubicBezTo>
                      <a:pt x="2788" y="1826"/>
                      <a:pt x="2390" y="2053"/>
                      <a:pt x="2048" y="2224"/>
                    </a:cubicBezTo>
                    <a:cubicBezTo>
                      <a:pt x="1650" y="2395"/>
                      <a:pt x="1366" y="2565"/>
                      <a:pt x="1081" y="2679"/>
                    </a:cubicBezTo>
                    <a:cubicBezTo>
                      <a:pt x="456" y="2906"/>
                      <a:pt x="1" y="3020"/>
                      <a:pt x="1" y="3020"/>
                    </a:cubicBezTo>
                    <a:lnTo>
                      <a:pt x="456" y="4385"/>
                    </a:lnTo>
                    <a:cubicBezTo>
                      <a:pt x="456" y="4385"/>
                      <a:pt x="911" y="4215"/>
                      <a:pt x="1537" y="3987"/>
                    </a:cubicBezTo>
                    <a:cubicBezTo>
                      <a:pt x="1878" y="3873"/>
                      <a:pt x="2219" y="3703"/>
                      <a:pt x="2674" y="3475"/>
                    </a:cubicBezTo>
                    <a:cubicBezTo>
                      <a:pt x="3072" y="3305"/>
                      <a:pt x="3470" y="3077"/>
                      <a:pt x="3869" y="2850"/>
                    </a:cubicBezTo>
                    <a:cubicBezTo>
                      <a:pt x="4267" y="2679"/>
                      <a:pt x="4608" y="2451"/>
                      <a:pt x="5006" y="2281"/>
                    </a:cubicBezTo>
                    <a:cubicBezTo>
                      <a:pt x="5177" y="2167"/>
                      <a:pt x="5348" y="2110"/>
                      <a:pt x="5518" y="1996"/>
                    </a:cubicBezTo>
                    <a:cubicBezTo>
                      <a:pt x="5689" y="1939"/>
                      <a:pt x="5916" y="1883"/>
                      <a:pt x="6087" y="1769"/>
                    </a:cubicBezTo>
                    <a:cubicBezTo>
                      <a:pt x="6542" y="1484"/>
                      <a:pt x="6713" y="1143"/>
                      <a:pt x="6883" y="973"/>
                    </a:cubicBezTo>
                    <a:cubicBezTo>
                      <a:pt x="6997" y="802"/>
                      <a:pt x="7054" y="688"/>
                      <a:pt x="7054" y="688"/>
                    </a:cubicBezTo>
                    <a:lnTo>
                      <a:pt x="5803" y="6"/>
                    </a:lnTo>
                    <a:cubicBezTo>
                      <a:pt x="5803" y="2"/>
                      <a:pt x="5802" y="1"/>
                      <a:pt x="5801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0"/>
              <p:cNvSpPr/>
              <p:nvPr/>
            </p:nvSpPr>
            <p:spPr>
              <a:xfrm>
                <a:off x="7455475" y="3138838"/>
                <a:ext cx="14507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073" fill="none" extrusionOk="0">
                    <a:moveTo>
                      <a:pt x="5803" y="58"/>
                    </a:moveTo>
                    <a:cubicBezTo>
                      <a:pt x="5803" y="1"/>
                      <a:pt x="5632" y="456"/>
                      <a:pt x="5348" y="569"/>
                    </a:cubicBezTo>
                    <a:cubicBezTo>
                      <a:pt x="5291" y="626"/>
                      <a:pt x="5177" y="683"/>
                      <a:pt x="4949" y="740"/>
                    </a:cubicBezTo>
                    <a:cubicBezTo>
                      <a:pt x="4779" y="854"/>
                      <a:pt x="4551" y="911"/>
                      <a:pt x="4381" y="1025"/>
                    </a:cubicBezTo>
                    <a:cubicBezTo>
                      <a:pt x="3926" y="1252"/>
                      <a:pt x="3584" y="1480"/>
                      <a:pt x="3186" y="1650"/>
                    </a:cubicBezTo>
                    <a:cubicBezTo>
                      <a:pt x="2788" y="1878"/>
                      <a:pt x="2390" y="2105"/>
                      <a:pt x="2048" y="2276"/>
                    </a:cubicBezTo>
                    <a:cubicBezTo>
                      <a:pt x="1650" y="2447"/>
                      <a:pt x="1366" y="2617"/>
                      <a:pt x="1081" y="2731"/>
                    </a:cubicBezTo>
                    <a:cubicBezTo>
                      <a:pt x="456" y="2958"/>
                      <a:pt x="1" y="3072"/>
                      <a:pt x="1" y="307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0"/>
              <p:cNvSpPr/>
              <p:nvPr/>
            </p:nvSpPr>
            <p:spPr>
              <a:xfrm>
                <a:off x="7466850" y="3157338"/>
                <a:ext cx="164975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3698" fill="none" extrusionOk="0">
                    <a:moveTo>
                      <a:pt x="1" y="3697"/>
                    </a:moveTo>
                    <a:cubicBezTo>
                      <a:pt x="1" y="3697"/>
                      <a:pt x="456" y="3527"/>
                      <a:pt x="1082" y="3299"/>
                    </a:cubicBezTo>
                    <a:cubicBezTo>
                      <a:pt x="1423" y="3185"/>
                      <a:pt x="1821" y="3015"/>
                      <a:pt x="2219" y="2787"/>
                    </a:cubicBezTo>
                    <a:cubicBezTo>
                      <a:pt x="2617" y="2617"/>
                      <a:pt x="3015" y="2389"/>
                      <a:pt x="3414" y="2162"/>
                    </a:cubicBezTo>
                    <a:cubicBezTo>
                      <a:pt x="3812" y="1991"/>
                      <a:pt x="4153" y="1763"/>
                      <a:pt x="4551" y="1593"/>
                    </a:cubicBezTo>
                    <a:cubicBezTo>
                      <a:pt x="4722" y="1479"/>
                      <a:pt x="4893" y="1422"/>
                      <a:pt x="5063" y="1308"/>
                    </a:cubicBezTo>
                    <a:cubicBezTo>
                      <a:pt x="5234" y="1251"/>
                      <a:pt x="5461" y="1195"/>
                      <a:pt x="5632" y="1081"/>
                    </a:cubicBezTo>
                    <a:cubicBezTo>
                      <a:pt x="6087" y="796"/>
                      <a:pt x="6258" y="455"/>
                      <a:pt x="6428" y="285"/>
                    </a:cubicBezTo>
                    <a:cubicBezTo>
                      <a:pt x="6542" y="114"/>
                      <a:pt x="6599" y="0"/>
                      <a:pt x="6599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0"/>
              <p:cNvSpPr/>
              <p:nvPr/>
            </p:nvSpPr>
            <p:spPr>
              <a:xfrm>
                <a:off x="7464000" y="3207988"/>
                <a:ext cx="284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636" extrusionOk="0">
                    <a:moveTo>
                      <a:pt x="444" y="0"/>
                    </a:moveTo>
                    <a:cubicBezTo>
                      <a:pt x="396" y="0"/>
                      <a:pt x="342" y="8"/>
                      <a:pt x="285" y="22"/>
                    </a:cubicBezTo>
                    <a:cubicBezTo>
                      <a:pt x="115" y="79"/>
                      <a:pt x="1" y="249"/>
                      <a:pt x="58" y="420"/>
                    </a:cubicBezTo>
                    <a:lnTo>
                      <a:pt x="399" y="1444"/>
                    </a:lnTo>
                    <a:cubicBezTo>
                      <a:pt x="442" y="1572"/>
                      <a:pt x="548" y="1636"/>
                      <a:pt x="695" y="1636"/>
                    </a:cubicBezTo>
                    <a:cubicBezTo>
                      <a:pt x="744" y="1636"/>
                      <a:pt x="797" y="1629"/>
                      <a:pt x="854" y="1614"/>
                    </a:cubicBezTo>
                    <a:cubicBezTo>
                      <a:pt x="1025" y="1558"/>
                      <a:pt x="1139" y="1387"/>
                      <a:pt x="1082" y="1216"/>
                    </a:cubicBezTo>
                    <a:lnTo>
                      <a:pt x="740" y="192"/>
                    </a:lnTo>
                    <a:cubicBezTo>
                      <a:pt x="698" y="64"/>
                      <a:pt x="591" y="0"/>
                      <a:pt x="44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0"/>
              <p:cNvSpPr/>
              <p:nvPr/>
            </p:nvSpPr>
            <p:spPr>
              <a:xfrm>
                <a:off x="7492450" y="3196588"/>
                <a:ext cx="2990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618" extrusionOk="0">
                    <a:moveTo>
                      <a:pt x="364" y="0"/>
                    </a:moveTo>
                    <a:cubicBezTo>
                      <a:pt x="320" y="0"/>
                      <a:pt x="274" y="8"/>
                      <a:pt x="228" y="23"/>
                    </a:cubicBezTo>
                    <a:cubicBezTo>
                      <a:pt x="114" y="137"/>
                      <a:pt x="1" y="307"/>
                      <a:pt x="58" y="421"/>
                    </a:cubicBezTo>
                    <a:lnTo>
                      <a:pt x="456" y="1445"/>
                    </a:lnTo>
                    <a:cubicBezTo>
                      <a:pt x="492" y="1555"/>
                      <a:pt x="600" y="1618"/>
                      <a:pt x="718" y="1618"/>
                    </a:cubicBezTo>
                    <a:cubicBezTo>
                      <a:pt x="783" y="1618"/>
                      <a:pt x="850" y="1599"/>
                      <a:pt x="911" y="1559"/>
                    </a:cubicBezTo>
                    <a:cubicBezTo>
                      <a:pt x="1138" y="1445"/>
                      <a:pt x="1195" y="1274"/>
                      <a:pt x="1138" y="1160"/>
                    </a:cubicBezTo>
                    <a:lnTo>
                      <a:pt x="683" y="137"/>
                    </a:lnTo>
                    <a:cubicBezTo>
                      <a:pt x="600" y="53"/>
                      <a:pt x="486" y="0"/>
                      <a:pt x="36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0"/>
              <p:cNvSpPr/>
              <p:nvPr/>
            </p:nvSpPr>
            <p:spPr>
              <a:xfrm>
                <a:off x="7515200" y="3181663"/>
                <a:ext cx="3985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673" extrusionOk="0">
                    <a:moveTo>
                      <a:pt x="778" y="0"/>
                    </a:moveTo>
                    <a:cubicBezTo>
                      <a:pt x="666" y="0"/>
                      <a:pt x="524" y="45"/>
                      <a:pt x="399" y="108"/>
                    </a:cubicBezTo>
                    <a:cubicBezTo>
                      <a:pt x="171" y="222"/>
                      <a:pt x="1" y="449"/>
                      <a:pt x="58" y="563"/>
                    </a:cubicBezTo>
                    <a:lnTo>
                      <a:pt x="570" y="1587"/>
                    </a:lnTo>
                    <a:cubicBezTo>
                      <a:pt x="626" y="1644"/>
                      <a:pt x="712" y="1672"/>
                      <a:pt x="818" y="1672"/>
                    </a:cubicBezTo>
                    <a:cubicBezTo>
                      <a:pt x="925" y="1672"/>
                      <a:pt x="1053" y="1644"/>
                      <a:pt x="1195" y="1587"/>
                    </a:cubicBezTo>
                    <a:cubicBezTo>
                      <a:pt x="1423" y="1416"/>
                      <a:pt x="1593" y="1189"/>
                      <a:pt x="1537" y="1075"/>
                    </a:cubicBezTo>
                    <a:lnTo>
                      <a:pt x="968" y="108"/>
                    </a:lnTo>
                    <a:cubicBezTo>
                      <a:pt x="942" y="31"/>
                      <a:pt x="870" y="0"/>
                      <a:pt x="7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0"/>
              <p:cNvSpPr/>
              <p:nvPr/>
            </p:nvSpPr>
            <p:spPr>
              <a:xfrm>
                <a:off x="7546500" y="3167863"/>
                <a:ext cx="313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76" extrusionOk="0">
                    <a:moveTo>
                      <a:pt x="427" y="0"/>
                    </a:moveTo>
                    <a:cubicBezTo>
                      <a:pt x="360" y="0"/>
                      <a:pt x="290" y="13"/>
                      <a:pt x="228" y="34"/>
                    </a:cubicBezTo>
                    <a:cubicBezTo>
                      <a:pt x="57" y="148"/>
                      <a:pt x="0" y="319"/>
                      <a:pt x="57" y="489"/>
                    </a:cubicBezTo>
                    <a:lnTo>
                      <a:pt x="569" y="1456"/>
                    </a:lnTo>
                    <a:cubicBezTo>
                      <a:pt x="639" y="1526"/>
                      <a:pt x="731" y="1575"/>
                      <a:pt x="832" y="1575"/>
                    </a:cubicBezTo>
                    <a:cubicBezTo>
                      <a:pt x="894" y="1575"/>
                      <a:pt x="959" y="1557"/>
                      <a:pt x="1024" y="1513"/>
                    </a:cubicBezTo>
                    <a:cubicBezTo>
                      <a:pt x="1195" y="1399"/>
                      <a:pt x="1251" y="1229"/>
                      <a:pt x="1195" y="1115"/>
                    </a:cubicBezTo>
                    <a:lnTo>
                      <a:pt x="683" y="148"/>
                    </a:lnTo>
                    <a:cubicBezTo>
                      <a:pt x="647" y="40"/>
                      <a:pt x="542" y="0"/>
                      <a:pt x="42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0"/>
              <p:cNvSpPr/>
              <p:nvPr/>
            </p:nvSpPr>
            <p:spPr>
              <a:xfrm>
                <a:off x="7572075" y="3153938"/>
                <a:ext cx="3985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615" extrusionOk="0">
                    <a:moveTo>
                      <a:pt x="560" y="0"/>
                    </a:moveTo>
                    <a:cubicBezTo>
                      <a:pt x="513" y="0"/>
                      <a:pt x="460" y="7"/>
                      <a:pt x="399" y="22"/>
                    </a:cubicBezTo>
                    <a:cubicBezTo>
                      <a:pt x="342" y="79"/>
                      <a:pt x="285" y="79"/>
                      <a:pt x="285" y="136"/>
                    </a:cubicBezTo>
                    <a:cubicBezTo>
                      <a:pt x="228" y="193"/>
                      <a:pt x="172" y="193"/>
                      <a:pt x="115" y="250"/>
                    </a:cubicBezTo>
                    <a:cubicBezTo>
                      <a:pt x="58" y="307"/>
                      <a:pt x="1" y="421"/>
                      <a:pt x="58" y="477"/>
                    </a:cubicBezTo>
                    <a:lnTo>
                      <a:pt x="570" y="1501"/>
                    </a:lnTo>
                    <a:cubicBezTo>
                      <a:pt x="570" y="1558"/>
                      <a:pt x="627" y="1615"/>
                      <a:pt x="740" y="1615"/>
                    </a:cubicBezTo>
                    <a:lnTo>
                      <a:pt x="854" y="1615"/>
                    </a:lnTo>
                    <a:cubicBezTo>
                      <a:pt x="911" y="1615"/>
                      <a:pt x="1025" y="1615"/>
                      <a:pt x="1082" y="1558"/>
                    </a:cubicBezTo>
                    <a:cubicBezTo>
                      <a:pt x="1366" y="1444"/>
                      <a:pt x="1594" y="1160"/>
                      <a:pt x="1480" y="1046"/>
                    </a:cubicBezTo>
                    <a:lnTo>
                      <a:pt x="854" y="136"/>
                    </a:lnTo>
                    <a:cubicBezTo>
                      <a:pt x="771" y="53"/>
                      <a:pt x="688" y="0"/>
                      <a:pt x="5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0"/>
              <p:cNvSpPr/>
              <p:nvPr/>
            </p:nvSpPr>
            <p:spPr>
              <a:xfrm>
                <a:off x="7594850" y="3139713"/>
                <a:ext cx="39825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295" extrusionOk="0">
                    <a:moveTo>
                      <a:pt x="354" y="0"/>
                    </a:moveTo>
                    <a:cubicBezTo>
                      <a:pt x="254" y="0"/>
                      <a:pt x="140" y="53"/>
                      <a:pt x="57" y="136"/>
                    </a:cubicBezTo>
                    <a:cubicBezTo>
                      <a:pt x="0" y="250"/>
                      <a:pt x="57" y="421"/>
                      <a:pt x="171" y="534"/>
                    </a:cubicBezTo>
                    <a:lnTo>
                      <a:pt x="967" y="1274"/>
                    </a:lnTo>
                    <a:cubicBezTo>
                      <a:pt x="994" y="1287"/>
                      <a:pt x="1027" y="1294"/>
                      <a:pt x="1064" y="1294"/>
                    </a:cubicBezTo>
                    <a:cubicBezTo>
                      <a:pt x="1185" y="1294"/>
                      <a:pt x="1349" y="1220"/>
                      <a:pt x="1479" y="1046"/>
                    </a:cubicBezTo>
                    <a:cubicBezTo>
                      <a:pt x="1593" y="819"/>
                      <a:pt x="1593" y="648"/>
                      <a:pt x="1422" y="534"/>
                    </a:cubicBezTo>
                    <a:lnTo>
                      <a:pt x="455" y="23"/>
                    </a:lnTo>
                    <a:cubicBezTo>
                      <a:pt x="425" y="7"/>
                      <a:pt x="390" y="0"/>
                      <a:pt x="3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0"/>
              <p:cNvSpPr/>
              <p:nvPr/>
            </p:nvSpPr>
            <p:spPr>
              <a:xfrm>
                <a:off x="7580625" y="3147363"/>
                <a:ext cx="68275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7737" extrusionOk="0">
                    <a:moveTo>
                      <a:pt x="1650" y="1"/>
                    </a:moveTo>
                    <a:cubicBezTo>
                      <a:pt x="1252" y="456"/>
                      <a:pt x="1195" y="911"/>
                      <a:pt x="1081" y="1309"/>
                    </a:cubicBezTo>
                    <a:cubicBezTo>
                      <a:pt x="967" y="1707"/>
                      <a:pt x="910" y="2106"/>
                      <a:pt x="797" y="2390"/>
                    </a:cubicBezTo>
                    <a:lnTo>
                      <a:pt x="797" y="2447"/>
                    </a:lnTo>
                    <a:lnTo>
                      <a:pt x="342" y="5006"/>
                    </a:lnTo>
                    <a:lnTo>
                      <a:pt x="0" y="7566"/>
                    </a:lnTo>
                    <a:lnTo>
                      <a:pt x="1422" y="7737"/>
                    </a:lnTo>
                    <a:lnTo>
                      <a:pt x="1764" y="5177"/>
                    </a:lnTo>
                    <a:lnTo>
                      <a:pt x="2219" y="2674"/>
                    </a:lnTo>
                    <a:lnTo>
                      <a:pt x="2162" y="2731"/>
                    </a:lnTo>
                    <a:cubicBezTo>
                      <a:pt x="2275" y="2333"/>
                      <a:pt x="2332" y="1992"/>
                      <a:pt x="2446" y="1650"/>
                    </a:cubicBezTo>
                    <a:cubicBezTo>
                      <a:pt x="2503" y="1309"/>
                      <a:pt x="2617" y="1025"/>
                      <a:pt x="2731" y="911"/>
                    </a:cubicBezTo>
                    <a:lnTo>
                      <a:pt x="1650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0"/>
              <p:cNvSpPr/>
              <p:nvPr/>
            </p:nvSpPr>
            <p:spPr>
              <a:xfrm>
                <a:off x="7580625" y="3147363"/>
                <a:ext cx="41250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7567" fill="none" extrusionOk="0">
                    <a:moveTo>
                      <a:pt x="1650" y="1"/>
                    </a:moveTo>
                    <a:cubicBezTo>
                      <a:pt x="1252" y="456"/>
                      <a:pt x="1195" y="911"/>
                      <a:pt x="1081" y="1309"/>
                    </a:cubicBezTo>
                    <a:cubicBezTo>
                      <a:pt x="967" y="1707"/>
                      <a:pt x="910" y="2106"/>
                      <a:pt x="797" y="2390"/>
                    </a:cubicBezTo>
                    <a:lnTo>
                      <a:pt x="797" y="2390"/>
                    </a:lnTo>
                    <a:lnTo>
                      <a:pt x="797" y="2447"/>
                    </a:lnTo>
                    <a:lnTo>
                      <a:pt x="342" y="5006"/>
                    </a:lnTo>
                    <a:lnTo>
                      <a:pt x="0" y="7566"/>
                    </a:ln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0"/>
              <p:cNvSpPr/>
              <p:nvPr/>
            </p:nvSpPr>
            <p:spPr>
              <a:xfrm>
                <a:off x="7616175" y="3170138"/>
                <a:ext cx="32725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826" fill="none" extrusionOk="0">
                    <a:moveTo>
                      <a:pt x="0" y="6826"/>
                    </a:moveTo>
                    <a:lnTo>
                      <a:pt x="342" y="4266"/>
                    </a:lnTo>
                    <a:lnTo>
                      <a:pt x="797" y="1763"/>
                    </a:lnTo>
                    <a:lnTo>
                      <a:pt x="740" y="1820"/>
                    </a:lnTo>
                    <a:cubicBezTo>
                      <a:pt x="853" y="1422"/>
                      <a:pt x="910" y="1081"/>
                      <a:pt x="1024" y="739"/>
                    </a:cubicBezTo>
                    <a:cubicBezTo>
                      <a:pt x="1081" y="398"/>
                      <a:pt x="1195" y="114"/>
                      <a:pt x="1309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0"/>
              <p:cNvSpPr/>
              <p:nvPr/>
            </p:nvSpPr>
            <p:spPr>
              <a:xfrm>
                <a:off x="7580625" y="3310638"/>
                <a:ext cx="4267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865" extrusionOk="0">
                    <a:moveTo>
                      <a:pt x="293" y="0"/>
                    </a:moveTo>
                    <a:cubicBezTo>
                      <a:pt x="185" y="0"/>
                      <a:pt x="57" y="148"/>
                      <a:pt x="57" y="296"/>
                    </a:cubicBezTo>
                    <a:cubicBezTo>
                      <a:pt x="0" y="523"/>
                      <a:pt x="114" y="694"/>
                      <a:pt x="228" y="694"/>
                    </a:cubicBezTo>
                    <a:lnTo>
                      <a:pt x="1365" y="864"/>
                    </a:lnTo>
                    <a:cubicBezTo>
                      <a:pt x="1536" y="864"/>
                      <a:pt x="1650" y="751"/>
                      <a:pt x="1707" y="523"/>
                    </a:cubicBezTo>
                    <a:cubicBezTo>
                      <a:pt x="1707" y="353"/>
                      <a:pt x="1593" y="182"/>
                      <a:pt x="1479" y="125"/>
                    </a:cubicBezTo>
                    <a:lnTo>
                      <a:pt x="342" y="11"/>
                    </a:lnTo>
                    <a:cubicBezTo>
                      <a:pt x="326" y="4"/>
                      <a:pt x="310" y="0"/>
                      <a:pt x="2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0"/>
              <p:cNvSpPr/>
              <p:nvPr/>
            </p:nvSpPr>
            <p:spPr>
              <a:xfrm>
                <a:off x="7584875" y="3278188"/>
                <a:ext cx="427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912" extrusionOk="0">
                    <a:moveTo>
                      <a:pt x="342" y="1"/>
                    </a:moveTo>
                    <a:cubicBezTo>
                      <a:pt x="228" y="1"/>
                      <a:pt x="58" y="115"/>
                      <a:pt x="58" y="342"/>
                    </a:cubicBezTo>
                    <a:cubicBezTo>
                      <a:pt x="1" y="513"/>
                      <a:pt x="115" y="684"/>
                      <a:pt x="285" y="740"/>
                    </a:cubicBezTo>
                    <a:lnTo>
                      <a:pt x="1366" y="911"/>
                    </a:lnTo>
                    <a:cubicBezTo>
                      <a:pt x="1537" y="911"/>
                      <a:pt x="1650" y="740"/>
                      <a:pt x="1707" y="570"/>
                    </a:cubicBezTo>
                    <a:cubicBezTo>
                      <a:pt x="1707" y="342"/>
                      <a:pt x="1650" y="172"/>
                      <a:pt x="1480" y="172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0"/>
              <p:cNvSpPr/>
              <p:nvPr/>
            </p:nvSpPr>
            <p:spPr>
              <a:xfrm>
                <a:off x="7590575" y="3242638"/>
                <a:ext cx="426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05" extrusionOk="0">
                    <a:moveTo>
                      <a:pt x="399" y="1"/>
                    </a:moveTo>
                    <a:cubicBezTo>
                      <a:pt x="228" y="1"/>
                      <a:pt x="57" y="228"/>
                      <a:pt x="0" y="513"/>
                    </a:cubicBezTo>
                    <a:cubicBezTo>
                      <a:pt x="0" y="797"/>
                      <a:pt x="57" y="1025"/>
                      <a:pt x="228" y="1082"/>
                    </a:cubicBezTo>
                    <a:lnTo>
                      <a:pt x="1309" y="1195"/>
                    </a:lnTo>
                    <a:cubicBezTo>
                      <a:pt x="1326" y="1201"/>
                      <a:pt x="1344" y="1204"/>
                      <a:pt x="1360" y="1204"/>
                    </a:cubicBezTo>
                    <a:cubicBezTo>
                      <a:pt x="1502" y="1204"/>
                      <a:pt x="1599" y="995"/>
                      <a:pt x="1650" y="740"/>
                    </a:cubicBezTo>
                    <a:cubicBezTo>
                      <a:pt x="1707" y="456"/>
                      <a:pt x="1650" y="172"/>
                      <a:pt x="1479" y="172"/>
                    </a:cubicBezTo>
                    <a:lnTo>
                      <a:pt x="399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0"/>
              <p:cNvSpPr/>
              <p:nvPr/>
            </p:nvSpPr>
            <p:spPr>
              <a:xfrm>
                <a:off x="7596250" y="3215638"/>
                <a:ext cx="427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865" extrusionOk="0">
                    <a:moveTo>
                      <a:pt x="342" y="0"/>
                    </a:moveTo>
                    <a:cubicBezTo>
                      <a:pt x="172" y="0"/>
                      <a:pt x="58" y="114"/>
                      <a:pt x="1" y="285"/>
                    </a:cubicBezTo>
                    <a:cubicBezTo>
                      <a:pt x="1" y="512"/>
                      <a:pt x="58" y="683"/>
                      <a:pt x="228" y="683"/>
                    </a:cubicBezTo>
                    <a:lnTo>
                      <a:pt x="1309" y="853"/>
                    </a:lnTo>
                    <a:cubicBezTo>
                      <a:pt x="1332" y="861"/>
                      <a:pt x="1354" y="865"/>
                      <a:pt x="1375" y="865"/>
                    </a:cubicBezTo>
                    <a:cubicBezTo>
                      <a:pt x="1509" y="865"/>
                      <a:pt x="1601" y="717"/>
                      <a:pt x="1650" y="569"/>
                    </a:cubicBezTo>
                    <a:cubicBezTo>
                      <a:pt x="1707" y="342"/>
                      <a:pt x="1594" y="171"/>
                      <a:pt x="1423" y="171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0"/>
              <p:cNvSpPr/>
              <p:nvPr/>
            </p:nvSpPr>
            <p:spPr>
              <a:xfrm>
                <a:off x="7601950" y="3179863"/>
                <a:ext cx="426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13" extrusionOk="0">
                    <a:moveTo>
                      <a:pt x="361" y="0"/>
                    </a:moveTo>
                    <a:cubicBezTo>
                      <a:pt x="250" y="0"/>
                      <a:pt x="108" y="210"/>
                      <a:pt x="57" y="464"/>
                    </a:cubicBezTo>
                    <a:cubicBezTo>
                      <a:pt x="0" y="749"/>
                      <a:pt x="57" y="919"/>
                      <a:pt x="228" y="976"/>
                    </a:cubicBezTo>
                    <a:lnTo>
                      <a:pt x="1309" y="1204"/>
                    </a:lnTo>
                    <a:cubicBezTo>
                      <a:pt x="1321" y="1210"/>
                      <a:pt x="1333" y="1213"/>
                      <a:pt x="1346" y="1213"/>
                    </a:cubicBezTo>
                    <a:cubicBezTo>
                      <a:pt x="1457" y="1213"/>
                      <a:pt x="1599" y="1009"/>
                      <a:pt x="1650" y="806"/>
                    </a:cubicBezTo>
                    <a:cubicBezTo>
                      <a:pt x="1707" y="521"/>
                      <a:pt x="1650" y="350"/>
                      <a:pt x="1479" y="294"/>
                    </a:cubicBezTo>
                    <a:lnTo>
                      <a:pt x="399" y="9"/>
                    </a:lnTo>
                    <a:cubicBezTo>
                      <a:pt x="387" y="3"/>
                      <a:pt x="374" y="0"/>
                      <a:pt x="3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0"/>
              <p:cNvSpPr/>
              <p:nvPr/>
            </p:nvSpPr>
            <p:spPr>
              <a:xfrm>
                <a:off x="7610475" y="3146463"/>
                <a:ext cx="412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304" extrusionOk="0">
                    <a:moveTo>
                      <a:pt x="637" y="1"/>
                    </a:moveTo>
                    <a:cubicBezTo>
                      <a:pt x="488" y="1"/>
                      <a:pt x="260" y="144"/>
                      <a:pt x="171" y="321"/>
                    </a:cubicBezTo>
                    <a:cubicBezTo>
                      <a:pt x="1" y="606"/>
                      <a:pt x="115" y="833"/>
                      <a:pt x="228" y="890"/>
                    </a:cubicBezTo>
                    <a:lnTo>
                      <a:pt x="1252" y="1288"/>
                    </a:lnTo>
                    <a:cubicBezTo>
                      <a:pt x="1285" y="1299"/>
                      <a:pt x="1317" y="1304"/>
                      <a:pt x="1349" y="1304"/>
                    </a:cubicBezTo>
                    <a:cubicBezTo>
                      <a:pt x="1482" y="1304"/>
                      <a:pt x="1593" y="1221"/>
                      <a:pt x="1593" y="1175"/>
                    </a:cubicBezTo>
                    <a:cubicBezTo>
                      <a:pt x="1650" y="1061"/>
                      <a:pt x="1593" y="1004"/>
                      <a:pt x="1480" y="833"/>
                    </a:cubicBezTo>
                    <a:lnTo>
                      <a:pt x="740" y="37"/>
                    </a:lnTo>
                    <a:cubicBezTo>
                      <a:pt x="715" y="12"/>
                      <a:pt x="679" y="1"/>
                      <a:pt x="6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0"/>
              <p:cNvSpPr/>
              <p:nvPr/>
            </p:nvSpPr>
            <p:spPr>
              <a:xfrm>
                <a:off x="7626125" y="3195713"/>
                <a:ext cx="1052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8704" extrusionOk="0">
                    <a:moveTo>
                      <a:pt x="3982" y="1"/>
                    </a:moveTo>
                    <a:lnTo>
                      <a:pt x="2560" y="58"/>
                    </a:lnTo>
                    <a:cubicBezTo>
                      <a:pt x="2560" y="58"/>
                      <a:pt x="2617" y="627"/>
                      <a:pt x="2674" y="1480"/>
                    </a:cubicBezTo>
                    <a:cubicBezTo>
                      <a:pt x="2788" y="2219"/>
                      <a:pt x="2617" y="3243"/>
                      <a:pt x="2276" y="4267"/>
                    </a:cubicBezTo>
                    <a:cubicBezTo>
                      <a:pt x="1991" y="5234"/>
                      <a:pt x="1422" y="6144"/>
                      <a:pt x="967" y="6713"/>
                    </a:cubicBezTo>
                    <a:cubicBezTo>
                      <a:pt x="854" y="6827"/>
                      <a:pt x="740" y="6940"/>
                      <a:pt x="626" y="7054"/>
                    </a:cubicBezTo>
                    <a:cubicBezTo>
                      <a:pt x="512" y="7168"/>
                      <a:pt x="399" y="7282"/>
                      <a:pt x="285" y="7395"/>
                    </a:cubicBezTo>
                    <a:cubicBezTo>
                      <a:pt x="114" y="7509"/>
                      <a:pt x="0" y="7623"/>
                      <a:pt x="0" y="7623"/>
                    </a:cubicBezTo>
                    <a:lnTo>
                      <a:pt x="967" y="8704"/>
                    </a:lnTo>
                    <a:cubicBezTo>
                      <a:pt x="967" y="8704"/>
                      <a:pt x="1081" y="8590"/>
                      <a:pt x="1252" y="8419"/>
                    </a:cubicBezTo>
                    <a:cubicBezTo>
                      <a:pt x="1366" y="8362"/>
                      <a:pt x="1479" y="8249"/>
                      <a:pt x="1593" y="8135"/>
                    </a:cubicBezTo>
                    <a:cubicBezTo>
                      <a:pt x="1707" y="7964"/>
                      <a:pt x="1878" y="7794"/>
                      <a:pt x="2048" y="7623"/>
                    </a:cubicBezTo>
                    <a:cubicBezTo>
                      <a:pt x="2617" y="6884"/>
                      <a:pt x="3243" y="5860"/>
                      <a:pt x="3641" y="4722"/>
                    </a:cubicBezTo>
                    <a:cubicBezTo>
                      <a:pt x="4039" y="3584"/>
                      <a:pt x="4210" y="2276"/>
                      <a:pt x="4096" y="1366"/>
                    </a:cubicBezTo>
                    <a:cubicBezTo>
                      <a:pt x="3982" y="570"/>
                      <a:pt x="3982" y="1"/>
                      <a:pt x="3982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0"/>
              <p:cNvSpPr/>
              <p:nvPr/>
            </p:nvSpPr>
            <p:spPr>
              <a:xfrm>
                <a:off x="7626125" y="3197138"/>
                <a:ext cx="69700" cy="189150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7566" fill="none" extrusionOk="0">
                    <a:moveTo>
                      <a:pt x="2560" y="1"/>
                    </a:moveTo>
                    <a:cubicBezTo>
                      <a:pt x="2560" y="1"/>
                      <a:pt x="2560" y="570"/>
                      <a:pt x="2674" y="1423"/>
                    </a:cubicBezTo>
                    <a:cubicBezTo>
                      <a:pt x="2788" y="2162"/>
                      <a:pt x="2617" y="3186"/>
                      <a:pt x="2276" y="4210"/>
                    </a:cubicBezTo>
                    <a:cubicBezTo>
                      <a:pt x="1991" y="5177"/>
                      <a:pt x="1422" y="6087"/>
                      <a:pt x="967" y="6656"/>
                    </a:cubicBezTo>
                    <a:cubicBezTo>
                      <a:pt x="854" y="6770"/>
                      <a:pt x="740" y="6883"/>
                      <a:pt x="626" y="6997"/>
                    </a:cubicBezTo>
                    <a:cubicBezTo>
                      <a:pt x="512" y="7111"/>
                      <a:pt x="399" y="7225"/>
                      <a:pt x="285" y="7338"/>
                    </a:cubicBezTo>
                    <a:cubicBezTo>
                      <a:pt x="114" y="7452"/>
                      <a:pt x="0" y="7566"/>
                      <a:pt x="0" y="7566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0"/>
              <p:cNvSpPr/>
              <p:nvPr/>
            </p:nvSpPr>
            <p:spPr>
              <a:xfrm>
                <a:off x="7650300" y="3195713"/>
                <a:ext cx="810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8704" fill="none" extrusionOk="0">
                    <a:moveTo>
                      <a:pt x="0" y="8704"/>
                    </a:moveTo>
                    <a:cubicBezTo>
                      <a:pt x="0" y="8704"/>
                      <a:pt x="114" y="8590"/>
                      <a:pt x="285" y="8419"/>
                    </a:cubicBezTo>
                    <a:cubicBezTo>
                      <a:pt x="399" y="8362"/>
                      <a:pt x="512" y="8249"/>
                      <a:pt x="626" y="8135"/>
                    </a:cubicBezTo>
                    <a:cubicBezTo>
                      <a:pt x="740" y="7964"/>
                      <a:pt x="911" y="7794"/>
                      <a:pt x="1081" y="7623"/>
                    </a:cubicBezTo>
                    <a:cubicBezTo>
                      <a:pt x="1650" y="6884"/>
                      <a:pt x="2276" y="5860"/>
                      <a:pt x="2674" y="4722"/>
                    </a:cubicBezTo>
                    <a:cubicBezTo>
                      <a:pt x="3072" y="3584"/>
                      <a:pt x="3243" y="2276"/>
                      <a:pt x="3129" y="1366"/>
                    </a:cubicBezTo>
                    <a:cubicBezTo>
                      <a:pt x="3015" y="570"/>
                      <a:pt x="3015" y="1"/>
                      <a:pt x="3015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0"/>
              <p:cNvSpPr/>
              <p:nvPr/>
            </p:nvSpPr>
            <p:spPr>
              <a:xfrm>
                <a:off x="7636075" y="3366938"/>
                <a:ext cx="398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19" extrusionOk="0">
                    <a:moveTo>
                      <a:pt x="484" y="0"/>
                    </a:moveTo>
                    <a:cubicBezTo>
                      <a:pt x="395" y="0"/>
                      <a:pt x="300" y="40"/>
                      <a:pt x="228" y="148"/>
                    </a:cubicBezTo>
                    <a:cubicBezTo>
                      <a:pt x="57" y="319"/>
                      <a:pt x="1" y="546"/>
                      <a:pt x="57" y="660"/>
                    </a:cubicBezTo>
                    <a:lnTo>
                      <a:pt x="854" y="1457"/>
                    </a:lnTo>
                    <a:cubicBezTo>
                      <a:pt x="876" y="1500"/>
                      <a:pt x="922" y="1519"/>
                      <a:pt x="984" y="1519"/>
                    </a:cubicBezTo>
                    <a:cubicBezTo>
                      <a:pt x="1085" y="1519"/>
                      <a:pt x="1225" y="1470"/>
                      <a:pt x="1366" y="1400"/>
                    </a:cubicBezTo>
                    <a:cubicBezTo>
                      <a:pt x="1536" y="1172"/>
                      <a:pt x="1593" y="888"/>
                      <a:pt x="1480" y="774"/>
                    </a:cubicBezTo>
                    <a:lnTo>
                      <a:pt x="626" y="35"/>
                    </a:lnTo>
                    <a:cubicBezTo>
                      <a:pt x="585" y="14"/>
                      <a:pt x="535" y="0"/>
                      <a:pt x="48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0"/>
              <p:cNvSpPr/>
              <p:nvPr/>
            </p:nvSpPr>
            <p:spPr>
              <a:xfrm>
                <a:off x="7658825" y="3337563"/>
                <a:ext cx="42700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425" extrusionOk="0">
                    <a:moveTo>
                      <a:pt x="479" y="0"/>
                    </a:moveTo>
                    <a:cubicBezTo>
                      <a:pt x="340" y="0"/>
                      <a:pt x="208" y="102"/>
                      <a:pt x="114" y="243"/>
                    </a:cubicBezTo>
                    <a:cubicBezTo>
                      <a:pt x="1" y="413"/>
                      <a:pt x="1" y="641"/>
                      <a:pt x="114" y="754"/>
                    </a:cubicBezTo>
                    <a:lnTo>
                      <a:pt x="1025" y="1380"/>
                    </a:lnTo>
                    <a:cubicBezTo>
                      <a:pt x="1055" y="1411"/>
                      <a:pt x="1094" y="1425"/>
                      <a:pt x="1137" y="1425"/>
                    </a:cubicBezTo>
                    <a:cubicBezTo>
                      <a:pt x="1256" y="1425"/>
                      <a:pt x="1412" y="1319"/>
                      <a:pt x="1536" y="1153"/>
                    </a:cubicBezTo>
                    <a:cubicBezTo>
                      <a:pt x="1707" y="925"/>
                      <a:pt x="1650" y="641"/>
                      <a:pt x="1536" y="584"/>
                    </a:cubicBezTo>
                    <a:lnTo>
                      <a:pt x="570" y="15"/>
                    </a:lnTo>
                    <a:cubicBezTo>
                      <a:pt x="539" y="5"/>
                      <a:pt x="509" y="0"/>
                      <a:pt x="47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0"/>
              <p:cNvSpPr/>
              <p:nvPr/>
            </p:nvSpPr>
            <p:spPr>
              <a:xfrm>
                <a:off x="7674475" y="3300738"/>
                <a:ext cx="45525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628" extrusionOk="0">
                    <a:moveTo>
                      <a:pt x="573" y="0"/>
                    </a:moveTo>
                    <a:cubicBezTo>
                      <a:pt x="420" y="0"/>
                      <a:pt x="267" y="209"/>
                      <a:pt x="114" y="464"/>
                    </a:cubicBezTo>
                    <a:cubicBezTo>
                      <a:pt x="0" y="749"/>
                      <a:pt x="0" y="1033"/>
                      <a:pt x="114" y="1147"/>
                    </a:cubicBezTo>
                    <a:lnTo>
                      <a:pt x="1138" y="1602"/>
                    </a:lnTo>
                    <a:cubicBezTo>
                      <a:pt x="1164" y="1619"/>
                      <a:pt x="1192" y="1627"/>
                      <a:pt x="1220" y="1627"/>
                    </a:cubicBezTo>
                    <a:cubicBezTo>
                      <a:pt x="1376" y="1627"/>
                      <a:pt x="1554" y="1379"/>
                      <a:pt x="1650" y="1090"/>
                    </a:cubicBezTo>
                    <a:cubicBezTo>
                      <a:pt x="1821" y="749"/>
                      <a:pt x="1821" y="407"/>
                      <a:pt x="1650" y="350"/>
                    </a:cubicBezTo>
                    <a:lnTo>
                      <a:pt x="626" y="9"/>
                    </a:lnTo>
                    <a:cubicBezTo>
                      <a:pt x="608" y="3"/>
                      <a:pt x="590" y="0"/>
                      <a:pt x="57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0"/>
              <p:cNvSpPr/>
              <p:nvPr/>
            </p:nvSpPr>
            <p:spPr>
              <a:xfrm>
                <a:off x="7687275" y="3269663"/>
                <a:ext cx="42675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093" extrusionOk="0">
                    <a:moveTo>
                      <a:pt x="398" y="1"/>
                    </a:moveTo>
                    <a:cubicBezTo>
                      <a:pt x="228" y="1"/>
                      <a:pt x="57" y="114"/>
                      <a:pt x="57" y="342"/>
                    </a:cubicBezTo>
                    <a:cubicBezTo>
                      <a:pt x="0" y="570"/>
                      <a:pt x="57" y="740"/>
                      <a:pt x="228" y="797"/>
                    </a:cubicBezTo>
                    <a:lnTo>
                      <a:pt x="1309" y="1081"/>
                    </a:lnTo>
                    <a:cubicBezTo>
                      <a:pt x="1323" y="1089"/>
                      <a:pt x="1340" y="1092"/>
                      <a:pt x="1358" y="1092"/>
                    </a:cubicBezTo>
                    <a:cubicBezTo>
                      <a:pt x="1477" y="1092"/>
                      <a:pt x="1650" y="931"/>
                      <a:pt x="1650" y="683"/>
                    </a:cubicBezTo>
                    <a:cubicBezTo>
                      <a:pt x="1707" y="399"/>
                      <a:pt x="1650" y="171"/>
                      <a:pt x="1479" y="171"/>
                    </a:cubicBez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0"/>
              <p:cNvSpPr/>
              <p:nvPr/>
            </p:nvSpPr>
            <p:spPr>
              <a:xfrm>
                <a:off x="7691525" y="3228238"/>
                <a:ext cx="42700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260" extrusionOk="0">
                    <a:moveTo>
                      <a:pt x="1409" y="1"/>
                    </a:moveTo>
                    <a:cubicBezTo>
                      <a:pt x="1395" y="1"/>
                      <a:pt x="1381" y="3"/>
                      <a:pt x="1366" y="8"/>
                    </a:cubicBezTo>
                    <a:lnTo>
                      <a:pt x="228" y="65"/>
                    </a:lnTo>
                    <a:cubicBezTo>
                      <a:pt x="115" y="65"/>
                      <a:pt x="1" y="349"/>
                      <a:pt x="1" y="691"/>
                    </a:cubicBezTo>
                    <a:lnTo>
                      <a:pt x="1" y="748"/>
                    </a:lnTo>
                    <a:cubicBezTo>
                      <a:pt x="1" y="748"/>
                      <a:pt x="58" y="804"/>
                      <a:pt x="58" y="861"/>
                    </a:cubicBezTo>
                    <a:cubicBezTo>
                      <a:pt x="58" y="918"/>
                      <a:pt x="58" y="975"/>
                      <a:pt x="58" y="1032"/>
                    </a:cubicBezTo>
                    <a:cubicBezTo>
                      <a:pt x="115" y="1089"/>
                      <a:pt x="172" y="1146"/>
                      <a:pt x="285" y="1203"/>
                    </a:cubicBezTo>
                    <a:lnTo>
                      <a:pt x="1366" y="1260"/>
                    </a:lnTo>
                    <a:cubicBezTo>
                      <a:pt x="1480" y="1260"/>
                      <a:pt x="1537" y="1203"/>
                      <a:pt x="1594" y="1089"/>
                    </a:cubicBezTo>
                    <a:cubicBezTo>
                      <a:pt x="1594" y="1032"/>
                      <a:pt x="1651" y="975"/>
                      <a:pt x="1651" y="861"/>
                    </a:cubicBezTo>
                    <a:cubicBezTo>
                      <a:pt x="1651" y="861"/>
                      <a:pt x="1651" y="804"/>
                      <a:pt x="1651" y="748"/>
                    </a:cubicBezTo>
                    <a:lnTo>
                      <a:pt x="1707" y="691"/>
                    </a:lnTo>
                    <a:lnTo>
                      <a:pt x="1707" y="577"/>
                    </a:lnTo>
                    <a:cubicBezTo>
                      <a:pt x="1655" y="265"/>
                      <a:pt x="1556" y="1"/>
                      <a:pt x="14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0"/>
              <p:cNvSpPr/>
              <p:nvPr/>
            </p:nvSpPr>
            <p:spPr>
              <a:xfrm>
                <a:off x="7688700" y="3194313"/>
                <a:ext cx="426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11" extrusionOk="0">
                    <a:moveTo>
                      <a:pt x="228" y="0"/>
                    </a:moveTo>
                    <a:cubicBezTo>
                      <a:pt x="114" y="0"/>
                      <a:pt x="0" y="171"/>
                      <a:pt x="0" y="455"/>
                    </a:cubicBezTo>
                    <a:cubicBezTo>
                      <a:pt x="0" y="683"/>
                      <a:pt x="171" y="910"/>
                      <a:pt x="341" y="910"/>
                    </a:cubicBezTo>
                    <a:lnTo>
                      <a:pt x="1422" y="796"/>
                    </a:lnTo>
                    <a:cubicBezTo>
                      <a:pt x="1593" y="796"/>
                      <a:pt x="1707" y="626"/>
                      <a:pt x="1650" y="398"/>
                    </a:cubicBezTo>
                    <a:cubicBezTo>
                      <a:pt x="1650" y="171"/>
                      <a:pt x="1536" y="0"/>
                      <a:pt x="13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0"/>
              <p:cNvSpPr/>
              <p:nvPr/>
            </p:nvSpPr>
            <p:spPr>
              <a:xfrm>
                <a:off x="7708600" y="3187188"/>
                <a:ext cx="96725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9842" extrusionOk="0">
                    <a:moveTo>
                      <a:pt x="1366" y="1"/>
                    </a:moveTo>
                    <a:lnTo>
                      <a:pt x="1" y="171"/>
                    </a:lnTo>
                    <a:cubicBezTo>
                      <a:pt x="1" y="171"/>
                      <a:pt x="1" y="342"/>
                      <a:pt x="57" y="626"/>
                    </a:cubicBezTo>
                    <a:cubicBezTo>
                      <a:pt x="114" y="854"/>
                      <a:pt x="171" y="1309"/>
                      <a:pt x="285" y="1764"/>
                    </a:cubicBezTo>
                    <a:cubicBezTo>
                      <a:pt x="456" y="2617"/>
                      <a:pt x="740" y="3812"/>
                      <a:pt x="968" y="5006"/>
                    </a:cubicBezTo>
                    <a:cubicBezTo>
                      <a:pt x="1138" y="6201"/>
                      <a:pt x="1423" y="7452"/>
                      <a:pt x="1821" y="8362"/>
                    </a:cubicBezTo>
                    <a:cubicBezTo>
                      <a:pt x="2105" y="8874"/>
                      <a:pt x="2333" y="9272"/>
                      <a:pt x="2446" y="9500"/>
                    </a:cubicBezTo>
                    <a:cubicBezTo>
                      <a:pt x="2617" y="9670"/>
                      <a:pt x="2731" y="9841"/>
                      <a:pt x="2731" y="9841"/>
                    </a:cubicBezTo>
                    <a:lnTo>
                      <a:pt x="3868" y="8988"/>
                    </a:lnTo>
                    <a:cubicBezTo>
                      <a:pt x="3868" y="8988"/>
                      <a:pt x="3812" y="8874"/>
                      <a:pt x="3641" y="8647"/>
                    </a:cubicBezTo>
                    <a:cubicBezTo>
                      <a:pt x="3470" y="8419"/>
                      <a:pt x="3300" y="8135"/>
                      <a:pt x="3129" y="7793"/>
                    </a:cubicBezTo>
                    <a:cubicBezTo>
                      <a:pt x="2788" y="7054"/>
                      <a:pt x="2560" y="5916"/>
                      <a:pt x="2333" y="4722"/>
                    </a:cubicBezTo>
                    <a:cubicBezTo>
                      <a:pt x="2105" y="3527"/>
                      <a:pt x="1821" y="2333"/>
                      <a:pt x="1650" y="1423"/>
                    </a:cubicBezTo>
                    <a:cubicBezTo>
                      <a:pt x="1536" y="968"/>
                      <a:pt x="1536" y="683"/>
                      <a:pt x="1479" y="399"/>
                    </a:cubicBezTo>
                    <a:cubicBezTo>
                      <a:pt x="1423" y="171"/>
                      <a:pt x="1366" y="1"/>
                      <a:pt x="1366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0"/>
              <p:cNvSpPr/>
              <p:nvPr/>
            </p:nvSpPr>
            <p:spPr>
              <a:xfrm>
                <a:off x="7708600" y="3191463"/>
                <a:ext cx="68275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9671" fill="none" extrusionOk="0">
                    <a:moveTo>
                      <a:pt x="1" y="0"/>
                    </a:moveTo>
                    <a:cubicBezTo>
                      <a:pt x="1" y="0"/>
                      <a:pt x="1" y="171"/>
                      <a:pt x="57" y="455"/>
                    </a:cubicBezTo>
                    <a:cubicBezTo>
                      <a:pt x="114" y="683"/>
                      <a:pt x="171" y="1138"/>
                      <a:pt x="285" y="1593"/>
                    </a:cubicBezTo>
                    <a:cubicBezTo>
                      <a:pt x="456" y="2446"/>
                      <a:pt x="740" y="3641"/>
                      <a:pt x="968" y="4835"/>
                    </a:cubicBezTo>
                    <a:cubicBezTo>
                      <a:pt x="1138" y="6030"/>
                      <a:pt x="1423" y="7281"/>
                      <a:pt x="1821" y="8248"/>
                    </a:cubicBezTo>
                    <a:cubicBezTo>
                      <a:pt x="2105" y="8703"/>
                      <a:pt x="2333" y="9101"/>
                      <a:pt x="2446" y="9329"/>
                    </a:cubicBezTo>
                    <a:cubicBezTo>
                      <a:pt x="2617" y="9499"/>
                      <a:pt x="2731" y="9670"/>
                      <a:pt x="2731" y="967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0"/>
              <p:cNvSpPr/>
              <p:nvPr/>
            </p:nvSpPr>
            <p:spPr>
              <a:xfrm>
                <a:off x="7742725" y="3187188"/>
                <a:ext cx="6260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8988" fill="none" extrusionOk="0">
                    <a:moveTo>
                      <a:pt x="2503" y="8988"/>
                    </a:moveTo>
                    <a:cubicBezTo>
                      <a:pt x="2503" y="8988"/>
                      <a:pt x="2447" y="8874"/>
                      <a:pt x="2276" y="8647"/>
                    </a:cubicBezTo>
                    <a:cubicBezTo>
                      <a:pt x="2105" y="8419"/>
                      <a:pt x="1935" y="8135"/>
                      <a:pt x="1764" y="7793"/>
                    </a:cubicBezTo>
                    <a:cubicBezTo>
                      <a:pt x="1423" y="7054"/>
                      <a:pt x="1195" y="5916"/>
                      <a:pt x="968" y="4722"/>
                    </a:cubicBezTo>
                    <a:cubicBezTo>
                      <a:pt x="740" y="3527"/>
                      <a:pt x="456" y="2333"/>
                      <a:pt x="285" y="1423"/>
                    </a:cubicBezTo>
                    <a:cubicBezTo>
                      <a:pt x="171" y="968"/>
                      <a:pt x="171" y="683"/>
                      <a:pt x="114" y="399"/>
                    </a:cubicBezTo>
                    <a:cubicBezTo>
                      <a:pt x="58" y="171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0"/>
              <p:cNvSpPr/>
              <p:nvPr/>
            </p:nvSpPr>
            <p:spPr>
              <a:xfrm>
                <a:off x="7756950" y="3384488"/>
                <a:ext cx="426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80" extrusionOk="0">
                    <a:moveTo>
                      <a:pt x="1260" y="0"/>
                    </a:moveTo>
                    <a:cubicBezTo>
                      <a:pt x="1237" y="0"/>
                      <a:pt x="1215" y="5"/>
                      <a:pt x="1195" y="15"/>
                    </a:cubicBezTo>
                    <a:lnTo>
                      <a:pt x="171" y="527"/>
                    </a:lnTo>
                    <a:cubicBezTo>
                      <a:pt x="0" y="584"/>
                      <a:pt x="57" y="868"/>
                      <a:pt x="171" y="1153"/>
                    </a:cubicBezTo>
                    <a:cubicBezTo>
                      <a:pt x="285" y="1323"/>
                      <a:pt x="342" y="1380"/>
                      <a:pt x="456" y="1437"/>
                    </a:cubicBezTo>
                    <a:cubicBezTo>
                      <a:pt x="484" y="1466"/>
                      <a:pt x="527" y="1480"/>
                      <a:pt x="569" y="1480"/>
                    </a:cubicBezTo>
                    <a:cubicBezTo>
                      <a:pt x="612" y="1480"/>
                      <a:pt x="655" y="1466"/>
                      <a:pt x="683" y="1437"/>
                    </a:cubicBezTo>
                    <a:lnTo>
                      <a:pt x="1593" y="755"/>
                    </a:lnTo>
                    <a:cubicBezTo>
                      <a:pt x="1650" y="755"/>
                      <a:pt x="1707" y="641"/>
                      <a:pt x="1650" y="527"/>
                    </a:cubicBezTo>
                    <a:cubicBezTo>
                      <a:pt x="1650" y="470"/>
                      <a:pt x="1593" y="356"/>
                      <a:pt x="1593" y="243"/>
                    </a:cubicBezTo>
                    <a:cubicBezTo>
                      <a:pt x="1500" y="102"/>
                      <a:pt x="1367" y="0"/>
                      <a:pt x="12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0"/>
              <p:cNvSpPr/>
              <p:nvPr/>
            </p:nvSpPr>
            <p:spPr>
              <a:xfrm>
                <a:off x="7741300" y="3347888"/>
                <a:ext cx="44125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263" extrusionOk="0">
                    <a:moveTo>
                      <a:pt x="1309" y="0"/>
                    </a:moveTo>
                    <a:lnTo>
                      <a:pt x="228" y="285"/>
                    </a:lnTo>
                    <a:cubicBezTo>
                      <a:pt x="58" y="341"/>
                      <a:pt x="1" y="569"/>
                      <a:pt x="58" y="853"/>
                    </a:cubicBezTo>
                    <a:cubicBezTo>
                      <a:pt x="157" y="1101"/>
                      <a:pt x="299" y="1262"/>
                      <a:pt x="447" y="1262"/>
                    </a:cubicBezTo>
                    <a:cubicBezTo>
                      <a:pt x="469" y="1262"/>
                      <a:pt x="491" y="1259"/>
                      <a:pt x="513" y="1252"/>
                    </a:cubicBezTo>
                    <a:lnTo>
                      <a:pt x="1537" y="910"/>
                    </a:lnTo>
                    <a:cubicBezTo>
                      <a:pt x="1707" y="853"/>
                      <a:pt x="1764" y="626"/>
                      <a:pt x="1650" y="398"/>
                    </a:cubicBezTo>
                    <a:cubicBezTo>
                      <a:pt x="1593" y="171"/>
                      <a:pt x="1423" y="0"/>
                      <a:pt x="13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7731350" y="3302213"/>
                <a:ext cx="441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606" extrusionOk="0">
                    <a:moveTo>
                      <a:pt x="1347" y="1"/>
                    </a:moveTo>
                    <a:cubicBezTo>
                      <a:pt x="1334" y="1"/>
                      <a:pt x="1322" y="3"/>
                      <a:pt x="1309" y="7"/>
                    </a:cubicBezTo>
                    <a:lnTo>
                      <a:pt x="228" y="234"/>
                    </a:lnTo>
                    <a:cubicBezTo>
                      <a:pt x="58" y="234"/>
                      <a:pt x="1" y="576"/>
                      <a:pt x="114" y="974"/>
                    </a:cubicBezTo>
                    <a:cubicBezTo>
                      <a:pt x="167" y="1290"/>
                      <a:pt x="317" y="1606"/>
                      <a:pt x="475" y="1606"/>
                    </a:cubicBezTo>
                    <a:cubicBezTo>
                      <a:pt x="487" y="1606"/>
                      <a:pt x="500" y="1604"/>
                      <a:pt x="513" y="1600"/>
                    </a:cubicBezTo>
                    <a:lnTo>
                      <a:pt x="1593" y="1372"/>
                    </a:lnTo>
                    <a:cubicBezTo>
                      <a:pt x="1707" y="1315"/>
                      <a:pt x="1764" y="1031"/>
                      <a:pt x="1707" y="633"/>
                    </a:cubicBezTo>
                    <a:cubicBezTo>
                      <a:pt x="1654" y="317"/>
                      <a:pt x="1504" y="1"/>
                      <a:pt x="13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7724250" y="3266563"/>
                <a:ext cx="426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49" extrusionOk="0">
                    <a:moveTo>
                      <a:pt x="1372" y="0"/>
                    </a:moveTo>
                    <a:cubicBezTo>
                      <a:pt x="1352" y="0"/>
                      <a:pt x="1331" y="4"/>
                      <a:pt x="1308" y="11"/>
                    </a:cubicBezTo>
                    <a:lnTo>
                      <a:pt x="228" y="238"/>
                    </a:lnTo>
                    <a:cubicBezTo>
                      <a:pt x="57" y="238"/>
                      <a:pt x="0" y="466"/>
                      <a:pt x="57" y="750"/>
                    </a:cubicBezTo>
                    <a:cubicBezTo>
                      <a:pt x="114" y="978"/>
                      <a:pt x="285" y="1149"/>
                      <a:pt x="398" y="1149"/>
                    </a:cubicBezTo>
                    <a:lnTo>
                      <a:pt x="1536" y="921"/>
                    </a:lnTo>
                    <a:cubicBezTo>
                      <a:pt x="1650" y="921"/>
                      <a:pt x="1707" y="637"/>
                      <a:pt x="1650" y="409"/>
                    </a:cubicBezTo>
                    <a:cubicBezTo>
                      <a:pt x="1600" y="161"/>
                      <a:pt x="1508" y="0"/>
                      <a:pt x="137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7714300" y="3221138"/>
                <a:ext cx="441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494" extrusionOk="0">
                    <a:moveTo>
                      <a:pt x="1353" y="0"/>
                    </a:moveTo>
                    <a:cubicBezTo>
                      <a:pt x="1338" y="0"/>
                      <a:pt x="1323" y="3"/>
                      <a:pt x="1308" y="8"/>
                    </a:cubicBezTo>
                    <a:lnTo>
                      <a:pt x="228" y="235"/>
                    </a:lnTo>
                    <a:cubicBezTo>
                      <a:pt x="57" y="235"/>
                      <a:pt x="0" y="577"/>
                      <a:pt x="114" y="918"/>
                    </a:cubicBezTo>
                    <a:cubicBezTo>
                      <a:pt x="166" y="1230"/>
                      <a:pt x="313" y="1494"/>
                      <a:pt x="468" y="1494"/>
                    </a:cubicBezTo>
                    <a:cubicBezTo>
                      <a:pt x="482" y="1494"/>
                      <a:pt x="497" y="1492"/>
                      <a:pt x="512" y="1487"/>
                    </a:cubicBezTo>
                    <a:lnTo>
                      <a:pt x="1593" y="1259"/>
                    </a:lnTo>
                    <a:cubicBezTo>
                      <a:pt x="1706" y="1202"/>
                      <a:pt x="1763" y="918"/>
                      <a:pt x="1706" y="577"/>
                    </a:cubicBezTo>
                    <a:cubicBezTo>
                      <a:pt x="1655" y="265"/>
                      <a:pt x="1508" y="0"/>
                      <a:pt x="13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7707175" y="3185538"/>
                <a:ext cx="427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091" extrusionOk="0">
                    <a:moveTo>
                      <a:pt x="1404" y="1"/>
                    </a:moveTo>
                    <a:cubicBezTo>
                      <a:pt x="1390" y="1"/>
                      <a:pt x="1378" y="4"/>
                      <a:pt x="1366" y="10"/>
                    </a:cubicBezTo>
                    <a:lnTo>
                      <a:pt x="228" y="67"/>
                    </a:lnTo>
                    <a:cubicBezTo>
                      <a:pt x="58" y="123"/>
                      <a:pt x="1" y="351"/>
                      <a:pt x="58" y="635"/>
                    </a:cubicBezTo>
                    <a:cubicBezTo>
                      <a:pt x="114" y="920"/>
                      <a:pt x="228" y="1090"/>
                      <a:pt x="399" y="1090"/>
                    </a:cubicBezTo>
                    <a:lnTo>
                      <a:pt x="1480" y="863"/>
                    </a:lnTo>
                    <a:cubicBezTo>
                      <a:pt x="1650" y="863"/>
                      <a:pt x="1707" y="635"/>
                      <a:pt x="1707" y="408"/>
                    </a:cubicBezTo>
                    <a:cubicBezTo>
                      <a:pt x="1656" y="204"/>
                      <a:pt x="1514" y="1"/>
                      <a:pt x="140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7759800" y="3074838"/>
                <a:ext cx="89600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9102" extrusionOk="0">
                    <a:moveTo>
                      <a:pt x="1309" y="1"/>
                    </a:moveTo>
                    <a:lnTo>
                      <a:pt x="0" y="570"/>
                    </a:lnTo>
                    <a:cubicBezTo>
                      <a:pt x="0" y="570"/>
                      <a:pt x="285" y="1082"/>
                      <a:pt x="626" y="1878"/>
                    </a:cubicBezTo>
                    <a:cubicBezTo>
                      <a:pt x="740" y="2049"/>
                      <a:pt x="853" y="2276"/>
                      <a:pt x="967" y="2504"/>
                    </a:cubicBezTo>
                    <a:cubicBezTo>
                      <a:pt x="1024" y="2618"/>
                      <a:pt x="1081" y="2731"/>
                      <a:pt x="1138" y="2845"/>
                    </a:cubicBezTo>
                    <a:cubicBezTo>
                      <a:pt x="1138" y="2845"/>
                      <a:pt x="1195" y="3016"/>
                      <a:pt x="1252" y="3129"/>
                    </a:cubicBezTo>
                    <a:cubicBezTo>
                      <a:pt x="1422" y="3585"/>
                      <a:pt x="1593" y="4096"/>
                      <a:pt x="1650" y="4608"/>
                    </a:cubicBezTo>
                    <a:cubicBezTo>
                      <a:pt x="1877" y="5689"/>
                      <a:pt x="1934" y="6827"/>
                      <a:pt x="2048" y="7680"/>
                    </a:cubicBezTo>
                    <a:cubicBezTo>
                      <a:pt x="2048" y="8135"/>
                      <a:pt x="2105" y="8476"/>
                      <a:pt x="2105" y="8704"/>
                    </a:cubicBezTo>
                    <a:cubicBezTo>
                      <a:pt x="2162" y="8988"/>
                      <a:pt x="2162" y="9102"/>
                      <a:pt x="2162" y="9102"/>
                    </a:cubicBezTo>
                    <a:lnTo>
                      <a:pt x="3584" y="8988"/>
                    </a:lnTo>
                    <a:cubicBezTo>
                      <a:pt x="3584" y="8988"/>
                      <a:pt x="3584" y="8818"/>
                      <a:pt x="3527" y="8590"/>
                    </a:cubicBezTo>
                    <a:cubicBezTo>
                      <a:pt x="3527" y="8306"/>
                      <a:pt x="3470" y="7964"/>
                      <a:pt x="3413" y="7566"/>
                    </a:cubicBezTo>
                    <a:cubicBezTo>
                      <a:pt x="3356" y="6713"/>
                      <a:pt x="3299" y="5518"/>
                      <a:pt x="3072" y="4324"/>
                    </a:cubicBezTo>
                    <a:cubicBezTo>
                      <a:pt x="2958" y="3755"/>
                      <a:pt x="2787" y="3186"/>
                      <a:pt x="2560" y="2618"/>
                    </a:cubicBezTo>
                    <a:cubicBezTo>
                      <a:pt x="2503" y="2504"/>
                      <a:pt x="2503" y="2390"/>
                      <a:pt x="2389" y="2219"/>
                    </a:cubicBezTo>
                    <a:cubicBezTo>
                      <a:pt x="2332" y="2106"/>
                      <a:pt x="2275" y="1992"/>
                      <a:pt x="2219" y="1878"/>
                    </a:cubicBezTo>
                    <a:cubicBezTo>
                      <a:pt x="2105" y="1651"/>
                      <a:pt x="2048" y="1423"/>
                      <a:pt x="1934" y="1252"/>
                    </a:cubicBezTo>
                    <a:cubicBezTo>
                      <a:pt x="1536" y="513"/>
                      <a:pt x="1309" y="1"/>
                      <a:pt x="1309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7759800" y="3089063"/>
                <a:ext cx="54050" cy="2133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8533" fill="none" extrusionOk="0">
                    <a:moveTo>
                      <a:pt x="0" y="1"/>
                    </a:moveTo>
                    <a:cubicBezTo>
                      <a:pt x="0" y="1"/>
                      <a:pt x="285" y="513"/>
                      <a:pt x="626" y="1309"/>
                    </a:cubicBezTo>
                    <a:cubicBezTo>
                      <a:pt x="740" y="1480"/>
                      <a:pt x="853" y="1707"/>
                      <a:pt x="967" y="1935"/>
                    </a:cubicBezTo>
                    <a:cubicBezTo>
                      <a:pt x="1024" y="2049"/>
                      <a:pt x="1081" y="2162"/>
                      <a:pt x="1138" y="2276"/>
                    </a:cubicBezTo>
                    <a:cubicBezTo>
                      <a:pt x="1138" y="2276"/>
                      <a:pt x="1195" y="2447"/>
                      <a:pt x="1252" y="2560"/>
                    </a:cubicBezTo>
                    <a:cubicBezTo>
                      <a:pt x="1422" y="3016"/>
                      <a:pt x="1593" y="3527"/>
                      <a:pt x="1650" y="4039"/>
                    </a:cubicBezTo>
                    <a:cubicBezTo>
                      <a:pt x="1877" y="5120"/>
                      <a:pt x="1934" y="6258"/>
                      <a:pt x="2048" y="7111"/>
                    </a:cubicBezTo>
                    <a:cubicBezTo>
                      <a:pt x="2048" y="7566"/>
                      <a:pt x="2105" y="7907"/>
                      <a:pt x="2105" y="8135"/>
                    </a:cubicBezTo>
                    <a:cubicBezTo>
                      <a:pt x="2162" y="8419"/>
                      <a:pt x="2162" y="8533"/>
                      <a:pt x="2162" y="8533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7792500" y="3074838"/>
                <a:ext cx="56900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8989" fill="none" extrusionOk="0">
                    <a:moveTo>
                      <a:pt x="2276" y="8988"/>
                    </a:moveTo>
                    <a:cubicBezTo>
                      <a:pt x="2276" y="8988"/>
                      <a:pt x="2276" y="8818"/>
                      <a:pt x="2219" y="8590"/>
                    </a:cubicBezTo>
                    <a:cubicBezTo>
                      <a:pt x="2219" y="8306"/>
                      <a:pt x="2162" y="7964"/>
                      <a:pt x="2105" y="7566"/>
                    </a:cubicBezTo>
                    <a:cubicBezTo>
                      <a:pt x="2048" y="6713"/>
                      <a:pt x="1991" y="5518"/>
                      <a:pt x="1764" y="4324"/>
                    </a:cubicBezTo>
                    <a:cubicBezTo>
                      <a:pt x="1650" y="3755"/>
                      <a:pt x="1479" y="3186"/>
                      <a:pt x="1252" y="2618"/>
                    </a:cubicBezTo>
                    <a:cubicBezTo>
                      <a:pt x="1195" y="2504"/>
                      <a:pt x="1195" y="2390"/>
                      <a:pt x="1081" y="2219"/>
                    </a:cubicBezTo>
                    <a:cubicBezTo>
                      <a:pt x="1024" y="2106"/>
                      <a:pt x="967" y="1992"/>
                      <a:pt x="911" y="1878"/>
                    </a:cubicBezTo>
                    <a:cubicBezTo>
                      <a:pt x="797" y="1651"/>
                      <a:pt x="740" y="1423"/>
                      <a:pt x="626" y="1252"/>
                    </a:cubicBezTo>
                    <a:cubicBezTo>
                      <a:pt x="228" y="513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7809575" y="3266613"/>
                <a:ext cx="426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85" extrusionOk="0">
                    <a:moveTo>
                      <a:pt x="1417" y="0"/>
                    </a:moveTo>
                    <a:cubicBezTo>
                      <a:pt x="1401" y="0"/>
                      <a:pt x="1383" y="3"/>
                      <a:pt x="1365" y="9"/>
                    </a:cubicBezTo>
                    <a:lnTo>
                      <a:pt x="228" y="66"/>
                    </a:lnTo>
                    <a:cubicBezTo>
                      <a:pt x="114" y="123"/>
                      <a:pt x="0" y="293"/>
                      <a:pt x="0" y="578"/>
                    </a:cubicBezTo>
                    <a:cubicBezTo>
                      <a:pt x="51" y="781"/>
                      <a:pt x="147" y="985"/>
                      <a:pt x="289" y="985"/>
                    </a:cubicBezTo>
                    <a:cubicBezTo>
                      <a:pt x="306" y="985"/>
                      <a:pt x="323" y="982"/>
                      <a:pt x="341" y="976"/>
                    </a:cubicBezTo>
                    <a:lnTo>
                      <a:pt x="1422" y="862"/>
                    </a:lnTo>
                    <a:cubicBezTo>
                      <a:pt x="1593" y="862"/>
                      <a:pt x="1707" y="635"/>
                      <a:pt x="1650" y="407"/>
                    </a:cubicBezTo>
                    <a:cubicBezTo>
                      <a:pt x="1650" y="204"/>
                      <a:pt x="1559" y="0"/>
                      <a:pt x="141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7806725" y="3226788"/>
                <a:ext cx="412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977" extrusionOk="0">
                    <a:moveTo>
                      <a:pt x="1403" y="0"/>
                    </a:moveTo>
                    <a:cubicBezTo>
                      <a:pt x="1390" y="0"/>
                      <a:pt x="1377" y="3"/>
                      <a:pt x="1365" y="9"/>
                    </a:cubicBezTo>
                    <a:lnTo>
                      <a:pt x="228" y="123"/>
                    </a:lnTo>
                    <a:cubicBezTo>
                      <a:pt x="57" y="123"/>
                      <a:pt x="0" y="351"/>
                      <a:pt x="0" y="578"/>
                    </a:cubicBezTo>
                    <a:cubicBezTo>
                      <a:pt x="0" y="806"/>
                      <a:pt x="171" y="976"/>
                      <a:pt x="285" y="976"/>
                    </a:cubicBezTo>
                    <a:lnTo>
                      <a:pt x="1422" y="919"/>
                    </a:lnTo>
                    <a:cubicBezTo>
                      <a:pt x="1593" y="862"/>
                      <a:pt x="1650" y="692"/>
                      <a:pt x="1650" y="407"/>
                    </a:cubicBezTo>
                    <a:cubicBezTo>
                      <a:pt x="1650" y="204"/>
                      <a:pt x="1513" y="0"/>
                      <a:pt x="140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7801025" y="3180088"/>
                <a:ext cx="441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36" extrusionOk="0">
                    <a:moveTo>
                      <a:pt x="1309" y="0"/>
                    </a:moveTo>
                    <a:lnTo>
                      <a:pt x="228" y="228"/>
                    </a:lnTo>
                    <a:cubicBezTo>
                      <a:pt x="58" y="285"/>
                      <a:pt x="1" y="569"/>
                      <a:pt x="58" y="910"/>
                    </a:cubicBezTo>
                    <a:cubicBezTo>
                      <a:pt x="115" y="1252"/>
                      <a:pt x="285" y="1536"/>
                      <a:pt x="399" y="1536"/>
                    </a:cubicBezTo>
                    <a:lnTo>
                      <a:pt x="1537" y="1365"/>
                    </a:lnTo>
                    <a:cubicBezTo>
                      <a:pt x="1650" y="1365"/>
                      <a:pt x="1764" y="1024"/>
                      <a:pt x="1707" y="683"/>
                    </a:cubicBezTo>
                    <a:cubicBezTo>
                      <a:pt x="1650" y="285"/>
                      <a:pt x="1423" y="0"/>
                      <a:pt x="13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7792500" y="3145688"/>
                <a:ext cx="426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06" extrusionOk="0">
                    <a:moveTo>
                      <a:pt x="1302" y="0"/>
                    </a:moveTo>
                    <a:cubicBezTo>
                      <a:pt x="1284" y="0"/>
                      <a:pt x="1267" y="4"/>
                      <a:pt x="1252" y="11"/>
                    </a:cubicBezTo>
                    <a:lnTo>
                      <a:pt x="171" y="352"/>
                    </a:lnTo>
                    <a:cubicBezTo>
                      <a:pt x="57" y="409"/>
                      <a:pt x="1" y="637"/>
                      <a:pt x="57" y="864"/>
                    </a:cubicBezTo>
                    <a:cubicBezTo>
                      <a:pt x="114" y="1092"/>
                      <a:pt x="285" y="1206"/>
                      <a:pt x="456" y="1206"/>
                    </a:cubicBezTo>
                    <a:lnTo>
                      <a:pt x="1536" y="921"/>
                    </a:lnTo>
                    <a:cubicBezTo>
                      <a:pt x="1650" y="864"/>
                      <a:pt x="1707" y="637"/>
                      <a:pt x="1650" y="352"/>
                    </a:cubicBezTo>
                    <a:cubicBezTo>
                      <a:pt x="1601" y="155"/>
                      <a:pt x="1423" y="0"/>
                      <a:pt x="130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7775425" y="3104438"/>
                <a:ext cx="4697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615" extrusionOk="0">
                    <a:moveTo>
                      <a:pt x="1207" y="1"/>
                    </a:moveTo>
                    <a:cubicBezTo>
                      <a:pt x="1184" y="1"/>
                      <a:pt x="1161" y="4"/>
                      <a:pt x="1139" y="11"/>
                    </a:cubicBezTo>
                    <a:lnTo>
                      <a:pt x="172" y="523"/>
                    </a:lnTo>
                    <a:cubicBezTo>
                      <a:pt x="1" y="580"/>
                      <a:pt x="58" y="865"/>
                      <a:pt x="172" y="1149"/>
                    </a:cubicBezTo>
                    <a:cubicBezTo>
                      <a:pt x="321" y="1447"/>
                      <a:pt x="513" y="1615"/>
                      <a:pt x="673" y="1615"/>
                    </a:cubicBezTo>
                    <a:cubicBezTo>
                      <a:pt x="696" y="1615"/>
                      <a:pt x="719" y="1611"/>
                      <a:pt x="740" y="1604"/>
                    </a:cubicBezTo>
                    <a:lnTo>
                      <a:pt x="1707" y="1092"/>
                    </a:lnTo>
                    <a:cubicBezTo>
                      <a:pt x="1878" y="1035"/>
                      <a:pt x="1821" y="751"/>
                      <a:pt x="1707" y="410"/>
                    </a:cubicBezTo>
                    <a:cubicBezTo>
                      <a:pt x="1559" y="162"/>
                      <a:pt x="1367" y="1"/>
                      <a:pt x="120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7759800" y="3073063"/>
                <a:ext cx="4267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281" extrusionOk="0">
                    <a:moveTo>
                      <a:pt x="1262" y="1"/>
                    </a:moveTo>
                    <a:cubicBezTo>
                      <a:pt x="1237" y="1"/>
                      <a:pt x="1214" y="5"/>
                      <a:pt x="1195" y="15"/>
                    </a:cubicBezTo>
                    <a:lnTo>
                      <a:pt x="114" y="413"/>
                    </a:lnTo>
                    <a:cubicBezTo>
                      <a:pt x="0" y="470"/>
                      <a:pt x="0" y="755"/>
                      <a:pt x="114" y="982"/>
                    </a:cubicBezTo>
                    <a:cubicBezTo>
                      <a:pt x="208" y="1171"/>
                      <a:pt x="342" y="1281"/>
                      <a:pt x="482" y="1281"/>
                    </a:cubicBezTo>
                    <a:cubicBezTo>
                      <a:pt x="511" y="1281"/>
                      <a:pt x="540" y="1276"/>
                      <a:pt x="569" y="1266"/>
                    </a:cubicBezTo>
                    <a:lnTo>
                      <a:pt x="1536" y="811"/>
                    </a:lnTo>
                    <a:cubicBezTo>
                      <a:pt x="1707" y="755"/>
                      <a:pt x="1707" y="527"/>
                      <a:pt x="1593" y="300"/>
                    </a:cubicBezTo>
                    <a:cubicBezTo>
                      <a:pt x="1546" y="111"/>
                      <a:pt x="1382" y="1"/>
                      <a:pt x="126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7785400" y="3067738"/>
                <a:ext cx="160700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7168" extrusionOk="0">
                    <a:moveTo>
                      <a:pt x="1422" y="1"/>
                    </a:moveTo>
                    <a:lnTo>
                      <a:pt x="0" y="57"/>
                    </a:lnTo>
                    <a:cubicBezTo>
                      <a:pt x="0" y="57"/>
                      <a:pt x="0" y="228"/>
                      <a:pt x="57" y="513"/>
                    </a:cubicBezTo>
                    <a:cubicBezTo>
                      <a:pt x="57" y="797"/>
                      <a:pt x="228" y="1138"/>
                      <a:pt x="341" y="1650"/>
                    </a:cubicBezTo>
                    <a:cubicBezTo>
                      <a:pt x="455" y="1878"/>
                      <a:pt x="569" y="2105"/>
                      <a:pt x="740" y="2333"/>
                    </a:cubicBezTo>
                    <a:cubicBezTo>
                      <a:pt x="853" y="2617"/>
                      <a:pt x="1024" y="2731"/>
                      <a:pt x="1195" y="2958"/>
                    </a:cubicBezTo>
                    <a:lnTo>
                      <a:pt x="1308" y="3186"/>
                    </a:lnTo>
                    <a:lnTo>
                      <a:pt x="1479" y="3300"/>
                    </a:lnTo>
                    <a:lnTo>
                      <a:pt x="1763" y="3641"/>
                    </a:lnTo>
                    <a:cubicBezTo>
                      <a:pt x="1991" y="3812"/>
                      <a:pt x="2162" y="4039"/>
                      <a:pt x="2389" y="4210"/>
                    </a:cubicBezTo>
                    <a:cubicBezTo>
                      <a:pt x="2617" y="4380"/>
                      <a:pt x="2787" y="4551"/>
                      <a:pt x="3015" y="4722"/>
                    </a:cubicBezTo>
                    <a:lnTo>
                      <a:pt x="3299" y="5006"/>
                    </a:lnTo>
                    <a:lnTo>
                      <a:pt x="3470" y="5120"/>
                    </a:lnTo>
                    <a:lnTo>
                      <a:pt x="3527" y="5177"/>
                    </a:lnTo>
                    <a:cubicBezTo>
                      <a:pt x="3527" y="5177"/>
                      <a:pt x="3501" y="5151"/>
                      <a:pt x="3485" y="5151"/>
                    </a:cubicBezTo>
                    <a:cubicBezTo>
                      <a:pt x="3476" y="5151"/>
                      <a:pt x="3470" y="5158"/>
                      <a:pt x="3470" y="5177"/>
                    </a:cubicBezTo>
                    <a:lnTo>
                      <a:pt x="3584" y="5234"/>
                    </a:lnTo>
                    <a:cubicBezTo>
                      <a:pt x="3868" y="5575"/>
                      <a:pt x="4209" y="5916"/>
                      <a:pt x="4551" y="6258"/>
                    </a:cubicBezTo>
                    <a:cubicBezTo>
                      <a:pt x="4835" y="6599"/>
                      <a:pt x="5176" y="6826"/>
                      <a:pt x="5461" y="6997"/>
                    </a:cubicBezTo>
                    <a:cubicBezTo>
                      <a:pt x="5688" y="7111"/>
                      <a:pt x="5859" y="7168"/>
                      <a:pt x="5859" y="7168"/>
                    </a:cubicBezTo>
                    <a:lnTo>
                      <a:pt x="6428" y="5916"/>
                    </a:lnTo>
                    <a:cubicBezTo>
                      <a:pt x="6428" y="5916"/>
                      <a:pt x="6314" y="5802"/>
                      <a:pt x="6143" y="5746"/>
                    </a:cubicBezTo>
                    <a:cubicBezTo>
                      <a:pt x="6030" y="5632"/>
                      <a:pt x="5802" y="5518"/>
                      <a:pt x="5518" y="5234"/>
                    </a:cubicBezTo>
                    <a:cubicBezTo>
                      <a:pt x="5233" y="5006"/>
                      <a:pt x="4949" y="4608"/>
                      <a:pt x="4551" y="4210"/>
                    </a:cubicBezTo>
                    <a:lnTo>
                      <a:pt x="4494" y="4153"/>
                    </a:lnTo>
                    <a:lnTo>
                      <a:pt x="4437" y="4096"/>
                    </a:lnTo>
                    <a:lnTo>
                      <a:pt x="4380" y="4039"/>
                    </a:lnTo>
                    <a:lnTo>
                      <a:pt x="4266" y="3925"/>
                    </a:lnTo>
                    <a:lnTo>
                      <a:pt x="3925" y="3698"/>
                    </a:lnTo>
                    <a:cubicBezTo>
                      <a:pt x="3754" y="3527"/>
                      <a:pt x="3527" y="3357"/>
                      <a:pt x="3356" y="3129"/>
                    </a:cubicBezTo>
                    <a:cubicBezTo>
                      <a:pt x="3015" y="2788"/>
                      <a:pt x="2560" y="2446"/>
                      <a:pt x="2332" y="2105"/>
                    </a:cubicBezTo>
                    <a:cubicBezTo>
                      <a:pt x="2162" y="1935"/>
                      <a:pt x="1991" y="1707"/>
                      <a:pt x="1877" y="1536"/>
                    </a:cubicBezTo>
                    <a:cubicBezTo>
                      <a:pt x="1820" y="1366"/>
                      <a:pt x="1707" y="1195"/>
                      <a:pt x="1650" y="1081"/>
                    </a:cubicBezTo>
                    <a:cubicBezTo>
                      <a:pt x="1593" y="740"/>
                      <a:pt x="1422" y="513"/>
                      <a:pt x="1422" y="285"/>
                    </a:cubicBezTo>
                    <a:cubicBezTo>
                      <a:pt x="1422" y="114"/>
                      <a:pt x="1422" y="1"/>
                      <a:pt x="1422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7785400" y="3069163"/>
                <a:ext cx="145050" cy="177775"/>
              </a:xfrm>
              <a:custGeom>
                <a:avLst/>
                <a:gdLst/>
                <a:ahLst/>
                <a:cxnLst/>
                <a:rect l="l" t="t" r="r" b="b"/>
                <a:pathLst>
                  <a:path w="5802" h="7111" fill="none" extrusionOk="0">
                    <a:moveTo>
                      <a:pt x="0" y="0"/>
                    </a:moveTo>
                    <a:cubicBezTo>
                      <a:pt x="0" y="0"/>
                      <a:pt x="0" y="171"/>
                      <a:pt x="57" y="456"/>
                    </a:cubicBezTo>
                    <a:cubicBezTo>
                      <a:pt x="57" y="740"/>
                      <a:pt x="228" y="1081"/>
                      <a:pt x="341" y="1593"/>
                    </a:cubicBezTo>
                    <a:cubicBezTo>
                      <a:pt x="455" y="1821"/>
                      <a:pt x="569" y="2048"/>
                      <a:pt x="740" y="2276"/>
                    </a:cubicBezTo>
                    <a:cubicBezTo>
                      <a:pt x="853" y="2560"/>
                      <a:pt x="1024" y="2674"/>
                      <a:pt x="1195" y="2901"/>
                    </a:cubicBezTo>
                    <a:lnTo>
                      <a:pt x="1308" y="3129"/>
                    </a:lnTo>
                    <a:lnTo>
                      <a:pt x="1479" y="3243"/>
                    </a:lnTo>
                    <a:lnTo>
                      <a:pt x="1763" y="3527"/>
                    </a:lnTo>
                    <a:cubicBezTo>
                      <a:pt x="1991" y="3755"/>
                      <a:pt x="2218" y="3982"/>
                      <a:pt x="2389" y="4153"/>
                    </a:cubicBezTo>
                    <a:cubicBezTo>
                      <a:pt x="2617" y="4323"/>
                      <a:pt x="2787" y="4494"/>
                      <a:pt x="3015" y="4665"/>
                    </a:cubicBezTo>
                    <a:lnTo>
                      <a:pt x="3299" y="4949"/>
                    </a:lnTo>
                    <a:lnTo>
                      <a:pt x="3470" y="5063"/>
                    </a:lnTo>
                    <a:lnTo>
                      <a:pt x="3527" y="5120"/>
                    </a:lnTo>
                    <a:lnTo>
                      <a:pt x="3527" y="5120"/>
                    </a:lnTo>
                    <a:lnTo>
                      <a:pt x="3527" y="5120"/>
                    </a:lnTo>
                    <a:lnTo>
                      <a:pt x="3527" y="5120"/>
                    </a:lnTo>
                    <a:cubicBezTo>
                      <a:pt x="3527" y="5120"/>
                      <a:pt x="3470" y="5063"/>
                      <a:pt x="3470" y="5120"/>
                    </a:cubicBezTo>
                    <a:lnTo>
                      <a:pt x="3470" y="5120"/>
                    </a:lnTo>
                    <a:lnTo>
                      <a:pt x="3584" y="5177"/>
                    </a:lnTo>
                    <a:cubicBezTo>
                      <a:pt x="3868" y="5518"/>
                      <a:pt x="4209" y="5859"/>
                      <a:pt x="4551" y="6201"/>
                    </a:cubicBezTo>
                    <a:cubicBezTo>
                      <a:pt x="4835" y="6485"/>
                      <a:pt x="5176" y="6769"/>
                      <a:pt x="5518" y="6940"/>
                    </a:cubicBezTo>
                    <a:cubicBezTo>
                      <a:pt x="5688" y="7054"/>
                      <a:pt x="5802" y="7111"/>
                      <a:pt x="5802" y="711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7820950" y="3067738"/>
                <a:ext cx="125150" cy="1479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917" fill="none" extrusionOk="0">
                    <a:moveTo>
                      <a:pt x="5006" y="5916"/>
                    </a:moveTo>
                    <a:cubicBezTo>
                      <a:pt x="5006" y="5916"/>
                      <a:pt x="4892" y="5802"/>
                      <a:pt x="4721" y="5746"/>
                    </a:cubicBezTo>
                    <a:cubicBezTo>
                      <a:pt x="4608" y="5632"/>
                      <a:pt x="4380" y="5518"/>
                      <a:pt x="4096" y="5234"/>
                    </a:cubicBezTo>
                    <a:cubicBezTo>
                      <a:pt x="3811" y="5006"/>
                      <a:pt x="3527" y="4608"/>
                      <a:pt x="3129" y="4210"/>
                    </a:cubicBezTo>
                    <a:lnTo>
                      <a:pt x="3072" y="4153"/>
                    </a:lnTo>
                    <a:lnTo>
                      <a:pt x="3015" y="4096"/>
                    </a:lnTo>
                    <a:lnTo>
                      <a:pt x="2958" y="4039"/>
                    </a:lnTo>
                    <a:lnTo>
                      <a:pt x="2844" y="3925"/>
                    </a:lnTo>
                    <a:lnTo>
                      <a:pt x="2503" y="3698"/>
                    </a:lnTo>
                    <a:cubicBezTo>
                      <a:pt x="2332" y="3527"/>
                      <a:pt x="2105" y="3357"/>
                      <a:pt x="1934" y="3129"/>
                    </a:cubicBezTo>
                    <a:cubicBezTo>
                      <a:pt x="1593" y="2788"/>
                      <a:pt x="1138" y="2446"/>
                      <a:pt x="910" y="2105"/>
                    </a:cubicBezTo>
                    <a:cubicBezTo>
                      <a:pt x="740" y="1935"/>
                      <a:pt x="569" y="1707"/>
                      <a:pt x="455" y="1536"/>
                    </a:cubicBezTo>
                    <a:cubicBezTo>
                      <a:pt x="398" y="1366"/>
                      <a:pt x="285" y="1195"/>
                      <a:pt x="228" y="1081"/>
                    </a:cubicBezTo>
                    <a:cubicBezTo>
                      <a:pt x="171" y="740"/>
                      <a:pt x="0" y="513"/>
                      <a:pt x="0" y="285"/>
                    </a:cubicBezTo>
                    <a:cubicBezTo>
                      <a:pt x="0" y="114"/>
                      <a:pt x="0" y="1"/>
                      <a:pt x="0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7902000" y="3199863"/>
                <a:ext cx="37000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88" extrusionOk="0">
                    <a:moveTo>
                      <a:pt x="1006" y="0"/>
                    </a:moveTo>
                    <a:cubicBezTo>
                      <a:pt x="949" y="0"/>
                      <a:pt x="897" y="19"/>
                      <a:pt x="854" y="62"/>
                    </a:cubicBezTo>
                    <a:lnTo>
                      <a:pt x="57" y="916"/>
                    </a:lnTo>
                    <a:cubicBezTo>
                      <a:pt x="0" y="973"/>
                      <a:pt x="57" y="1257"/>
                      <a:pt x="285" y="1428"/>
                    </a:cubicBezTo>
                    <a:cubicBezTo>
                      <a:pt x="417" y="1527"/>
                      <a:pt x="588" y="1587"/>
                      <a:pt x="707" y="1587"/>
                    </a:cubicBezTo>
                    <a:cubicBezTo>
                      <a:pt x="794" y="1587"/>
                      <a:pt x="854" y="1556"/>
                      <a:pt x="854" y="1484"/>
                    </a:cubicBezTo>
                    <a:lnTo>
                      <a:pt x="1422" y="517"/>
                    </a:lnTo>
                    <a:cubicBezTo>
                      <a:pt x="1479" y="347"/>
                      <a:pt x="1422" y="233"/>
                      <a:pt x="1309" y="119"/>
                    </a:cubicBezTo>
                    <a:cubicBezTo>
                      <a:pt x="1203" y="49"/>
                      <a:pt x="1098" y="0"/>
                      <a:pt x="100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7874975" y="3173238"/>
                <a:ext cx="39850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515" extrusionOk="0">
                    <a:moveTo>
                      <a:pt x="1029" y="1"/>
                    </a:moveTo>
                    <a:cubicBezTo>
                      <a:pt x="983" y="1"/>
                      <a:pt x="942" y="15"/>
                      <a:pt x="911" y="47"/>
                    </a:cubicBezTo>
                    <a:lnTo>
                      <a:pt x="114" y="843"/>
                    </a:lnTo>
                    <a:cubicBezTo>
                      <a:pt x="1" y="957"/>
                      <a:pt x="57" y="1127"/>
                      <a:pt x="171" y="1298"/>
                    </a:cubicBezTo>
                    <a:cubicBezTo>
                      <a:pt x="294" y="1421"/>
                      <a:pt x="447" y="1514"/>
                      <a:pt x="565" y="1514"/>
                    </a:cubicBezTo>
                    <a:cubicBezTo>
                      <a:pt x="611" y="1514"/>
                      <a:pt x="651" y="1500"/>
                      <a:pt x="683" y="1469"/>
                    </a:cubicBezTo>
                    <a:lnTo>
                      <a:pt x="1480" y="672"/>
                    </a:lnTo>
                    <a:cubicBezTo>
                      <a:pt x="1593" y="615"/>
                      <a:pt x="1593" y="388"/>
                      <a:pt x="1423" y="217"/>
                    </a:cubicBezTo>
                    <a:cubicBezTo>
                      <a:pt x="1300" y="94"/>
                      <a:pt x="1147" y="1"/>
                      <a:pt x="102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7843700" y="3144838"/>
                <a:ext cx="46950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752" extrusionOk="0">
                    <a:moveTo>
                      <a:pt x="977" y="0"/>
                    </a:moveTo>
                    <a:cubicBezTo>
                      <a:pt x="927" y="0"/>
                      <a:pt x="884" y="15"/>
                      <a:pt x="853" y="45"/>
                    </a:cubicBezTo>
                    <a:lnTo>
                      <a:pt x="114" y="898"/>
                    </a:lnTo>
                    <a:cubicBezTo>
                      <a:pt x="0" y="1012"/>
                      <a:pt x="114" y="1296"/>
                      <a:pt x="398" y="1524"/>
                    </a:cubicBezTo>
                    <a:cubicBezTo>
                      <a:pt x="588" y="1676"/>
                      <a:pt x="778" y="1751"/>
                      <a:pt x="917" y="1751"/>
                    </a:cubicBezTo>
                    <a:cubicBezTo>
                      <a:pt x="986" y="1751"/>
                      <a:pt x="1043" y="1733"/>
                      <a:pt x="1081" y="1695"/>
                    </a:cubicBezTo>
                    <a:lnTo>
                      <a:pt x="1820" y="898"/>
                    </a:lnTo>
                    <a:cubicBezTo>
                      <a:pt x="1877" y="785"/>
                      <a:pt x="1764" y="500"/>
                      <a:pt x="1479" y="273"/>
                    </a:cubicBezTo>
                    <a:cubicBezTo>
                      <a:pt x="1313" y="106"/>
                      <a:pt x="1116" y="0"/>
                      <a:pt x="97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7819525" y="3123138"/>
                <a:ext cx="39825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85" extrusionOk="0">
                    <a:moveTo>
                      <a:pt x="1096" y="1"/>
                    </a:moveTo>
                    <a:cubicBezTo>
                      <a:pt x="1036" y="1"/>
                      <a:pt x="987" y="20"/>
                      <a:pt x="967" y="60"/>
                    </a:cubicBezTo>
                    <a:lnTo>
                      <a:pt x="57" y="742"/>
                    </a:lnTo>
                    <a:cubicBezTo>
                      <a:pt x="0" y="913"/>
                      <a:pt x="0" y="1084"/>
                      <a:pt x="228" y="1311"/>
                    </a:cubicBezTo>
                    <a:cubicBezTo>
                      <a:pt x="338" y="1421"/>
                      <a:pt x="472" y="1484"/>
                      <a:pt x="584" y="1484"/>
                    </a:cubicBezTo>
                    <a:cubicBezTo>
                      <a:pt x="645" y="1484"/>
                      <a:pt x="699" y="1465"/>
                      <a:pt x="740" y="1425"/>
                    </a:cubicBezTo>
                    <a:lnTo>
                      <a:pt x="1536" y="629"/>
                    </a:lnTo>
                    <a:cubicBezTo>
                      <a:pt x="1593" y="515"/>
                      <a:pt x="1593" y="287"/>
                      <a:pt x="1422" y="174"/>
                    </a:cubicBezTo>
                    <a:cubicBezTo>
                      <a:pt x="1349" y="63"/>
                      <a:pt x="1204" y="1"/>
                      <a:pt x="109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7793925" y="3093063"/>
                <a:ext cx="45525" cy="397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590" extrusionOk="0">
                    <a:moveTo>
                      <a:pt x="1246" y="0"/>
                    </a:moveTo>
                    <a:cubicBezTo>
                      <a:pt x="1227" y="0"/>
                      <a:pt x="1210" y="4"/>
                      <a:pt x="1195" y="11"/>
                    </a:cubicBezTo>
                    <a:lnTo>
                      <a:pt x="171" y="410"/>
                    </a:lnTo>
                    <a:cubicBezTo>
                      <a:pt x="0" y="466"/>
                      <a:pt x="0" y="808"/>
                      <a:pt x="228" y="1149"/>
                    </a:cubicBezTo>
                    <a:cubicBezTo>
                      <a:pt x="357" y="1451"/>
                      <a:pt x="552" y="1589"/>
                      <a:pt x="688" y="1589"/>
                    </a:cubicBezTo>
                    <a:cubicBezTo>
                      <a:pt x="731" y="1589"/>
                      <a:pt x="769" y="1575"/>
                      <a:pt x="797" y="1547"/>
                    </a:cubicBezTo>
                    <a:lnTo>
                      <a:pt x="1707" y="865"/>
                    </a:lnTo>
                    <a:cubicBezTo>
                      <a:pt x="1821" y="808"/>
                      <a:pt x="1707" y="523"/>
                      <a:pt x="1650" y="296"/>
                    </a:cubicBezTo>
                    <a:cubicBezTo>
                      <a:pt x="1551" y="148"/>
                      <a:pt x="1368" y="0"/>
                      <a:pt x="124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7783975" y="3064888"/>
                <a:ext cx="4267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025" extrusionOk="0">
                    <a:moveTo>
                      <a:pt x="1365" y="1"/>
                    </a:moveTo>
                    <a:lnTo>
                      <a:pt x="228" y="58"/>
                    </a:lnTo>
                    <a:cubicBezTo>
                      <a:pt x="114" y="58"/>
                      <a:pt x="0" y="285"/>
                      <a:pt x="57" y="570"/>
                    </a:cubicBezTo>
                    <a:cubicBezTo>
                      <a:pt x="57" y="854"/>
                      <a:pt x="228" y="1025"/>
                      <a:pt x="398" y="1025"/>
                    </a:cubicBezTo>
                    <a:lnTo>
                      <a:pt x="1479" y="740"/>
                    </a:lnTo>
                    <a:cubicBezTo>
                      <a:pt x="1593" y="683"/>
                      <a:pt x="1707" y="513"/>
                      <a:pt x="1707" y="342"/>
                    </a:cubicBezTo>
                    <a:cubicBezTo>
                      <a:pt x="1650" y="171"/>
                      <a:pt x="1536" y="1"/>
                      <a:pt x="136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0"/>
              <p:cNvSpPr/>
              <p:nvPr/>
            </p:nvSpPr>
            <p:spPr>
              <a:xfrm>
                <a:off x="7634650" y="2238688"/>
                <a:ext cx="193425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567" extrusionOk="0">
                    <a:moveTo>
                      <a:pt x="456" y="1"/>
                    </a:moveTo>
                    <a:lnTo>
                      <a:pt x="1" y="1309"/>
                    </a:lnTo>
                    <a:cubicBezTo>
                      <a:pt x="1" y="1309"/>
                      <a:pt x="171" y="1366"/>
                      <a:pt x="399" y="1480"/>
                    </a:cubicBezTo>
                    <a:cubicBezTo>
                      <a:pt x="683" y="1537"/>
                      <a:pt x="968" y="1707"/>
                      <a:pt x="1309" y="1878"/>
                    </a:cubicBezTo>
                    <a:cubicBezTo>
                      <a:pt x="2048" y="2276"/>
                      <a:pt x="3015" y="2959"/>
                      <a:pt x="3812" y="3812"/>
                    </a:cubicBezTo>
                    <a:cubicBezTo>
                      <a:pt x="3982" y="3983"/>
                      <a:pt x="4210" y="4210"/>
                      <a:pt x="4324" y="4438"/>
                    </a:cubicBezTo>
                    <a:cubicBezTo>
                      <a:pt x="4494" y="4665"/>
                      <a:pt x="4722" y="4950"/>
                      <a:pt x="4892" y="5177"/>
                    </a:cubicBezTo>
                    <a:cubicBezTo>
                      <a:pt x="5234" y="5632"/>
                      <a:pt x="5518" y="6030"/>
                      <a:pt x="5803" y="6428"/>
                    </a:cubicBezTo>
                    <a:cubicBezTo>
                      <a:pt x="6030" y="6770"/>
                      <a:pt x="6144" y="7054"/>
                      <a:pt x="6258" y="7282"/>
                    </a:cubicBezTo>
                    <a:cubicBezTo>
                      <a:pt x="6371" y="7452"/>
                      <a:pt x="6315" y="7566"/>
                      <a:pt x="6371" y="7566"/>
                    </a:cubicBezTo>
                    <a:lnTo>
                      <a:pt x="7737" y="7225"/>
                    </a:lnTo>
                    <a:cubicBezTo>
                      <a:pt x="7737" y="7225"/>
                      <a:pt x="7680" y="6997"/>
                      <a:pt x="7566" y="6713"/>
                    </a:cubicBezTo>
                    <a:cubicBezTo>
                      <a:pt x="7452" y="6428"/>
                      <a:pt x="7225" y="6030"/>
                      <a:pt x="6940" y="5632"/>
                    </a:cubicBezTo>
                    <a:cubicBezTo>
                      <a:pt x="6713" y="5234"/>
                      <a:pt x="6315" y="4722"/>
                      <a:pt x="6030" y="4324"/>
                    </a:cubicBezTo>
                    <a:cubicBezTo>
                      <a:pt x="5859" y="4096"/>
                      <a:pt x="5689" y="3869"/>
                      <a:pt x="5461" y="3584"/>
                    </a:cubicBezTo>
                    <a:cubicBezTo>
                      <a:pt x="5291" y="3300"/>
                      <a:pt x="5063" y="3072"/>
                      <a:pt x="4836" y="2845"/>
                    </a:cubicBezTo>
                    <a:cubicBezTo>
                      <a:pt x="3926" y="1821"/>
                      <a:pt x="2902" y="1082"/>
                      <a:pt x="1992" y="627"/>
                    </a:cubicBezTo>
                    <a:cubicBezTo>
                      <a:pt x="1537" y="399"/>
                      <a:pt x="1081" y="172"/>
                      <a:pt x="854" y="115"/>
                    </a:cubicBezTo>
                    <a:cubicBezTo>
                      <a:pt x="570" y="1"/>
                      <a:pt x="456" y="1"/>
                      <a:pt x="456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0"/>
              <p:cNvSpPr/>
              <p:nvPr/>
            </p:nvSpPr>
            <p:spPr>
              <a:xfrm>
                <a:off x="7646025" y="2238688"/>
                <a:ext cx="182050" cy="18062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225" fill="none" extrusionOk="0">
                    <a:moveTo>
                      <a:pt x="7282" y="7225"/>
                    </a:moveTo>
                    <a:cubicBezTo>
                      <a:pt x="7282" y="7225"/>
                      <a:pt x="7225" y="6997"/>
                      <a:pt x="7111" y="6713"/>
                    </a:cubicBezTo>
                    <a:cubicBezTo>
                      <a:pt x="6997" y="6428"/>
                      <a:pt x="6770" y="6030"/>
                      <a:pt x="6485" y="5632"/>
                    </a:cubicBezTo>
                    <a:cubicBezTo>
                      <a:pt x="6258" y="5177"/>
                      <a:pt x="5860" y="4722"/>
                      <a:pt x="5575" y="4324"/>
                    </a:cubicBezTo>
                    <a:cubicBezTo>
                      <a:pt x="5404" y="4096"/>
                      <a:pt x="5234" y="3869"/>
                      <a:pt x="5063" y="3584"/>
                    </a:cubicBezTo>
                    <a:cubicBezTo>
                      <a:pt x="4836" y="3300"/>
                      <a:pt x="4608" y="3072"/>
                      <a:pt x="4381" y="2845"/>
                    </a:cubicBezTo>
                    <a:cubicBezTo>
                      <a:pt x="3471" y="1821"/>
                      <a:pt x="2447" y="1082"/>
                      <a:pt x="1537" y="627"/>
                    </a:cubicBezTo>
                    <a:cubicBezTo>
                      <a:pt x="1082" y="399"/>
                      <a:pt x="626" y="172"/>
                      <a:pt x="399" y="115"/>
                    </a:cubicBezTo>
                    <a:cubicBezTo>
                      <a:pt x="115" y="1"/>
                      <a:pt x="1" y="1"/>
                      <a:pt x="1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7634650" y="2271413"/>
                <a:ext cx="1593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6258" fill="none" extrusionOk="0">
                    <a:moveTo>
                      <a:pt x="1" y="0"/>
                    </a:moveTo>
                    <a:cubicBezTo>
                      <a:pt x="1" y="0"/>
                      <a:pt x="171" y="57"/>
                      <a:pt x="399" y="171"/>
                    </a:cubicBezTo>
                    <a:cubicBezTo>
                      <a:pt x="683" y="228"/>
                      <a:pt x="968" y="398"/>
                      <a:pt x="1309" y="569"/>
                    </a:cubicBezTo>
                    <a:cubicBezTo>
                      <a:pt x="2048" y="967"/>
                      <a:pt x="3015" y="1650"/>
                      <a:pt x="3812" y="2503"/>
                    </a:cubicBezTo>
                    <a:cubicBezTo>
                      <a:pt x="3982" y="2674"/>
                      <a:pt x="4210" y="2901"/>
                      <a:pt x="4324" y="3129"/>
                    </a:cubicBezTo>
                    <a:cubicBezTo>
                      <a:pt x="4494" y="3356"/>
                      <a:pt x="4722" y="3641"/>
                      <a:pt x="4892" y="3868"/>
                    </a:cubicBezTo>
                    <a:cubicBezTo>
                      <a:pt x="5234" y="4323"/>
                      <a:pt x="5518" y="4721"/>
                      <a:pt x="5803" y="5119"/>
                    </a:cubicBezTo>
                    <a:cubicBezTo>
                      <a:pt x="6030" y="5461"/>
                      <a:pt x="6144" y="5745"/>
                      <a:pt x="6258" y="5973"/>
                    </a:cubicBezTo>
                    <a:cubicBezTo>
                      <a:pt x="6371" y="6143"/>
                      <a:pt x="6315" y="6257"/>
                      <a:pt x="6371" y="6257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7644600" y="2242913"/>
                <a:ext cx="355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687" extrusionOk="0">
                    <a:moveTo>
                      <a:pt x="692" y="0"/>
                    </a:moveTo>
                    <a:cubicBezTo>
                      <a:pt x="544" y="0"/>
                      <a:pt x="436" y="63"/>
                      <a:pt x="399" y="173"/>
                    </a:cubicBezTo>
                    <a:lnTo>
                      <a:pt x="58" y="1197"/>
                    </a:lnTo>
                    <a:cubicBezTo>
                      <a:pt x="1" y="1368"/>
                      <a:pt x="228" y="1538"/>
                      <a:pt x="399" y="1652"/>
                    </a:cubicBezTo>
                    <a:cubicBezTo>
                      <a:pt x="462" y="1673"/>
                      <a:pt x="532" y="1686"/>
                      <a:pt x="598" y="1686"/>
                    </a:cubicBezTo>
                    <a:cubicBezTo>
                      <a:pt x="713" y="1686"/>
                      <a:pt x="818" y="1647"/>
                      <a:pt x="854" y="1538"/>
                    </a:cubicBezTo>
                    <a:lnTo>
                      <a:pt x="1366" y="571"/>
                    </a:lnTo>
                    <a:cubicBezTo>
                      <a:pt x="1423" y="458"/>
                      <a:pt x="1252" y="230"/>
                      <a:pt x="968" y="59"/>
                    </a:cubicBezTo>
                    <a:cubicBezTo>
                      <a:pt x="867" y="19"/>
                      <a:pt x="774" y="0"/>
                      <a:pt x="6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7680150" y="2265163"/>
                <a:ext cx="39850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621" extrusionOk="0">
                    <a:moveTo>
                      <a:pt x="839" y="0"/>
                    </a:moveTo>
                    <a:cubicBezTo>
                      <a:pt x="752" y="0"/>
                      <a:pt x="678" y="28"/>
                      <a:pt x="627" y="80"/>
                    </a:cubicBezTo>
                    <a:lnTo>
                      <a:pt x="58" y="990"/>
                    </a:lnTo>
                    <a:cubicBezTo>
                      <a:pt x="1" y="1160"/>
                      <a:pt x="58" y="1331"/>
                      <a:pt x="285" y="1502"/>
                    </a:cubicBezTo>
                    <a:cubicBezTo>
                      <a:pt x="391" y="1572"/>
                      <a:pt x="540" y="1620"/>
                      <a:pt x="652" y="1620"/>
                    </a:cubicBezTo>
                    <a:cubicBezTo>
                      <a:pt x="721" y="1620"/>
                      <a:pt x="776" y="1602"/>
                      <a:pt x="797" y="1558"/>
                    </a:cubicBezTo>
                    <a:lnTo>
                      <a:pt x="1480" y="648"/>
                    </a:lnTo>
                    <a:cubicBezTo>
                      <a:pt x="1594" y="535"/>
                      <a:pt x="1480" y="307"/>
                      <a:pt x="1195" y="136"/>
                    </a:cubicBezTo>
                    <a:cubicBezTo>
                      <a:pt x="1070" y="42"/>
                      <a:pt x="945" y="0"/>
                      <a:pt x="83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7707175" y="2288813"/>
                <a:ext cx="498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851" extrusionOk="0">
                    <a:moveTo>
                      <a:pt x="926" y="0"/>
                    </a:moveTo>
                    <a:cubicBezTo>
                      <a:pt x="871" y="0"/>
                      <a:pt x="826" y="14"/>
                      <a:pt x="797" y="44"/>
                    </a:cubicBezTo>
                    <a:lnTo>
                      <a:pt x="114" y="897"/>
                    </a:lnTo>
                    <a:cubicBezTo>
                      <a:pt x="1" y="1011"/>
                      <a:pt x="171" y="1295"/>
                      <a:pt x="399" y="1523"/>
                    </a:cubicBezTo>
                    <a:cubicBezTo>
                      <a:pt x="610" y="1733"/>
                      <a:pt x="821" y="1851"/>
                      <a:pt x="962" y="1851"/>
                    </a:cubicBezTo>
                    <a:cubicBezTo>
                      <a:pt x="1011" y="1851"/>
                      <a:pt x="1052" y="1836"/>
                      <a:pt x="1081" y="1807"/>
                    </a:cubicBezTo>
                    <a:lnTo>
                      <a:pt x="1878" y="1067"/>
                    </a:lnTo>
                    <a:cubicBezTo>
                      <a:pt x="1991" y="1011"/>
                      <a:pt x="1878" y="612"/>
                      <a:pt x="1536" y="328"/>
                    </a:cubicBezTo>
                    <a:cubicBezTo>
                      <a:pt x="1326" y="117"/>
                      <a:pt x="1083" y="0"/>
                      <a:pt x="9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7738475" y="2325738"/>
                <a:ext cx="4267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89" extrusionOk="0">
                    <a:moveTo>
                      <a:pt x="1137" y="1"/>
                    </a:moveTo>
                    <a:cubicBezTo>
                      <a:pt x="1093" y="1"/>
                      <a:pt x="1054" y="15"/>
                      <a:pt x="1024" y="46"/>
                    </a:cubicBezTo>
                    <a:lnTo>
                      <a:pt x="114" y="728"/>
                    </a:lnTo>
                    <a:cubicBezTo>
                      <a:pt x="0" y="785"/>
                      <a:pt x="0" y="1013"/>
                      <a:pt x="171" y="1240"/>
                    </a:cubicBezTo>
                    <a:cubicBezTo>
                      <a:pt x="301" y="1414"/>
                      <a:pt x="465" y="1488"/>
                      <a:pt x="585" y="1488"/>
                    </a:cubicBezTo>
                    <a:cubicBezTo>
                      <a:pt x="623" y="1488"/>
                      <a:pt x="656" y="1481"/>
                      <a:pt x="683" y="1468"/>
                    </a:cubicBezTo>
                    <a:lnTo>
                      <a:pt x="1593" y="785"/>
                    </a:lnTo>
                    <a:cubicBezTo>
                      <a:pt x="1706" y="728"/>
                      <a:pt x="1650" y="444"/>
                      <a:pt x="1536" y="273"/>
                    </a:cubicBezTo>
                    <a:cubicBezTo>
                      <a:pt x="1411" y="106"/>
                      <a:pt x="1256" y="1"/>
                      <a:pt x="11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7761225" y="2356388"/>
                <a:ext cx="4837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757" extrusionOk="0">
                    <a:moveTo>
                      <a:pt x="1092" y="0"/>
                    </a:moveTo>
                    <a:cubicBezTo>
                      <a:pt x="1065" y="0"/>
                      <a:pt x="1042" y="5"/>
                      <a:pt x="1024" y="14"/>
                    </a:cubicBezTo>
                    <a:lnTo>
                      <a:pt x="114" y="697"/>
                    </a:lnTo>
                    <a:cubicBezTo>
                      <a:pt x="0" y="810"/>
                      <a:pt x="57" y="1095"/>
                      <a:pt x="285" y="1379"/>
                    </a:cubicBezTo>
                    <a:cubicBezTo>
                      <a:pt x="463" y="1603"/>
                      <a:pt x="642" y="1756"/>
                      <a:pt x="766" y="1756"/>
                    </a:cubicBezTo>
                    <a:cubicBezTo>
                      <a:pt x="800" y="1756"/>
                      <a:pt x="829" y="1745"/>
                      <a:pt x="853" y="1720"/>
                    </a:cubicBezTo>
                    <a:lnTo>
                      <a:pt x="1820" y="1152"/>
                    </a:lnTo>
                    <a:cubicBezTo>
                      <a:pt x="1934" y="1038"/>
                      <a:pt x="1877" y="697"/>
                      <a:pt x="1650" y="412"/>
                    </a:cubicBezTo>
                    <a:cubicBezTo>
                      <a:pt x="1459" y="126"/>
                      <a:pt x="1229" y="0"/>
                      <a:pt x="10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7785400" y="2397688"/>
                <a:ext cx="4410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78" extrusionOk="0">
                    <a:moveTo>
                      <a:pt x="1187" y="1"/>
                    </a:moveTo>
                    <a:cubicBezTo>
                      <a:pt x="1169" y="1"/>
                      <a:pt x="1152" y="4"/>
                      <a:pt x="1138" y="12"/>
                    </a:cubicBezTo>
                    <a:lnTo>
                      <a:pt x="171" y="524"/>
                    </a:lnTo>
                    <a:cubicBezTo>
                      <a:pt x="0" y="580"/>
                      <a:pt x="0" y="808"/>
                      <a:pt x="57" y="1035"/>
                    </a:cubicBezTo>
                    <a:cubicBezTo>
                      <a:pt x="151" y="1176"/>
                      <a:pt x="244" y="1278"/>
                      <a:pt x="370" y="1278"/>
                    </a:cubicBezTo>
                    <a:cubicBezTo>
                      <a:pt x="396" y="1278"/>
                      <a:pt x="425" y="1273"/>
                      <a:pt x="455" y="1263"/>
                    </a:cubicBezTo>
                    <a:lnTo>
                      <a:pt x="1536" y="1035"/>
                    </a:lnTo>
                    <a:cubicBezTo>
                      <a:pt x="1650" y="1035"/>
                      <a:pt x="1763" y="694"/>
                      <a:pt x="1593" y="410"/>
                    </a:cubicBezTo>
                    <a:cubicBezTo>
                      <a:pt x="1494" y="162"/>
                      <a:pt x="1308" y="1"/>
                      <a:pt x="118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7796775" y="2154788"/>
                <a:ext cx="71125" cy="27022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10809" extrusionOk="0">
                    <a:moveTo>
                      <a:pt x="1877" y="1"/>
                    </a:moveTo>
                    <a:cubicBezTo>
                      <a:pt x="1877" y="1"/>
                      <a:pt x="1763" y="115"/>
                      <a:pt x="1536" y="342"/>
                    </a:cubicBezTo>
                    <a:cubicBezTo>
                      <a:pt x="1308" y="627"/>
                      <a:pt x="967" y="1025"/>
                      <a:pt x="740" y="1537"/>
                    </a:cubicBezTo>
                    <a:cubicBezTo>
                      <a:pt x="228" y="2561"/>
                      <a:pt x="0" y="4039"/>
                      <a:pt x="57" y="5405"/>
                    </a:cubicBezTo>
                    <a:cubicBezTo>
                      <a:pt x="57" y="6087"/>
                      <a:pt x="114" y="6770"/>
                      <a:pt x="171" y="7452"/>
                    </a:cubicBezTo>
                    <a:cubicBezTo>
                      <a:pt x="285" y="8078"/>
                      <a:pt x="398" y="8647"/>
                      <a:pt x="455" y="9159"/>
                    </a:cubicBezTo>
                    <a:cubicBezTo>
                      <a:pt x="683" y="10126"/>
                      <a:pt x="853" y="10808"/>
                      <a:pt x="853" y="10808"/>
                    </a:cubicBezTo>
                    <a:lnTo>
                      <a:pt x="2219" y="10524"/>
                    </a:lnTo>
                    <a:cubicBezTo>
                      <a:pt x="2219" y="10524"/>
                      <a:pt x="2105" y="9898"/>
                      <a:pt x="1877" y="8931"/>
                    </a:cubicBezTo>
                    <a:cubicBezTo>
                      <a:pt x="1763" y="8419"/>
                      <a:pt x="1707" y="7851"/>
                      <a:pt x="1593" y="7282"/>
                    </a:cubicBezTo>
                    <a:cubicBezTo>
                      <a:pt x="1536" y="6656"/>
                      <a:pt x="1479" y="6030"/>
                      <a:pt x="1479" y="5405"/>
                    </a:cubicBezTo>
                    <a:cubicBezTo>
                      <a:pt x="1422" y="4153"/>
                      <a:pt x="1650" y="2902"/>
                      <a:pt x="1991" y="2162"/>
                    </a:cubicBezTo>
                    <a:cubicBezTo>
                      <a:pt x="2162" y="1764"/>
                      <a:pt x="2389" y="1537"/>
                      <a:pt x="2503" y="1366"/>
                    </a:cubicBezTo>
                    <a:cubicBezTo>
                      <a:pt x="2730" y="1195"/>
                      <a:pt x="2844" y="1082"/>
                      <a:pt x="2844" y="1082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7832325" y="2181813"/>
                <a:ext cx="35575" cy="2360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9443" fill="none" extrusionOk="0">
                    <a:moveTo>
                      <a:pt x="797" y="9443"/>
                    </a:moveTo>
                    <a:cubicBezTo>
                      <a:pt x="797" y="9443"/>
                      <a:pt x="683" y="8817"/>
                      <a:pt x="455" y="7850"/>
                    </a:cubicBezTo>
                    <a:cubicBezTo>
                      <a:pt x="341" y="7338"/>
                      <a:pt x="285" y="6770"/>
                      <a:pt x="171" y="6201"/>
                    </a:cubicBezTo>
                    <a:cubicBezTo>
                      <a:pt x="114" y="5575"/>
                      <a:pt x="57" y="4949"/>
                      <a:pt x="57" y="4324"/>
                    </a:cubicBezTo>
                    <a:cubicBezTo>
                      <a:pt x="0" y="3072"/>
                      <a:pt x="228" y="1821"/>
                      <a:pt x="569" y="1081"/>
                    </a:cubicBezTo>
                    <a:cubicBezTo>
                      <a:pt x="740" y="683"/>
                      <a:pt x="967" y="456"/>
                      <a:pt x="1081" y="285"/>
                    </a:cubicBezTo>
                    <a:cubicBezTo>
                      <a:pt x="1308" y="114"/>
                      <a:pt x="1422" y="1"/>
                      <a:pt x="1422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7796775" y="2154788"/>
                <a:ext cx="46950" cy="2702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0809" fill="none" extrusionOk="0">
                    <a:moveTo>
                      <a:pt x="1877" y="1"/>
                    </a:moveTo>
                    <a:cubicBezTo>
                      <a:pt x="1877" y="1"/>
                      <a:pt x="1763" y="115"/>
                      <a:pt x="1536" y="342"/>
                    </a:cubicBezTo>
                    <a:cubicBezTo>
                      <a:pt x="1308" y="627"/>
                      <a:pt x="967" y="1025"/>
                      <a:pt x="740" y="1537"/>
                    </a:cubicBezTo>
                    <a:cubicBezTo>
                      <a:pt x="228" y="2561"/>
                      <a:pt x="0" y="4039"/>
                      <a:pt x="57" y="5405"/>
                    </a:cubicBezTo>
                    <a:cubicBezTo>
                      <a:pt x="57" y="6087"/>
                      <a:pt x="114" y="6770"/>
                      <a:pt x="171" y="7452"/>
                    </a:cubicBezTo>
                    <a:cubicBezTo>
                      <a:pt x="285" y="8078"/>
                      <a:pt x="398" y="8647"/>
                      <a:pt x="455" y="9159"/>
                    </a:cubicBezTo>
                    <a:cubicBezTo>
                      <a:pt x="683" y="10126"/>
                      <a:pt x="853" y="10808"/>
                      <a:pt x="853" y="10808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7815250" y="2165288"/>
                <a:ext cx="427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560" extrusionOk="0">
                    <a:moveTo>
                      <a:pt x="754" y="0"/>
                    </a:moveTo>
                    <a:cubicBezTo>
                      <a:pt x="602" y="0"/>
                      <a:pt x="362" y="154"/>
                      <a:pt x="228" y="377"/>
                    </a:cubicBezTo>
                    <a:cubicBezTo>
                      <a:pt x="1" y="662"/>
                      <a:pt x="1" y="946"/>
                      <a:pt x="114" y="1003"/>
                    </a:cubicBezTo>
                    <a:lnTo>
                      <a:pt x="1138" y="1515"/>
                    </a:lnTo>
                    <a:cubicBezTo>
                      <a:pt x="1169" y="1545"/>
                      <a:pt x="1203" y="1560"/>
                      <a:pt x="1241" y="1560"/>
                    </a:cubicBezTo>
                    <a:cubicBezTo>
                      <a:pt x="1343" y="1560"/>
                      <a:pt x="1468" y="1454"/>
                      <a:pt x="1593" y="1287"/>
                    </a:cubicBezTo>
                    <a:cubicBezTo>
                      <a:pt x="1707" y="1117"/>
                      <a:pt x="1707" y="946"/>
                      <a:pt x="1593" y="832"/>
                    </a:cubicBezTo>
                    <a:lnTo>
                      <a:pt x="854" y="36"/>
                    </a:lnTo>
                    <a:cubicBezTo>
                      <a:pt x="830" y="12"/>
                      <a:pt x="795" y="0"/>
                      <a:pt x="7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7798200" y="2211463"/>
                <a:ext cx="42675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318" extrusionOk="0">
                    <a:moveTo>
                      <a:pt x="417" y="0"/>
                    </a:moveTo>
                    <a:cubicBezTo>
                      <a:pt x="296" y="0"/>
                      <a:pt x="108" y="215"/>
                      <a:pt x="57" y="521"/>
                    </a:cubicBezTo>
                    <a:cubicBezTo>
                      <a:pt x="0" y="805"/>
                      <a:pt x="57" y="1090"/>
                      <a:pt x="228" y="1090"/>
                    </a:cubicBezTo>
                    <a:lnTo>
                      <a:pt x="1308" y="1317"/>
                    </a:lnTo>
                    <a:cubicBezTo>
                      <a:pt x="1479" y="1317"/>
                      <a:pt x="1593" y="1147"/>
                      <a:pt x="1650" y="862"/>
                    </a:cubicBezTo>
                    <a:cubicBezTo>
                      <a:pt x="1706" y="635"/>
                      <a:pt x="1706" y="407"/>
                      <a:pt x="1536" y="350"/>
                    </a:cubicBezTo>
                    <a:lnTo>
                      <a:pt x="455" y="9"/>
                    </a:lnTo>
                    <a:cubicBezTo>
                      <a:pt x="443" y="3"/>
                      <a:pt x="430" y="0"/>
                      <a:pt x="41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7792500" y="2254213"/>
                <a:ext cx="42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99" extrusionOk="0">
                    <a:moveTo>
                      <a:pt x="319" y="0"/>
                    </a:moveTo>
                    <a:cubicBezTo>
                      <a:pt x="207" y="0"/>
                      <a:pt x="57" y="376"/>
                      <a:pt x="57" y="802"/>
                    </a:cubicBezTo>
                    <a:cubicBezTo>
                      <a:pt x="1" y="1257"/>
                      <a:pt x="171" y="1598"/>
                      <a:pt x="285" y="1598"/>
                    </a:cubicBezTo>
                    <a:lnTo>
                      <a:pt x="1423" y="1541"/>
                    </a:lnTo>
                    <a:cubicBezTo>
                      <a:pt x="1593" y="1541"/>
                      <a:pt x="1650" y="1257"/>
                      <a:pt x="1707" y="859"/>
                    </a:cubicBezTo>
                    <a:cubicBezTo>
                      <a:pt x="1707" y="461"/>
                      <a:pt x="1593" y="119"/>
                      <a:pt x="1479" y="119"/>
                    </a:cubicBezTo>
                    <a:lnTo>
                      <a:pt x="342" y="6"/>
                    </a:lnTo>
                    <a:cubicBezTo>
                      <a:pt x="334" y="2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7793925" y="2306963"/>
                <a:ext cx="426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8" extrusionOk="0">
                    <a:moveTo>
                      <a:pt x="1366" y="0"/>
                    </a:moveTo>
                    <a:lnTo>
                      <a:pt x="285" y="57"/>
                    </a:lnTo>
                    <a:cubicBezTo>
                      <a:pt x="114" y="57"/>
                      <a:pt x="0" y="341"/>
                      <a:pt x="57" y="626"/>
                    </a:cubicBezTo>
                    <a:cubicBezTo>
                      <a:pt x="57" y="910"/>
                      <a:pt x="228" y="1138"/>
                      <a:pt x="342" y="1138"/>
                    </a:cubicBezTo>
                    <a:lnTo>
                      <a:pt x="1479" y="1024"/>
                    </a:lnTo>
                    <a:cubicBezTo>
                      <a:pt x="1593" y="967"/>
                      <a:pt x="1707" y="740"/>
                      <a:pt x="1707" y="455"/>
                    </a:cubicBezTo>
                    <a:cubicBezTo>
                      <a:pt x="1650" y="228"/>
                      <a:pt x="1536" y="0"/>
                      <a:pt x="136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7799600" y="2346763"/>
                <a:ext cx="44125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94" extrusionOk="0">
                    <a:moveTo>
                      <a:pt x="1309" y="1"/>
                    </a:moveTo>
                    <a:lnTo>
                      <a:pt x="228" y="172"/>
                    </a:lnTo>
                    <a:cubicBezTo>
                      <a:pt x="58" y="172"/>
                      <a:pt x="1" y="513"/>
                      <a:pt x="58" y="911"/>
                    </a:cubicBezTo>
                    <a:cubicBezTo>
                      <a:pt x="115" y="1309"/>
                      <a:pt x="285" y="1594"/>
                      <a:pt x="456" y="1594"/>
                    </a:cubicBezTo>
                    <a:lnTo>
                      <a:pt x="1537" y="1423"/>
                    </a:lnTo>
                    <a:cubicBezTo>
                      <a:pt x="1707" y="1366"/>
                      <a:pt x="1764" y="1082"/>
                      <a:pt x="1707" y="683"/>
                    </a:cubicBezTo>
                    <a:cubicBezTo>
                      <a:pt x="1650" y="285"/>
                      <a:pt x="1480" y="1"/>
                      <a:pt x="13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7809575" y="2396538"/>
                <a:ext cx="441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3" extrusionOk="0">
                    <a:moveTo>
                      <a:pt x="1308" y="1"/>
                    </a:moveTo>
                    <a:lnTo>
                      <a:pt x="228" y="228"/>
                    </a:lnTo>
                    <a:cubicBezTo>
                      <a:pt x="57" y="228"/>
                      <a:pt x="0" y="456"/>
                      <a:pt x="57" y="797"/>
                    </a:cubicBezTo>
                    <a:cubicBezTo>
                      <a:pt x="114" y="1081"/>
                      <a:pt x="284" y="1252"/>
                      <a:pt x="455" y="1252"/>
                    </a:cubicBezTo>
                    <a:lnTo>
                      <a:pt x="1536" y="968"/>
                    </a:lnTo>
                    <a:cubicBezTo>
                      <a:pt x="1707" y="968"/>
                      <a:pt x="1763" y="740"/>
                      <a:pt x="1707" y="456"/>
                    </a:cubicBezTo>
                    <a:cubicBezTo>
                      <a:pt x="1650" y="171"/>
                      <a:pt x="1479" y="1"/>
                      <a:pt x="130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7892050" y="2218788"/>
                <a:ext cx="72550" cy="2531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10126" extrusionOk="0">
                    <a:moveTo>
                      <a:pt x="2503" y="1"/>
                    </a:moveTo>
                    <a:lnTo>
                      <a:pt x="1081" y="171"/>
                    </a:lnTo>
                    <a:cubicBezTo>
                      <a:pt x="1081" y="171"/>
                      <a:pt x="1138" y="797"/>
                      <a:pt x="1252" y="1707"/>
                    </a:cubicBezTo>
                    <a:cubicBezTo>
                      <a:pt x="1365" y="2617"/>
                      <a:pt x="1479" y="3812"/>
                      <a:pt x="1365" y="5006"/>
                    </a:cubicBezTo>
                    <a:cubicBezTo>
                      <a:pt x="1365" y="5291"/>
                      <a:pt x="1308" y="5575"/>
                      <a:pt x="1308" y="5859"/>
                    </a:cubicBezTo>
                    <a:cubicBezTo>
                      <a:pt x="1308" y="5973"/>
                      <a:pt x="1252" y="6144"/>
                      <a:pt x="1252" y="6257"/>
                    </a:cubicBezTo>
                    <a:cubicBezTo>
                      <a:pt x="1195" y="6428"/>
                      <a:pt x="1195" y="6542"/>
                      <a:pt x="1138" y="6656"/>
                    </a:cubicBezTo>
                    <a:cubicBezTo>
                      <a:pt x="1081" y="6940"/>
                      <a:pt x="1024" y="7168"/>
                      <a:pt x="967" y="7395"/>
                    </a:cubicBezTo>
                    <a:cubicBezTo>
                      <a:pt x="853" y="7623"/>
                      <a:pt x="797" y="7850"/>
                      <a:pt x="683" y="8078"/>
                    </a:cubicBezTo>
                    <a:cubicBezTo>
                      <a:pt x="569" y="8476"/>
                      <a:pt x="341" y="8760"/>
                      <a:pt x="228" y="8988"/>
                    </a:cubicBezTo>
                    <a:cubicBezTo>
                      <a:pt x="57" y="9158"/>
                      <a:pt x="0" y="9272"/>
                      <a:pt x="0" y="9272"/>
                    </a:cubicBezTo>
                    <a:lnTo>
                      <a:pt x="1195" y="10125"/>
                    </a:lnTo>
                    <a:cubicBezTo>
                      <a:pt x="1195" y="10125"/>
                      <a:pt x="1252" y="9955"/>
                      <a:pt x="1422" y="9727"/>
                    </a:cubicBezTo>
                    <a:cubicBezTo>
                      <a:pt x="1593" y="9443"/>
                      <a:pt x="1820" y="9102"/>
                      <a:pt x="1991" y="8646"/>
                    </a:cubicBezTo>
                    <a:cubicBezTo>
                      <a:pt x="2105" y="8419"/>
                      <a:pt x="2219" y="8135"/>
                      <a:pt x="2332" y="7850"/>
                    </a:cubicBezTo>
                    <a:cubicBezTo>
                      <a:pt x="2389" y="7566"/>
                      <a:pt x="2446" y="7281"/>
                      <a:pt x="2560" y="6997"/>
                    </a:cubicBezTo>
                    <a:cubicBezTo>
                      <a:pt x="2560" y="6826"/>
                      <a:pt x="2617" y="6656"/>
                      <a:pt x="2674" y="6542"/>
                    </a:cubicBezTo>
                    <a:cubicBezTo>
                      <a:pt x="2674" y="6371"/>
                      <a:pt x="2674" y="6201"/>
                      <a:pt x="2730" y="6030"/>
                    </a:cubicBezTo>
                    <a:cubicBezTo>
                      <a:pt x="2730" y="5746"/>
                      <a:pt x="2787" y="5404"/>
                      <a:pt x="2787" y="5063"/>
                    </a:cubicBezTo>
                    <a:cubicBezTo>
                      <a:pt x="2901" y="3755"/>
                      <a:pt x="2787" y="2503"/>
                      <a:pt x="2674" y="1536"/>
                    </a:cubicBezTo>
                    <a:cubicBezTo>
                      <a:pt x="2560" y="626"/>
                      <a:pt x="2503" y="1"/>
                      <a:pt x="2503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7921900" y="2218788"/>
                <a:ext cx="42700" cy="2531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0126" fill="none" extrusionOk="0">
                    <a:moveTo>
                      <a:pt x="1" y="10125"/>
                    </a:moveTo>
                    <a:cubicBezTo>
                      <a:pt x="1" y="10125"/>
                      <a:pt x="58" y="9955"/>
                      <a:pt x="228" y="9727"/>
                    </a:cubicBezTo>
                    <a:cubicBezTo>
                      <a:pt x="399" y="9443"/>
                      <a:pt x="626" y="9102"/>
                      <a:pt x="797" y="8646"/>
                    </a:cubicBezTo>
                    <a:cubicBezTo>
                      <a:pt x="911" y="8362"/>
                      <a:pt x="1025" y="8135"/>
                      <a:pt x="1138" y="7850"/>
                    </a:cubicBezTo>
                    <a:cubicBezTo>
                      <a:pt x="1195" y="7566"/>
                      <a:pt x="1252" y="7281"/>
                      <a:pt x="1366" y="6997"/>
                    </a:cubicBezTo>
                    <a:cubicBezTo>
                      <a:pt x="1366" y="6826"/>
                      <a:pt x="1423" y="6656"/>
                      <a:pt x="1480" y="6542"/>
                    </a:cubicBezTo>
                    <a:cubicBezTo>
                      <a:pt x="1480" y="6371"/>
                      <a:pt x="1480" y="6201"/>
                      <a:pt x="1536" y="6030"/>
                    </a:cubicBezTo>
                    <a:cubicBezTo>
                      <a:pt x="1536" y="5746"/>
                      <a:pt x="1593" y="5404"/>
                      <a:pt x="1593" y="5063"/>
                    </a:cubicBezTo>
                    <a:cubicBezTo>
                      <a:pt x="1707" y="3755"/>
                      <a:pt x="1593" y="2503"/>
                      <a:pt x="1480" y="1536"/>
                    </a:cubicBezTo>
                    <a:cubicBezTo>
                      <a:pt x="1366" y="626"/>
                      <a:pt x="1309" y="1"/>
                      <a:pt x="1309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7892050" y="2223063"/>
                <a:ext cx="37000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9102" fill="none" extrusionOk="0">
                    <a:moveTo>
                      <a:pt x="1081" y="0"/>
                    </a:moveTo>
                    <a:cubicBezTo>
                      <a:pt x="1081" y="0"/>
                      <a:pt x="1138" y="626"/>
                      <a:pt x="1252" y="1536"/>
                    </a:cubicBezTo>
                    <a:cubicBezTo>
                      <a:pt x="1365" y="2446"/>
                      <a:pt x="1479" y="3641"/>
                      <a:pt x="1365" y="4835"/>
                    </a:cubicBezTo>
                    <a:cubicBezTo>
                      <a:pt x="1365" y="5120"/>
                      <a:pt x="1308" y="5404"/>
                      <a:pt x="1308" y="5688"/>
                    </a:cubicBezTo>
                    <a:cubicBezTo>
                      <a:pt x="1308" y="5802"/>
                      <a:pt x="1252" y="5973"/>
                      <a:pt x="1252" y="6086"/>
                    </a:cubicBezTo>
                    <a:cubicBezTo>
                      <a:pt x="1195" y="6257"/>
                      <a:pt x="1195" y="6371"/>
                      <a:pt x="1138" y="6485"/>
                    </a:cubicBezTo>
                    <a:cubicBezTo>
                      <a:pt x="1081" y="6769"/>
                      <a:pt x="1024" y="6997"/>
                      <a:pt x="967" y="7224"/>
                    </a:cubicBezTo>
                    <a:cubicBezTo>
                      <a:pt x="853" y="7452"/>
                      <a:pt x="797" y="7679"/>
                      <a:pt x="683" y="7907"/>
                    </a:cubicBezTo>
                    <a:cubicBezTo>
                      <a:pt x="569" y="8305"/>
                      <a:pt x="341" y="8589"/>
                      <a:pt x="228" y="8760"/>
                    </a:cubicBezTo>
                    <a:cubicBezTo>
                      <a:pt x="57" y="8987"/>
                      <a:pt x="0" y="9101"/>
                      <a:pt x="0" y="910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7916225" y="2230163"/>
                <a:ext cx="426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39" extrusionOk="0">
                    <a:moveTo>
                      <a:pt x="1365" y="1"/>
                    </a:moveTo>
                    <a:lnTo>
                      <a:pt x="285" y="171"/>
                    </a:lnTo>
                    <a:cubicBezTo>
                      <a:pt x="114" y="171"/>
                      <a:pt x="0" y="399"/>
                      <a:pt x="57" y="683"/>
                    </a:cubicBezTo>
                    <a:cubicBezTo>
                      <a:pt x="114" y="968"/>
                      <a:pt x="228" y="1138"/>
                      <a:pt x="398" y="1138"/>
                    </a:cubicBezTo>
                    <a:lnTo>
                      <a:pt x="1479" y="968"/>
                    </a:lnTo>
                    <a:cubicBezTo>
                      <a:pt x="1650" y="968"/>
                      <a:pt x="1707" y="740"/>
                      <a:pt x="1707" y="456"/>
                    </a:cubicBezTo>
                    <a:cubicBezTo>
                      <a:pt x="1650" y="228"/>
                      <a:pt x="1536" y="1"/>
                      <a:pt x="136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7921900" y="2274238"/>
                <a:ext cx="4127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25" extrusionOk="0">
                    <a:moveTo>
                      <a:pt x="1309" y="1"/>
                    </a:moveTo>
                    <a:lnTo>
                      <a:pt x="228" y="115"/>
                    </a:lnTo>
                    <a:cubicBezTo>
                      <a:pt x="58" y="115"/>
                      <a:pt x="1" y="342"/>
                      <a:pt x="1" y="570"/>
                    </a:cubicBezTo>
                    <a:cubicBezTo>
                      <a:pt x="1" y="854"/>
                      <a:pt x="114" y="1025"/>
                      <a:pt x="285" y="1025"/>
                    </a:cubicBezTo>
                    <a:lnTo>
                      <a:pt x="1423" y="968"/>
                    </a:lnTo>
                    <a:cubicBezTo>
                      <a:pt x="1536" y="968"/>
                      <a:pt x="1650" y="740"/>
                      <a:pt x="1650" y="456"/>
                    </a:cubicBezTo>
                    <a:cubicBezTo>
                      <a:pt x="1650" y="172"/>
                      <a:pt x="1480" y="1"/>
                      <a:pt x="13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7921900" y="2311213"/>
                <a:ext cx="42700" cy="371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486" extrusionOk="0">
                    <a:moveTo>
                      <a:pt x="1423" y="1"/>
                    </a:moveTo>
                    <a:lnTo>
                      <a:pt x="285" y="58"/>
                    </a:lnTo>
                    <a:cubicBezTo>
                      <a:pt x="171" y="58"/>
                      <a:pt x="58" y="342"/>
                      <a:pt x="58" y="740"/>
                    </a:cubicBezTo>
                    <a:cubicBezTo>
                      <a:pt x="1" y="1082"/>
                      <a:pt x="114" y="1423"/>
                      <a:pt x="285" y="1423"/>
                    </a:cubicBezTo>
                    <a:lnTo>
                      <a:pt x="1423" y="1480"/>
                    </a:lnTo>
                    <a:cubicBezTo>
                      <a:pt x="1431" y="1484"/>
                      <a:pt x="1440" y="1486"/>
                      <a:pt x="1449" y="1486"/>
                    </a:cubicBezTo>
                    <a:cubicBezTo>
                      <a:pt x="1561" y="1486"/>
                      <a:pt x="1707" y="1166"/>
                      <a:pt x="1707" y="797"/>
                    </a:cubicBezTo>
                    <a:cubicBezTo>
                      <a:pt x="1707" y="342"/>
                      <a:pt x="1593" y="1"/>
                      <a:pt x="142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7919050" y="2359338"/>
                <a:ext cx="4270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148" extrusionOk="0">
                    <a:moveTo>
                      <a:pt x="290" y="1"/>
                    </a:moveTo>
                    <a:cubicBezTo>
                      <a:pt x="148" y="1"/>
                      <a:pt x="52" y="204"/>
                      <a:pt x="1" y="408"/>
                    </a:cubicBezTo>
                    <a:cubicBezTo>
                      <a:pt x="1" y="635"/>
                      <a:pt x="58" y="863"/>
                      <a:pt x="228" y="920"/>
                    </a:cubicBezTo>
                    <a:lnTo>
                      <a:pt x="1309" y="1147"/>
                    </a:lnTo>
                    <a:cubicBezTo>
                      <a:pt x="1423" y="1147"/>
                      <a:pt x="1650" y="977"/>
                      <a:pt x="1650" y="692"/>
                    </a:cubicBezTo>
                    <a:cubicBezTo>
                      <a:pt x="1707" y="408"/>
                      <a:pt x="1594" y="124"/>
                      <a:pt x="1480" y="124"/>
                    </a:cubicBezTo>
                    <a:lnTo>
                      <a:pt x="342" y="10"/>
                    </a:lnTo>
                    <a:cubicBezTo>
                      <a:pt x="324" y="4"/>
                      <a:pt x="307" y="1"/>
                      <a:pt x="29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7906275" y="2394913"/>
                <a:ext cx="469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11" extrusionOk="0">
                    <a:moveTo>
                      <a:pt x="518" y="0"/>
                    </a:moveTo>
                    <a:cubicBezTo>
                      <a:pt x="375" y="0"/>
                      <a:pt x="273" y="215"/>
                      <a:pt x="171" y="521"/>
                    </a:cubicBezTo>
                    <a:cubicBezTo>
                      <a:pt x="0" y="805"/>
                      <a:pt x="57" y="1090"/>
                      <a:pt x="171" y="1146"/>
                    </a:cubicBezTo>
                    <a:lnTo>
                      <a:pt x="1195" y="1601"/>
                    </a:lnTo>
                    <a:cubicBezTo>
                      <a:pt x="1206" y="1607"/>
                      <a:pt x="1219" y="1610"/>
                      <a:pt x="1233" y="1610"/>
                    </a:cubicBezTo>
                    <a:cubicBezTo>
                      <a:pt x="1354" y="1610"/>
                      <a:pt x="1553" y="1390"/>
                      <a:pt x="1706" y="1033"/>
                    </a:cubicBezTo>
                    <a:cubicBezTo>
                      <a:pt x="1877" y="691"/>
                      <a:pt x="1763" y="350"/>
                      <a:pt x="1650" y="293"/>
                    </a:cubicBezTo>
                    <a:lnTo>
                      <a:pt x="569" y="9"/>
                    </a:lnTo>
                    <a:cubicBezTo>
                      <a:pt x="551" y="3"/>
                      <a:pt x="534" y="0"/>
                      <a:pt x="51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7889200" y="2434588"/>
                <a:ext cx="426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81" extrusionOk="0">
                    <a:moveTo>
                      <a:pt x="559" y="0"/>
                    </a:moveTo>
                    <a:cubicBezTo>
                      <a:pt x="438" y="0"/>
                      <a:pt x="265" y="110"/>
                      <a:pt x="171" y="299"/>
                    </a:cubicBezTo>
                    <a:cubicBezTo>
                      <a:pt x="0" y="470"/>
                      <a:pt x="0" y="697"/>
                      <a:pt x="171" y="811"/>
                    </a:cubicBezTo>
                    <a:lnTo>
                      <a:pt x="1024" y="1437"/>
                    </a:lnTo>
                    <a:cubicBezTo>
                      <a:pt x="1068" y="1466"/>
                      <a:pt x="1116" y="1480"/>
                      <a:pt x="1165" y="1480"/>
                    </a:cubicBezTo>
                    <a:cubicBezTo>
                      <a:pt x="1305" y="1480"/>
                      <a:pt x="1452" y="1363"/>
                      <a:pt x="1536" y="1152"/>
                    </a:cubicBezTo>
                    <a:cubicBezTo>
                      <a:pt x="1707" y="925"/>
                      <a:pt x="1707" y="640"/>
                      <a:pt x="1593" y="583"/>
                    </a:cubicBezTo>
                    <a:lnTo>
                      <a:pt x="626" y="14"/>
                    </a:lnTo>
                    <a:cubicBezTo>
                      <a:pt x="607" y="5"/>
                      <a:pt x="584" y="0"/>
                      <a:pt x="55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7909100" y="2396538"/>
                <a:ext cx="2076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3471" extrusionOk="0">
                    <a:moveTo>
                      <a:pt x="8021" y="1"/>
                    </a:moveTo>
                    <a:cubicBezTo>
                      <a:pt x="8021" y="1"/>
                      <a:pt x="7509" y="58"/>
                      <a:pt x="6770" y="171"/>
                    </a:cubicBezTo>
                    <a:cubicBezTo>
                      <a:pt x="6030" y="342"/>
                      <a:pt x="5006" y="456"/>
                      <a:pt x="3982" y="683"/>
                    </a:cubicBezTo>
                    <a:cubicBezTo>
                      <a:pt x="2959" y="911"/>
                      <a:pt x="1878" y="1195"/>
                      <a:pt x="1138" y="1650"/>
                    </a:cubicBezTo>
                    <a:cubicBezTo>
                      <a:pt x="797" y="1821"/>
                      <a:pt x="513" y="1992"/>
                      <a:pt x="285" y="2162"/>
                    </a:cubicBezTo>
                    <a:cubicBezTo>
                      <a:pt x="115" y="2276"/>
                      <a:pt x="1" y="2333"/>
                      <a:pt x="1" y="2333"/>
                    </a:cubicBezTo>
                    <a:lnTo>
                      <a:pt x="854" y="3470"/>
                    </a:lnTo>
                    <a:cubicBezTo>
                      <a:pt x="854" y="3470"/>
                      <a:pt x="911" y="3414"/>
                      <a:pt x="1082" y="3300"/>
                    </a:cubicBezTo>
                    <a:cubicBezTo>
                      <a:pt x="1252" y="3186"/>
                      <a:pt x="1480" y="3015"/>
                      <a:pt x="1821" y="2902"/>
                    </a:cubicBezTo>
                    <a:cubicBezTo>
                      <a:pt x="1935" y="2845"/>
                      <a:pt x="2105" y="2731"/>
                      <a:pt x="2333" y="2674"/>
                    </a:cubicBezTo>
                    <a:cubicBezTo>
                      <a:pt x="2504" y="2560"/>
                      <a:pt x="2731" y="2503"/>
                      <a:pt x="2902" y="2447"/>
                    </a:cubicBezTo>
                    <a:cubicBezTo>
                      <a:pt x="3300" y="2276"/>
                      <a:pt x="3812" y="2162"/>
                      <a:pt x="4267" y="2048"/>
                    </a:cubicBezTo>
                    <a:cubicBezTo>
                      <a:pt x="5234" y="1878"/>
                      <a:pt x="6258" y="1707"/>
                      <a:pt x="6997" y="1593"/>
                    </a:cubicBezTo>
                    <a:cubicBezTo>
                      <a:pt x="7793" y="1480"/>
                      <a:pt x="8305" y="1366"/>
                      <a:pt x="8305" y="1366"/>
                    </a:cubicBezTo>
                    <a:lnTo>
                      <a:pt x="8021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7930425" y="2430663"/>
                <a:ext cx="1863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2106" fill="none" extrusionOk="0">
                    <a:moveTo>
                      <a:pt x="1" y="2105"/>
                    </a:moveTo>
                    <a:cubicBezTo>
                      <a:pt x="1" y="2105"/>
                      <a:pt x="58" y="2049"/>
                      <a:pt x="229" y="1935"/>
                    </a:cubicBezTo>
                    <a:cubicBezTo>
                      <a:pt x="399" y="1821"/>
                      <a:pt x="627" y="1650"/>
                      <a:pt x="968" y="1537"/>
                    </a:cubicBezTo>
                    <a:cubicBezTo>
                      <a:pt x="1082" y="1480"/>
                      <a:pt x="1252" y="1366"/>
                      <a:pt x="1480" y="1309"/>
                    </a:cubicBezTo>
                    <a:cubicBezTo>
                      <a:pt x="1651" y="1195"/>
                      <a:pt x="1878" y="1138"/>
                      <a:pt x="2049" y="1082"/>
                    </a:cubicBezTo>
                    <a:cubicBezTo>
                      <a:pt x="2447" y="911"/>
                      <a:pt x="2959" y="797"/>
                      <a:pt x="3414" y="683"/>
                    </a:cubicBezTo>
                    <a:cubicBezTo>
                      <a:pt x="4381" y="513"/>
                      <a:pt x="5405" y="342"/>
                      <a:pt x="6144" y="228"/>
                    </a:cubicBezTo>
                    <a:cubicBezTo>
                      <a:pt x="6940" y="115"/>
                      <a:pt x="7452" y="1"/>
                      <a:pt x="7452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7909100" y="2396538"/>
                <a:ext cx="200525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333" fill="none" extrusionOk="0">
                    <a:moveTo>
                      <a:pt x="8021" y="1"/>
                    </a:moveTo>
                    <a:cubicBezTo>
                      <a:pt x="8021" y="1"/>
                      <a:pt x="7509" y="58"/>
                      <a:pt x="6770" y="171"/>
                    </a:cubicBezTo>
                    <a:cubicBezTo>
                      <a:pt x="6030" y="342"/>
                      <a:pt x="5006" y="456"/>
                      <a:pt x="3982" y="683"/>
                    </a:cubicBezTo>
                    <a:cubicBezTo>
                      <a:pt x="2959" y="911"/>
                      <a:pt x="1878" y="1195"/>
                      <a:pt x="1138" y="1650"/>
                    </a:cubicBezTo>
                    <a:cubicBezTo>
                      <a:pt x="797" y="1821"/>
                      <a:pt x="513" y="1992"/>
                      <a:pt x="285" y="2162"/>
                    </a:cubicBezTo>
                    <a:cubicBezTo>
                      <a:pt x="115" y="2276"/>
                      <a:pt x="1" y="2333"/>
                      <a:pt x="1" y="2333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8081175" y="2394738"/>
                <a:ext cx="2562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66" extrusionOk="0">
                    <a:moveTo>
                      <a:pt x="461" y="1"/>
                    </a:moveTo>
                    <a:cubicBezTo>
                      <a:pt x="423" y="1"/>
                      <a:pt x="383" y="5"/>
                      <a:pt x="342" y="16"/>
                    </a:cubicBezTo>
                    <a:cubicBezTo>
                      <a:pt x="114" y="73"/>
                      <a:pt x="0" y="186"/>
                      <a:pt x="0" y="357"/>
                    </a:cubicBezTo>
                    <a:lnTo>
                      <a:pt x="171" y="1438"/>
                    </a:lnTo>
                    <a:cubicBezTo>
                      <a:pt x="228" y="1608"/>
                      <a:pt x="399" y="1665"/>
                      <a:pt x="626" y="1665"/>
                    </a:cubicBezTo>
                    <a:cubicBezTo>
                      <a:pt x="854" y="1608"/>
                      <a:pt x="1024" y="1438"/>
                      <a:pt x="967" y="1324"/>
                    </a:cubicBezTo>
                    <a:lnTo>
                      <a:pt x="797" y="186"/>
                    </a:lnTo>
                    <a:cubicBezTo>
                      <a:pt x="750" y="94"/>
                      <a:pt x="628" y="1"/>
                      <a:pt x="46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8045625" y="2400438"/>
                <a:ext cx="2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665" extrusionOk="0">
                    <a:moveTo>
                      <a:pt x="517" y="0"/>
                    </a:moveTo>
                    <a:cubicBezTo>
                      <a:pt x="480" y="0"/>
                      <a:pt x="440" y="5"/>
                      <a:pt x="399" y="15"/>
                    </a:cubicBezTo>
                    <a:cubicBezTo>
                      <a:pt x="171" y="15"/>
                      <a:pt x="0" y="186"/>
                      <a:pt x="0" y="357"/>
                    </a:cubicBezTo>
                    <a:lnTo>
                      <a:pt x="228" y="1437"/>
                    </a:lnTo>
                    <a:cubicBezTo>
                      <a:pt x="228" y="1608"/>
                      <a:pt x="455" y="1665"/>
                      <a:pt x="626" y="1665"/>
                    </a:cubicBezTo>
                    <a:cubicBezTo>
                      <a:pt x="854" y="1608"/>
                      <a:pt x="1024" y="1437"/>
                      <a:pt x="1024" y="1324"/>
                    </a:cubicBezTo>
                    <a:lnTo>
                      <a:pt x="797" y="186"/>
                    </a:lnTo>
                    <a:cubicBezTo>
                      <a:pt x="797" y="93"/>
                      <a:pt x="683" y="0"/>
                      <a:pt x="51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8005800" y="2405963"/>
                <a:ext cx="355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693" extrusionOk="0">
                    <a:moveTo>
                      <a:pt x="811" y="1"/>
                    </a:moveTo>
                    <a:cubicBezTo>
                      <a:pt x="737" y="1"/>
                      <a:pt x="655" y="8"/>
                      <a:pt x="569" y="22"/>
                    </a:cubicBezTo>
                    <a:cubicBezTo>
                      <a:pt x="228" y="79"/>
                      <a:pt x="1" y="249"/>
                      <a:pt x="1" y="420"/>
                    </a:cubicBezTo>
                    <a:lnTo>
                      <a:pt x="228" y="1501"/>
                    </a:lnTo>
                    <a:cubicBezTo>
                      <a:pt x="271" y="1629"/>
                      <a:pt x="442" y="1693"/>
                      <a:pt x="644" y="1693"/>
                    </a:cubicBezTo>
                    <a:cubicBezTo>
                      <a:pt x="712" y="1693"/>
                      <a:pt x="783" y="1686"/>
                      <a:pt x="854" y="1671"/>
                    </a:cubicBezTo>
                    <a:cubicBezTo>
                      <a:pt x="1195" y="1615"/>
                      <a:pt x="1423" y="1444"/>
                      <a:pt x="1366" y="1273"/>
                    </a:cubicBezTo>
                    <a:lnTo>
                      <a:pt x="1195" y="193"/>
                    </a:lnTo>
                    <a:cubicBezTo>
                      <a:pt x="1195" y="65"/>
                      <a:pt x="1035" y="1"/>
                      <a:pt x="8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7974525" y="2414488"/>
                <a:ext cx="284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638" extrusionOk="0">
                    <a:moveTo>
                      <a:pt x="510" y="1"/>
                    </a:moveTo>
                    <a:cubicBezTo>
                      <a:pt x="455" y="1"/>
                      <a:pt x="398" y="8"/>
                      <a:pt x="342" y="22"/>
                    </a:cubicBezTo>
                    <a:cubicBezTo>
                      <a:pt x="114" y="79"/>
                      <a:pt x="0" y="250"/>
                      <a:pt x="0" y="420"/>
                    </a:cubicBezTo>
                    <a:lnTo>
                      <a:pt x="342" y="1501"/>
                    </a:lnTo>
                    <a:cubicBezTo>
                      <a:pt x="383" y="1584"/>
                      <a:pt x="516" y="1637"/>
                      <a:pt x="652" y="1637"/>
                    </a:cubicBezTo>
                    <a:cubicBezTo>
                      <a:pt x="701" y="1637"/>
                      <a:pt x="751" y="1630"/>
                      <a:pt x="797" y="1615"/>
                    </a:cubicBezTo>
                    <a:cubicBezTo>
                      <a:pt x="1024" y="1558"/>
                      <a:pt x="1138" y="1444"/>
                      <a:pt x="1081" y="1274"/>
                    </a:cubicBezTo>
                    <a:lnTo>
                      <a:pt x="854" y="193"/>
                    </a:lnTo>
                    <a:cubicBezTo>
                      <a:pt x="811" y="65"/>
                      <a:pt x="672" y="1"/>
                      <a:pt x="51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7934700" y="2425263"/>
                <a:ext cx="3985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19" extrusionOk="0">
                    <a:moveTo>
                      <a:pt x="853" y="0"/>
                    </a:moveTo>
                    <a:cubicBezTo>
                      <a:pt x="751" y="0"/>
                      <a:pt x="632" y="32"/>
                      <a:pt x="513" y="103"/>
                    </a:cubicBezTo>
                    <a:cubicBezTo>
                      <a:pt x="228" y="274"/>
                      <a:pt x="1" y="501"/>
                      <a:pt x="114" y="615"/>
                    </a:cubicBezTo>
                    <a:lnTo>
                      <a:pt x="626" y="1582"/>
                    </a:lnTo>
                    <a:cubicBezTo>
                      <a:pt x="658" y="1676"/>
                      <a:pt x="741" y="1718"/>
                      <a:pt x="847" y="1718"/>
                    </a:cubicBezTo>
                    <a:cubicBezTo>
                      <a:pt x="934" y="1718"/>
                      <a:pt x="1036" y="1690"/>
                      <a:pt x="1138" y="1639"/>
                    </a:cubicBezTo>
                    <a:cubicBezTo>
                      <a:pt x="1423" y="1525"/>
                      <a:pt x="1593" y="1354"/>
                      <a:pt x="1536" y="1184"/>
                    </a:cubicBezTo>
                    <a:lnTo>
                      <a:pt x="1138" y="160"/>
                    </a:lnTo>
                    <a:cubicBezTo>
                      <a:pt x="1105" y="61"/>
                      <a:pt x="995" y="0"/>
                      <a:pt x="85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7904850" y="2444338"/>
                <a:ext cx="37000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64" extrusionOk="0">
                    <a:moveTo>
                      <a:pt x="646" y="0"/>
                    </a:moveTo>
                    <a:cubicBezTo>
                      <a:pt x="547" y="0"/>
                      <a:pt x="435" y="42"/>
                      <a:pt x="341" y="136"/>
                    </a:cubicBezTo>
                    <a:cubicBezTo>
                      <a:pt x="114" y="250"/>
                      <a:pt x="0" y="478"/>
                      <a:pt x="114" y="591"/>
                    </a:cubicBezTo>
                    <a:lnTo>
                      <a:pt x="796" y="1445"/>
                    </a:lnTo>
                    <a:cubicBezTo>
                      <a:pt x="867" y="1515"/>
                      <a:pt x="959" y="1564"/>
                      <a:pt x="1059" y="1564"/>
                    </a:cubicBezTo>
                    <a:cubicBezTo>
                      <a:pt x="1121" y="1564"/>
                      <a:pt x="1186" y="1545"/>
                      <a:pt x="1252" y="1502"/>
                    </a:cubicBezTo>
                    <a:cubicBezTo>
                      <a:pt x="1422" y="1388"/>
                      <a:pt x="1479" y="1160"/>
                      <a:pt x="1422" y="1047"/>
                    </a:cubicBezTo>
                    <a:lnTo>
                      <a:pt x="853" y="80"/>
                    </a:lnTo>
                    <a:cubicBezTo>
                      <a:pt x="802" y="28"/>
                      <a:pt x="728" y="0"/>
                      <a:pt x="64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7924750" y="2533063"/>
                <a:ext cx="2545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10183" h="3536" extrusionOk="0">
                    <a:moveTo>
                      <a:pt x="9045" y="0"/>
                    </a:moveTo>
                    <a:cubicBezTo>
                      <a:pt x="8476" y="910"/>
                      <a:pt x="7338" y="1365"/>
                      <a:pt x="6200" y="1707"/>
                    </a:cubicBezTo>
                    <a:cubicBezTo>
                      <a:pt x="5368" y="1957"/>
                      <a:pt x="4474" y="2115"/>
                      <a:pt x="3631" y="2115"/>
                    </a:cubicBezTo>
                    <a:cubicBezTo>
                      <a:pt x="3322" y="2115"/>
                      <a:pt x="3020" y="2094"/>
                      <a:pt x="2731" y="2048"/>
                    </a:cubicBezTo>
                    <a:lnTo>
                      <a:pt x="2788" y="2048"/>
                    </a:lnTo>
                    <a:cubicBezTo>
                      <a:pt x="1934" y="1877"/>
                      <a:pt x="1081" y="1820"/>
                      <a:pt x="399" y="1650"/>
                    </a:cubicBezTo>
                    <a:lnTo>
                      <a:pt x="0" y="3015"/>
                    </a:lnTo>
                    <a:cubicBezTo>
                      <a:pt x="911" y="3299"/>
                      <a:pt x="1764" y="3299"/>
                      <a:pt x="2446" y="3470"/>
                    </a:cubicBezTo>
                    <a:lnTo>
                      <a:pt x="2560" y="3470"/>
                    </a:lnTo>
                    <a:cubicBezTo>
                      <a:pt x="2932" y="3515"/>
                      <a:pt x="3296" y="3536"/>
                      <a:pt x="3654" y="3536"/>
                    </a:cubicBezTo>
                    <a:cubicBezTo>
                      <a:pt x="4666" y="3536"/>
                      <a:pt x="5632" y="3366"/>
                      <a:pt x="6599" y="3072"/>
                    </a:cubicBezTo>
                    <a:cubicBezTo>
                      <a:pt x="7281" y="2901"/>
                      <a:pt x="7907" y="2674"/>
                      <a:pt x="8533" y="2332"/>
                    </a:cubicBezTo>
                    <a:cubicBezTo>
                      <a:pt x="8874" y="2162"/>
                      <a:pt x="9158" y="1934"/>
                      <a:pt x="9443" y="1707"/>
                    </a:cubicBezTo>
                    <a:cubicBezTo>
                      <a:pt x="9613" y="1593"/>
                      <a:pt x="9727" y="1422"/>
                      <a:pt x="9898" y="1252"/>
                    </a:cubicBezTo>
                    <a:cubicBezTo>
                      <a:pt x="10012" y="1081"/>
                      <a:pt x="10068" y="967"/>
                      <a:pt x="10182" y="854"/>
                    </a:cubicBezTo>
                    <a:lnTo>
                      <a:pt x="9045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7924750" y="2554388"/>
                <a:ext cx="25457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10183" h="2788" fill="none" extrusionOk="0">
                    <a:moveTo>
                      <a:pt x="0" y="2162"/>
                    </a:moveTo>
                    <a:cubicBezTo>
                      <a:pt x="911" y="2446"/>
                      <a:pt x="1764" y="2446"/>
                      <a:pt x="2446" y="2617"/>
                    </a:cubicBezTo>
                    <a:lnTo>
                      <a:pt x="2503" y="2617"/>
                    </a:lnTo>
                    <a:lnTo>
                      <a:pt x="2560" y="2617"/>
                    </a:lnTo>
                    <a:cubicBezTo>
                      <a:pt x="3982" y="2788"/>
                      <a:pt x="5290" y="2617"/>
                      <a:pt x="6599" y="2219"/>
                    </a:cubicBezTo>
                    <a:cubicBezTo>
                      <a:pt x="7281" y="2048"/>
                      <a:pt x="7907" y="1821"/>
                      <a:pt x="8533" y="1479"/>
                    </a:cubicBezTo>
                    <a:cubicBezTo>
                      <a:pt x="8874" y="1309"/>
                      <a:pt x="9158" y="1081"/>
                      <a:pt x="9443" y="854"/>
                    </a:cubicBezTo>
                    <a:cubicBezTo>
                      <a:pt x="9613" y="740"/>
                      <a:pt x="9727" y="569"/>
                      <a:pt x="9898" y="399"/>
                    </a:cubicBezTo>
                    <a:cubicBezTo>
                      <a:pt x="10012" y="228"/>
                      <a:pt x="10068" y="114"/>
                      <a:pt x="10182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7934700" y="2533063"/>
                <a:ext cx="2161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2219" fill="none" extrusionOk="0">
                    <a:moveTo>
                      <a:pt x="8647" y="0"/>
                    </a:moveTo>
                    <a:cubicBezTo>
                      <a:pt x="8078" y="910"/>
                      <a:pt x="6940" y="1365"/>
                      <a:pt x="5802" y="1707"/>
                    </a:cubicBezTo>
                    <a:cubicBezTo>
                      <a:pt x="4665" y="2048"/>
                      <a:pt x="3413" y="2219"/>
                      <a:pt x="2333" y="2048"/>
                    </a:cubicBezTo>
                    <a:lnTo>
                      <a:pt x="2390" y="2048"/>
                    </a:lnTo>
                    <a:cubicBezTo>
                      <a:pt x="1536" y="1877"/>
                      <a:pt x="683" y="1820"/>
                      <a:pt x="1" y="165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8128100" y="2542463"/>
                <a:ext cx="426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77" extrusionOk="0">
                    <a:moveTo>
                      <a:pt x="500" y="0"/>
                    </a:moveTo>
                    <a:cubicBezTo>
                      <a:pt x="416" y="0"/>
                      <a:pt x="322" y="42"/>
                      <a:pt x="228" y="136"/>
                    </a:cubicBezTo>
                    <a:cubicBezTo>
                      <a:pt x="114" y="250"/>
                      <a:pt x="0" y="478"/>
                      <a:pt x="114" y="591"/>
                    </a:cubicBezTo>
                    <a:lnTo>
                      <a:pt x="740" y="1501"/>
                    </a:lnTo>
                    <a:cubicBezTo>
                      <a:pt x="763" y="1548"/>
                      <a:pt x="826" y="1576"/>
                      <a:pt x="907" y="1576"/>
                    </a:cubicBezTo>
                    <a:cubicBezTo>
                      <a:pt x="1023" y="1576"/>
                      <a:pt x="1175" y="1521"/>
                      <a:pt x="1309" y="1388"/>
                    </a:cubicBezTo>
                    <a:cubicBezTo>
                      <a:pt x="1593" y="1160"/>
                      <a:pt x="1707" y="819"/>
                      <a:pt x="1593" y="762"/>
                    </a:cubicBezTo>
                    <a:lnTo>
                      <a:pt x="683" y="79"/>
                    </a:lnTo>
                    <a:cubicBezTo>
                      <a:pt x="632" y="28"/>
                      <a:pt x="569" y="0"/>
                      <a:pt x="5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0"/>
              <p:cNvSpPr/>
              <p:nvPr/>
            </p:nvSpPr>
            <p:spPr>
              <a:xfrm>
                <a:off x="8093975" y="2562788"/>
                <a:ext cx="35575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658" extrusionOk="0">
                    <a:moveTo>
                      <a:pt x="593" y="1"/>
                    </a:moveTo>
                    <a:cubicBezTo>
                      <a:pt x="515" y="1"/>
                      <a:pt x="428" y="19"/>
                      <a:pt x="342" y="63"/>
                    </a:cubicBezTo>
                    <a:cubicBezTo>
                      <a:pt x="114" y="120"/>
                      <a:pt x="0" y="290"/>
                      <a:pt x="0" y="461"/>
                    </a:cubicBezTo>
                    <a:lnTo>
                      <a:pt x="398" y="1485"/>
                    </a:lnTo>
                    <a:cubicBezTo>
                      <a:pt x="435" y="1595"/>
                      <a:pt x="543" y="1658"/>
                      <a:pt x="691" y="1658"/>
                    </a:cubicBezTo>
                    <a:cubicBezTo>
                      <a:pt x="773" y="1658"/>
                      <a:pt x="867" y="1639"/>
                      <a:pt x="967" y="1598"/>
                    </a:cubicBezTo>
                    <a:cubicBezTo>
                      <a:pt x="1252" y="1428"/>
                      <a:pt x="1422" y="1257"/>
                      <a:pt x="1365" y="1087"/>
                    </a:cubicBezTo>
                    <a:lnTo>
                      <a:pt x="854" y="120"/>
                    </a:lnTo>
                    <a:cubicBezTo>
                      <a:pt x="818" y="49"/>
                      <a:pt x="718" y="1"/>
                      <a:pt x="59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>
                <a:off x="8048475" y="2574238"/>
                <a:ext cx="4267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712" extrusionOk="0">
                    <a:moveTo>
                      <a:pt x="1001" y="1"/>
                    </a:moveTo>
                    <a:cubicBezTo>
                      <a:pt x="894" y="1"/>
                      <a:pt x="767" y="19"/>
                      <a:pt x="626" y="60"/>
                    </a:cubicBezTo>
                    <a:cubicBezTo>
                      <a:pt x="285" y="117"/>
                      <a:pt x="0" y="287"/>
                      <a:pt x="0" y="458"/>
                    </a:cubicBezTo>
                    <a:lnTo>
                      <a:pt x="171" y="1539"/>
                    </a:lnTo>
                    <a:cubicBezTo>
                      <a:pt x="207" y="1649"/>
                      <a:pt x="363" y="1712"/>
                      <a:pt x="591" y="1712"/>
                    </a:cubicBezTo>
                    <a:cubicBezTo>
                      <a:pt x="716" y="1712"/>
                      <a:pt x="863" y="1693"/>
                      <a:pt x="1024" y="1652"/>
                    </a:cubicBezTo>
                    <a:cubicBezTo>
                      <a:pt x="1422" y="1596"/>
                      <a:pt x="1707" y="1368"/>
                      <a:pt x="1707" y="1197"/>
                    </a:cubicBezTo>
                    <a:lnTo>
                      <a:pt x="1365" y="173"/>
                    </a:lnTo>
                    <a:cubicBezTo>
                      <a:pt x="1329" y="63"/>
                      <a:pt x="1197" y="1"/>
                      <a:pt x="100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8012925" y="2581038"/>
                <a:ext cx="270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665" extrusionOk="0">
                    <a:moveTo>
                      <a:pt x="596" y="0"/>
                    </a:moveTo>
                    <a:cubicBezTo>
                      <a:pt x="552" y="0"/>
                      <a:pt x="506" y="5"/>
                      <a:pt x="455" y="15"/>
                    </a:cubicBezTo>
                    <a:cubicBezTo>
                      <a:pt x="228" y="15"/>
                      <a:pt x="0" y="129"/>
                      <a:pt x="0" y="300"/>
                    </a:cubicBezTo>
                    <a:lnTo>
                      <a:pt x="0" y="1380"/>
                    </a:lnTo>
                    <a:cubicBezTo>
                      <a:pt x="0" y="1551"/>
                      <a:pt x="284" y="1665"/>
                      <a:pt x="569" y="1665"/>
                    </a:cubicBezTo>
                    <a:cubicBezTo>
                      <a:pt x="853" y="1665"/>
                      <a:pt x="1081" y="1494"/>
                      <a:pt x="1081" y="1324"/>
                    </a:cubicBezTo>
                    <a:lnTo>
                      <a:pt x="967" y="243"/>
                    </a:lnTo>
                    <a:cubicBezTo>
                      <a:pt x="920" y="102"/>
                      <a:pt x="796" y="0"/>
                      <a:pt x="59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0"/>
              <p:cNvSpPr/>
              <p:nvPr/>
            </p:nvSpPr>
            <p:spPr>
              <a:xfrm>
                <a:off x="7963150" y="2578038"/>
                <a:ext cx="3700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72" extrusionOk="0">
                    <a:moveTo>
                      <a:pt x="635" y="0"/>
                    </a:moveTo>
                    <a:cubicBezTo>
                      <a:pt x="384" y="0"/>
                      <a:pt x="214" y="64"/>
                      <a:pt x="171" y="192"/>
                    </a:cubicBezTo>
                    <a:lnTo>
                      <a:pt x="0" y="1273"/>
                    </a:lnTo>
                    <a:cubicBezTo>
                      <a:pt x="0" y="1444"/>
                      <a:pt x="285" y="1614"/>
                      <a:pt x="626" y="1671"/>
                    </a:cubicBezTo>
                    <a:lnTo>
                      <a:pt x="967" y="1671"/>
                    </a:lnTo>
                    <a:cubicBezTo>
                      <a:pt x="1252" y="1671"/>
                      <a:pt x="1365" y="1614"/>
                      <a:pt x="1365" y="1500"/>
                    </a:cubicBezTo>
                    <a:lnTo>
                      <a:pt x="1479" y="363"/>
                    </a:lnTo>
                    <a:cubicBezTo>
                      <a:pt x="1479" y="306"/>
                      <a:pt x="1365" y="192"/>
                      <a:pt x="1195" y="135"/>
                    </a:cubicBezTo>
                    <a:lnTo>
                      <a:pt x="1252" y="135"/>
                    </a:lnTo>
                    <a:cubicBezTo>
                      <a:pt x="1195" y="78"/>
                      <a:pt x="1081" y="78"/>
                      <a:pt x="910" y="21"/>
                    </a:cubicBezTo>
                    <a:cubicBezTo>
                      <a:pt x="811" y="7"/>
                      <a:pt x="718" y="0"/>
                      <a:pt x="63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>
                <a:off x="7921900" y="2571063"/>
                <a:ext cx="327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681" extrusionOk="0">
                    <a:moveTo>
                      <a:pt x="756" y="1"/>
                    </a:moveTo>
                    <a:cubicBezTo>
                      <a:pt x="606" y="1"/>
                      <a:pt x="445" y="94"/>
                      <a:pt x="399" y="187"/>
                    </a:cubicBezTo>
                    <a:lnTo>
                      <a:pt x="58" y="1267"/>
                    </a:lnTo>
                    <a:cubicBezTo>
                      <a:pt x="1" y="1381"/>
                      <a:pt x="228" y="1552"/>
                      <a:pt x="513" y="1666"/>
                    </a:cubicBezTo>
                    <a:cubicBezTo>
                      <a:pt x="565" y="1676"/>
                      <a:pt x="617" y="1681"/>
                      <a:pt x="667" y="1681"/>
                    </a:cubicBezTo>
                    <a:cubicBezTo>
                      <a:pt x="892" y="1681"/>
                      <a:pt x="1081" y="1588"/>
                      <a:pt x="1081" y="1495"/>
                    </a:cubicBezTo>
                    <a:lnTo>
                      <a:pt x="1252" y="357"/>
                    </a:lnTo>
                    <a:cubicBezTo>
                      <a:pt x="1309" y="244"/>
                      <a:pt x="1138" y="73"/>
                      <a:pt x="854" y="16"/>
                    </a:cubicBezTo>
                    <a:cubicBezTo>
                      <a:pt x="823" y="6"/>
                      <a:pt x="789" y="1"/>
                      <a:pt x="75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7914800" y="2592788"/>
                <a:ext cx="224700" cy="159275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6371" extrusionOk="0">
                    <a:moveTo>
                      <a:pt x="683" y="0"/>
                    </a:moveTo>
                    <a:lnTo>
                      <a:pt x="0" y="1252"/>
                    </a:lnTo>
                    <a:cubicBezTo>
                      <a:pt x="0" y="1252"/>
                      <a:pt x="569" y="1536"/>
                      <a:pt x="1365" y="1934"/>
                    </a:cubicBezTo>
                    <a:cubicBezTo>
                      <a:pt x="1764" y="2162"/>
                      <a:pt x="2276" y="2389"/>
                      <a:pt x="2787" y="2617"/>
                    </a:cubicBezTo>
                    <a:cubicBezTo>
                      <a:pt x="3015" y="2787"/>
                      <a:pt x="3243" y="2901"/>
                      <a:pt x="3527" y="3015"/>
                    </a:cubicBezTo>
                    <a:cubicBezTo>
                      <a:pt x="3754" y="3186"/>
                      <a:pt x="4039" y="3356"/>
                      <a:pt x="4323" y="3527"/>
                    </a:cubicBezTo>
                    <a:cubicBezTo>
                      <a:pt x="5347" y="4153"/>
                      <a:pt x="6371" y="4721"/>
                      <a:pt x="6940" y="5290"/>
                    </a:cubicBezTo>
                    <a:cubicBezTo>
                      <a:pt x="7224" y="5575"/>
                      <a:pt x="7395" y="5745"/>
                      <a:pt x="7565" y="5973"/>
                    </a:cubicBezTo>
                    <a:cubicBezTo>
                      <a:pt x="7736" y="6200"/>
                      <a:pt x="7793" y="6371"/>
                      <a:pt x="7793" y="6371"/>
                    </a:cubicBezTo>
                    <a:lnTo>
                      <a:pt x="8987" y="5575"/>
                    </a:lnTo>
                    <a:cubicBezTo>
                      <a:pt x="8987" y="5575"/>
                      <a:pt x="8931" y="5404"/>
                      <a:pt x="8760" y="5233"/>
                    </a:cubicBezTo>
                    <a:cubicBezTo>
                      <a:pt x="8646" y="5006"/>
                      <a:pt x="8305" y="4608"/>
                      <a:pt x="7907" y="4266"/>
                    </a:cubicBezTo>
                    <a:cubicBezTo>
                      <a:pt x="7167" y="3584"/>
                      <a:pt x="6087" y="2901"/>
                      <a:pt x="5063" y="2276"/>
                    </a:cubicBezTo>
                    <a:cubicBezTo>
                      <a:pt x="4778" y="2105"/>
                      <a:pt x="4551" y="1991"/>
                      <a:pt x="4266" y="1820"/>
                    </a:cubicBezTo>
                    <a:cubicBezTo>
                      <a:pt x="3982" y="1650"/>
                      <a:pt x="3698" y="1536"/>
                      <a:pt x="3470" y="1365"/>
                    </a:cubicBezTo>
                    <a:cubicBezTo>
                      <a:pt x="2958" y="1138"/>
                      <a:pt x="2446" y="910"/>
                      <a:pt x="2048" y="683"/>
                    </a:cubicBezTo>
                    <a:cubicBezTo>
                      <a:pt x="1195" y="285"/>
                      <a:pt x="683" y="0"/>
                      <a:pt x="683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7914800" y="2624063"/>
                <a:ext cx="194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7793" h="5120" fill="none" extrusionOk="0">
                    <a:moveTo>
                      <a:pt x="0" y="1"/>
                    </a:moveTo>
                    <a:cubicBezTo>
                      <a:pt x="0" y="1"/>
                      <a:pt x="569" y="285"/>
                      <a:pt x="1365" y="683"/>
                    </a:cubicBezTo>
                    <a:cubicBezTo>
                      <a:pt x="1764" y="911"/>
                      <a:pt x="2276" y="1138"/>
                      <a:pt x="2787" y="1366"/>
                    </a:cubicBezTo>
                    <a:cubicBezTo>
                      <a:pt x="3015" y="1536"/>
                      <a:pt x="3243" y="1650"/>
                      <a:pt x="3527" y="1764"/>
                    </a:cubicBezTo>
                    <a:cubicBezTo>
                      <a:pt x="3754" y="1935"/>
                      <a:pt x="4039" y="2105"/>
                      <a:pt x="4323" y="2276"/>
                    </a:cubicBezTo>
                    <a:cubicBezTo>
                      <a:pt x="5347" y="2902"/>
                      <a:pt x="6371" y="3470"/>
                      <a:pt x="6940" y="4039"/>
                    </a:cubicBezTo>
                    <a:cubicBezTo>
                      <a:pt x="7224" y="4324"/>
                      <a:pt x="7395" y="4494"/>
                      <a:pt x="7565" y="4779"/>
                    </a:cubicBezTo>
                    <a:cubicBezTo>
                      <a:pt x="7736" y="4949"/>
                      <a:pt x="7793" y="5120"/>
                      <a:pt x="7793" y="512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7931850" y="2592788"/>
                <a:ext cx="20765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5575" fill="none" extrusionOk="0">
                    <a:moveTo>
                      <a:pt x="8305" y="5575"/>
                    </a:moveTo>
                    <a:cubicBezTo>
                      <a:pt x="8305" y="5575"/>
                      <a:pt x="8249" y="5404"/>
                      <a:pt x="8078" y="5233"/>
                    </a:cubicBezTo>
                    <a:cubicBezTo>
                      <a:pt x="7964" y="5006"/>
                      <a:pt x="7623" y="4608"/>
                      <a:pt x="7225" y="4266"/>
                    </a:cubicBezTo>
                    <a:cubicBezTo>
                      <a:pt x="6485" y="3584"/>
                      <a:pt x="5405" y="2901"/>
                      <a:pt x="4381" y="2276"/>
                    </a:cubicBezTo>
                    <a:cubicBezTo>
                      <a:pt x="4096" y="2105"/>
                      <a:pt x="3869" y="1991"/>
                      <a:pt x="3584" y="1820"/>
                    </a:cubicBezTo>
                    <a:cubicBezTo>
                      <a:pt x="3300" y="1650"/>
                      <a:pt x="3016" y="1536"/>
                      <a:pt x="2788" y="1365"/>
                    </a:cubicBezTo>
                    <a:cubicBezTo>
                      <a:pt x="2276" y="1138"/>
                      <a:pt x="1764" y="910"/>
                      <a:pt x="1366" y="683"/>
                    </a:cubicBezTo>
                    <a:cubicBezTo>
                      <a:pt x="513" y="285"/>
                      <a:pt x="1" y="0"/>
                      <a:pt x="1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8092550" y="2701688"/>
                <a:ext cx="426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519" extrusionOk="0">
                    <a:moveTo>
                      <a:pt x="994" y="1"/>
                    </a:moveTo>
                    <a:cubicBezTo>
                      <a:pt x="938" y="1"/>
                      <a:pt x="890" y="26"/>
                      <a:pt x="854" y="81"/>
                    </a:cubicBezTo>
                    <a:lnTo>
                      <a:pt x="57" y="877"/>
                    </a:lnTo>
                    <a:cubicBezTo>
                      <a:pt x="0" y="991"/>
                      <a:pt x="0" y="1162"/>
                      <a:pt x="114" y="1332"/>
                    </a:cubicBezTo>
                    <a:cubicBezTo>
                      <a:pt x="254" y="1425"/>
                      <a:pt x="431" y="1518"/>
                      <a:pt x="553" y="1518"/>
                    </a:cubicBezTo>
                    <a:cubicBezTo>
                      <a:pt x="581" y="1518"/>
                      <a:pt x="605" y="1513"/>
                      <a:pt x="626" y="1503"/>
                    </a:cubicBezTo>
                    <a:lnTo>
                      <a:pt x="1536" y="877"/>
                    </a:lnTo>
                    <a:cubicBezTo>
                      <a:pt x="1650" y="764"/>
                      <a:pt x="1707" y="536"/>
                      <a:pt x="1422" y="309"/>
                    </a:cubicBezTo>
                    <a:cubicBezTo>
                      <a:pt x="1268" y="115"/>
                      <a:pt x="1113" y="1"/>
                      <a:pt x="99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8061275" y="2673288"/>
                <a:ext cx="3982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638" extrusionOk="0">
                    <a:moveTo>
                      <a:pt x="871" y="0"/>
                    </a:moveTo>
                    <a:cubicBezTo>
                      <a:pt x="780" y="0"/>
                      <a:pt x="708" y="28"/>
                      <a:pt x="683" y="79"/>
                    </a:cubicBezTo>
                    <a:lnTo>
                      <a:pt x="57" y="1046"/>
                    </a:lnTo>
                    <a:cubicBezTo>
                      <a:pt x="0" y="1160"/>
                      <a:pt x="114" y="1388"/>
                      <a:pt x="284" y="1501"/>
                    </a:cubicBezTo>
                    <a:cubicBezTo>
                      <a:pt x="378" y="1595"/>
                      <a:pt x="490" y="1638"/>
                      <a:pt x="590" y="1638"/>
                    </a:cubicBezTo>
                    <a:cubicBezTo>
                      <a:pt x="671" y="1638"/>
                      <a:pt x="745" y="1609"/>
                      <a:pt x="796" y="1558"/>
                    </a:cubicBezTo>
                    <a:lnTo>
                      <a:pt x="1479" y="648"/>
                    </a:lnTo>
                    <a:cubicBezTo>
                      <a:pt x="1593" y="534"/>
                      <a:pt x="1479" y="307"/>
                      <a:pt x="1251" y="136"/>
                    </a:cubicBezTo>
                    <a:cubicBezTo>
                      <a:pt x="1126" y="42"/>
                      <a:pt x="984" y="0"/>
                      <a:pt x="8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8020025" y="2648238"/>
                <a:ext cx="4837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824" extrusionOk="0">
                    <a:moveTo>
                      <a:pt x="824" y="1"/>
                    </a:moveTo>
                    <a:cubicBezTo>
                      <a:pt x="753" y="1"/>
                      <a:pt x="702" y="20"/>
                      <a:pt x="683" y="58"/>
                    </a:cubicBezTo>
                    <a:lnTo>
                      <a:pt x="57" y="1025"/>
                    </a:lnTo>
                    <a:cubicBezTo>
                      <a:pt x="0" y="1138"/>
                      <a:pt x="228" y="1423"/>
                      <a:pt x="569" y="1650"/>
                    </a:cubicBezTo>
                    <a:cubicBezTo>
                      <a:pt x="790" y="1760"/>
                      <a:pt x="986" y="1823"/>
                      <a:pt x="1129" y="1823"/>
                    </a:cubicBezTo>
                    <a:cubicBezTo>
                      <a:pt x="1207" y="1823"/>
                      <a:pt x="1268" y="1804"/>
                      <a:pt x="1309" y="1764"/>
                    </a:cubicBezTo>
                    <a:lnTo>
                      <a:pt x="1878" y="797"/>
                    </a:lnTo>
                    <a:cubicBezTo>
                      <a:pt x="1934" y="683"/>
                      <a:pt x="1764" y="399"/>
                      <a:pt x="1423" y="228"/>
                    </a:cubicBezTo>
                    <a:cubicBezTo>
                      <a:pt x="1195" y="77"/>
                      <a:pt x="967" y="1"/>
                      <a:pt x="8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7988750" y="2629038"/>
                <a:ext cx="3840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622" extrusionOk="0">
                    <a:moveTo>
                      <a:pt x="818" y="1"/>
                    </a:moveTo>
                    <a:cubicBezTo>
                      <a:pt x="725" y="1"/>
                      <a:pt x="654" y="29"/>
                      <a:pt x="626" y="86"/>
                    </a:cubicBezTo>
                    <a:lnTo>
                      <a:pt x="57" y="1110"/>
                    </a:lnTo>
                    <a:cubicBezTo>
                      <a:pt x="0" y="1224"/>
                      <a:pt x="171" y="1451"/>
                      <a:pt x="398" y="1565"/>
                    </a:cubicBezTo>
                    <a:cubicBezTo>
                      <a:pt x="455" y="1565"/>
                      <a:pt x="512" y="1622"/>
                      <a:pt x="569" y="1622"/>
                    </a:cubicBezTo>
                    <a:lnTo>
                      <a:pt x="683" y="1622"/>
                    </a:lnTo>
                    <a:cubicBezTo>
                      <a:pt x="740" y="1622"/>
                      <a:pt x="853" y="1565"/>
                      <a:pt x="910" y="1508"/>
                    </a:cubicBezTo>
                    <a:lnTo>
                      <a:pt x="1479" y="598"/>
                    </a:lnTo>
                    <a:cubicBezTo>
                      <a:pt x="1536" y="541"/>
                      <a:pt x="1536" y="427"/>
                      <a:pt x="1479" y="370"/>
                    </a:cubicBezTo>
                    <a:cubicBezTo>
                      <a:pt x="1479" y="314"/>
                      <a:pt x="1422" y="314"/>
                      <a:pt x="1422" y="257"/>
                    </a:cubicBezTo>
                    <a:lnTo>
                      <a:pt x="1365" y="200"/>
                    </a:lnTo>
                    <a:lnTo>
                      <a:pt x="1308" y="200"/>
                    </a:lnTo>
                    <a:cubicBezTo>
                      <a:pt x="1251" y="143"/>
                      <a:pt x="1195" y="86"/>
                      <a:pt x="1138" y="86"/>
                    </a:cubicBezTo>
                    <a:cubicBezTo>
                      <a:pt x="1024" y="29"/>
                      <a:pt x="910" y="1"/>
                      <a:pt x="81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7947500" y="2607863"/>
                <a:ext cx="4552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752" extrusionOk="0">
                    <a:moveTo>
                      <a:pt x="816" y="1"/>
                    </a:moveTo>
                    <a:cubicBezTo>
                      <a:pt x="706" y="1"/>
                      <a:pt x="620" y="29"/>
                      <a:pt x="569" y="80"/>
                    </a:cubicBezTo>
                    <a:lnTo>
                      <a:pt x="57" y="1104"/>
                    </a:lnTo>
                    <a:cubicBezTo>
                      <a:pt x="1" y="1217"/>
                      <a:pt x="171" y="1445"/>
                      <a:pt x="512" y="1616"/>
                    </a:cubicBezTo>
                    <a:cubicBezTo>
                      <a:pt x="700" y="1710"/>
                      <a:pt x="871" y="1752"/>
                      <a:pt x="996" y="1752"/>
                    </a:cubicBezTo>
                    <a:cubicBezTo>
                      <a:pt x="1098" y="1752"/>
                      <a:pt x="1169" y="1724"/>
                      <a:pt x="1195" y="1673"/>
                    </a:cubicBezTo>
                    <a:lnTo>
                      <a:pt x="1764" y="706"/>
                    </a:lnTo>
                    <a:cubicBezTo>
                      <a:pt x="1821" y="535"/>
                      <a:pt x="1593" y="307"/>
                      <a:pt x="1309" y="137"/>
                    </a:cubicBezTo>
                    <a:cubicBezTo>
                      <a:pt x="1121" y="43"/>
                      <a:pt x="950" y="1"/>
                      <a:pt x="81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7913375" y="2590638"/>
                <a:ext cx="384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645" extrusionOk="0">
                    <a:moveTo>
                      <a:pt x="811" y="1"/>
                    </a:moveTo>
                    <a:cubicBezTo>
                      <a:pt x="711" y="1"/>
                      <a:pt x="626" y="29"/>
                      <a:pt x="569" y="86"/>
                    </a:cubicBezTo>
                    <a:lnTo>
                      <a:pt x="57" y="1110"/>
                    </a:lnTo>
                    <a:cubicBezTo>
                      <a:pt x="0" y="1224"/>
                      <a:pt x="114" y="1451"/>
                      <a:pt x="342" y="1565"/>
                    </a:cubicBezTo>
                    <a:cubicBezTo>
                      <a:pt x="444" y="1616"/>
                      <a:pt x="558" y="1644"/>
                      <a:pt x="657" y="1644"/>
                    </a:cubicBezTo>
                    <a:cubicBezTo>
                      <a:pt x="779" y="1644"/>
                      <a:pt x="879" y="1602"/>
                      <a:pt x="911" y="1508"/>
                    </a:cubicBezTo>
                    <a:lnTo>
                      <a:pt x="1422" y="541"/>
                    </a:lnTo>
                    <a:cubicBezTo>
                      <a:pt x="1536" y="428"/>
                      <a:pt x="1366" y="200"/>
                      <a:pt x="1138" y="86"/>
                    </a:cubicBezTo>
                    <a:cubicBezTo>
                      <a:pt x="1024" y="29"/>
                      <a:pt x="911" y="1"/>
                      <a:pt x="8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7882100" y="2663888"/>
                <a:ext cx="2033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3998" extrusionOk="0">
                    <a:moveTo>
                      <a:pt x="7224" y="0"/>
                    </a:moveTo>
                    <a:cubicBezTo>
                      <a:pt x="7224" y="0"/>
                      <a:pt x="7110" y="57"/>
                      <a:pt x="6940" y="228"/>
                    </a:cubicBezTo>
                    <a:cubicBezTo>
                      <a:pt x="6769" y="342"/>
                      <a:pt x="6541" y="569"/>
                      <a:pt x="6200" y="740"/>
                    </a:cubicBezTo>
                    <a:cubicBezTo>
                      <a:pt x="5631" y="1195"/>
                      <a:pt x="4778" y="1707"/>
                      <a:pt x="3925" y="2048"/>
                    </a:cubicBezTo>
                    <a:cubicBezTo>
                      <a:pt x="3109" y="2354"/>
                      <a:pt x="2292" y="2569"/>
                      <a:pt x="1640" y="2569"/>
                    </a:cubicBezTo>
                    <a:cubicBezTo>
                      <a:pt x="1565" y="2569"/>
                      <a:pt x="1492" y="2566"/>
                      <a:pt x="1422" y="2560"/>
                    </a:cubicBezTo>
                    <a:cubicBezTo>
                      <a:pt x="1342" y="2571"/>
                      <a:pt x="1267" y="2576"/>
                      <a:pt x="1197" y="2576"/>
                    </a:cubicBezTo>
                    <a:cubicBezTo>
                      <a:pt x="915" y="2576"/>
                      <a:pt x="705" y="2503"/>
                      <a:pt x="569" y="2503"/>
                    </a:cubicBezTo>
                    <a:cubicBezTo>
                      <a:pt x="341" y="2503"/>
                      <a:pt x="228" y="2446"/>
                      <a:pt x="228" y="2446"/>
                    </a:cubicBezTo>
                    <a:lnTo>
                      <a:pt x="0" y="3868"/>
                    </a:lnTo>
                    <a:cubicBezTo>
                      <a:pt x="0" y="3868"/>
                      <a:pt x="114" y="3868"/>
                      <a:pt x="341" y="3925"/>
                    </a:cubicBezTo>
                    <a:cubicBezTo>
                      <a:pt x="569" y="3925"/>
                      <a:pt x="833" y="3998"/>
                      <a:pt x="1162" y="3998"/>
                    </a:cubicBezTo>
                    <a:cubicBezTo>
                      <a:pt x="1245" y="3998"/>
                      <a:pt x="1331" y="3993"/>
                      <a:pt x="1422" y="3982"/>
                    </a:cubicBezTo>
                    <a:cubicBezTo>
                      <a:pt x="1496" y="3987"/>
                      <a:pt x="1572" y="3989"/>
                      <a:pt x="1649" y="3989"/>
                    </a:cubicBezTo>
                    <a:cubicBezTo>
                      <a:pt x="2471" y="3989"/>
                      <a:pt x="3501" y="3725"/>
                      <a:pt x="4437" y="3413"/>
                    </a:cubicBezTo>
                    <a:cubicBezTo>
                      <a:pt x="5461" y="2958"/>
                      <a:pt x="6428" y="2389"/>
                      <a:pt x="7053" y="1877"/>
                    </a:cubicBezTo>
                    <a:cubicBezTo>
                      <a:pt x="7395" y="1650"/>
                      <a:pt x="7622" y="1479"/>
                      <a:pt x="7850" y="1309"/>
                    </a:cubicBezTo>
                    <a:cubicBezTo>
                      <a:pt x="8020" y="1195"/>
                      <a:pt x="8134" y="1081"/>
                      <a:pt x="8134" y="1081"/>
                    </a:cubicBezTo>
                    <a:lnTo>
                      <a:pt x="7224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7882100" y="2690913"/>
                <a:ext cx="2033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2958" fill="none" extrusionOk="0">
                    <a:moveTo>
                      <a:pt x="0" y="2787"/>
                    </a:moveTo>
                    <a:cubicBezTo>
                      <a:pt x="0" y="2787"/>
                      <a:pt x="114" y="2787"/>
                      <a:pt x="341" y="2844"/>
                    </a:cubicBezTo>
                    <a:cubicBezTo>
                      <a:pt x="626" y="2844"/>
                      <a:pt x="967" y="2958"/>
                      <a:pt x="1422" y="2901"/>
                    </a:cubicBezTo>
                    <a:cubicBezTo>
                      <a:pt x="2275" y="2958"/>
                      <a:pt x="3413" y="2674"/>
                      <a:pt x="4437" y="2332"/>
                    </a:cubicBezTo>
                    <a:cubicBezTo>
                      <a:pt x="5461" y="1877"/>
                      <a:pt x="6371" y="1308"/>
                      <a:pt x="7053" y="796"/>
                    </a:cubicBezTo>
                    <a:cubicBezTo>
                      <a:pt x="7395" y="569"/>
                      <a:pt x="7622" y="398"/>
                      <a:pt x="7850" y="228"/>
                    </a:cubicBezTo>
                    <a:cubicBezTo>
                      <a:pt x="8020" y="114"/>
                      <a:pt x="8134" y="0"/>
                      <a:pt x="8134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7887775" y="2663888"/>
                <a:ext cx="1749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6997" h="2617" fill="none" extrusionOk="0">
                    <a:moveTo>
                      <a:pt x="6997" y="0"/>
                    </a:moveTo>
                    <a:cubicBezTo>
                      <a:pt x="6997" y="0"/>
                      <a:pt x="6883" y="57"/>
                      <a:pt x="6713" y="228"/>
                    </a:cubicBezTo>
                    <a:cubicBezTo>
                      <a:pt x="6542" y="342"/>
                      <a:pt x="6314" y="569"/>
                      <a:pt x="5973" y="740"/>
                    </a:cubicBezTo>
                    <a:cubicBezTo>
                      <a:pt x="5404" y="1195"/>
                      <a:pt x="4551" y="1707"/>
                      <a:pt x="3698" y="2048"/>
                    </a:cubicBezTo>
                    <a:cubicBezTo>
                      <a:pt x="2788" y="2389"/>
                      <a:pt x="1878" y="2617"/>
                      <a:pt x="1195" y="2560"/>
                    </a:cubicBezTo>
                    <a:cubicBezTo>
                      <a:pt x="797" y="2617"/>
                      <a:pt x="512" y="2503"/>
                      <a:pt x="342" y="2503"/>
                    </a:cubicBezTo>
                    <a:cubicBezTo>
                      <a:pt x="114" y="2503"/>
                      <a:pt x="1" y="2446"/>
                      <a:pt x="1" y="2446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8038500" y="2669438"/>
                <a:ext cx="370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36" extrusionOk="0">
                    <a:moveTo>
                      <a:pt x="570" y="1"/>
                    </a:moveTo>
                    <a:cubicBezTo>
                      <a:pt x="461" y="1"/>
                      <a:pt x="334" y="49"/>
                      <a:pt x="228" y="120"/>
                    </a:cubicBezTo>
                    <a:cubicBezTo>
                      <a:pt x="58" y="233"/>
                      <a:pt x="1" y="461"/>
                      <a:pt x="115" y="575"/>
                    </a:cubicBezTo>
                    <a:lnTo>
                      <a:pt x="797" y="1428"/>
                    </a:lnTo>
                    <a:cubicBezTo>
                      <a:pt x="823" y="1505"/>
                      <a:pt x="883" y="1536"/>
                      <a:pt x="958" y="1536"/>
                    </a:cubicBezTo>
                    <a:cubicBezTo>
                      <a:pt x="1048" y="1536"/>
                      <a:pt x="1159" y="1490"/>
                      <a:pt x="1252" y="1428"/>
                    </a:cubicBezTo>
                    <a:cubicBezTo>
                      <a:pt x="1423" y="1257"/>
                      <a:pt x="1480" y="1087"/>
                      <a:pt x="1423" y="973"/>
                    </a:cubicBezTo>
                    <a:lnTo>
                      <a:pt x="740" y="63"/>
                    </a:lnTo>
                    <a:cubicBezTo>
                      <a:pt x="697" y="19"/>
                      <a:pt x="637" y="1"/>
                      <a:pt x="57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8010075" y="2689488"/>
                <a:ext cx="370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565" extrusionOk="0">
                    <a:moveTo>
                      <a:pt x="555" y="0"/>
                    </a:moveTo>
                    <a:cubicBezTo>
                      <a:pt x="470" y="0"/>
                      <a:pt x="370" y="29"/>
                      <a:pt x="285" y="57"/>
                    </a:cubicBezTo>
                    <a:cubicBezTo>
                      <a:pt x="114" y="171"/>
                      <a:pt x="0" y="342"/>
                      <a:pt x="114" y="512"/>
                    </a:cubicBezTo>
                    <a:lnTo>
                      <a:pt x="626" y="1479"/>
                    </a:lnTo>
                    <a:cubicBezTo>
                      <a:pt x="683" y="1536"/>
                      <a:pt x="768" y="1564"/>
                      <a:pt x="861" y="1564"/>
                    </a:cubicBezTo>
                    <a:cubicBezTo>
                      <a:pt x="953" y="1564"/>
                      <a:pt x="1053" y="1536"/>
                      <a:pt x="1138" y="1479"/>
                    </a:cubicBezTo>
                    <a:cubicBezTo>
                      <a:pt x="1365" y="1365"/>
                      <a:pt x="1479" y="1138"/>
                      <a:pt x="1365" y="1024"/>
                    </a:cubicBezTo>
                    <a:lnTo>
                      <a:pt x="740" y="114"/>
                    </a:lnTo>
                    <a:cubicBezTo>
                      <a:pt x="711" y="29"/>
                      <a:pt x="640" y="0"/>
                      <a:pt x="55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7977375" y="2704413"/>
                <a:ext cx="41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730" extrusionOk="0">
                    <a:moveTo>
                      <a:pt x="803" y="0"/>
                    </a:moveTo>
                    <a:cubicBezTo>
                      <a:pt x="697" y="0"/>
                      <a:pt x="569" y="29"/>
                      <a:pt x="455" y="86"/>
                    </a:cubicBezTo>
                    <a:cubicBezTo>
                      <a:pt x="171" y="200"/>
                      <a:pt x="0" y="427"/>
                      <a:pt x="0" y="598"/>
                    </a:cubicBezTo>
                    <a:lnTo>
                      <a:pt x="455" y="1622"/>
                    </a:lnTo>
                    <a:cubicBezTo>
                      <a:pt x="481" y="1699"/>
                      <a:pt x="553" y="1729"/>
                      <a:pt x="656" y="1729"/>
                    </a:cubicBezTo>
                    <a:cubicBezTo>
                      <a:pt x="780" y="1729"/>
                      <a:pt x="950" y="1684"/>
                      <a:pt x="1138" y="1622"/>
                    </a:cubicBezTo>
                    <a:cubicBezTo>
                      <a:pt x="1422" y="1451"/>
                      <a:pt x="1650" y="1223"/>
                      <a:pt x="1593" y="1110"/>
                    </a:cubicBezTo>
                    <a:lnTo>
                      <a:pt x="1024" y="86"/>
                    </a:lnTo>
                    <a:cubicBezTo>
                      <a:pt x="995" y="29"/>
                      <a:pt x="910" y="0"/>
                      <a:pt x="80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0"/>
              <p:cNvSpPr/>
              <p:nvPr/>
            </p:nvSpPr>
            <p:spPr>
              <a:xfrm>
                <a:off x="7950350" y="2717388"/>
                <a:ext cx="284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661" extrusionOk="0">
                    <a:moveTo>
                      <a:pt x="444" y="1"/>
                    </a:moveTo>
                    <a:cubicBezTo>
                      <a:pt x="395" y="1"/>
                      <a:pt x="342" y="8"/>
                      <a:pt x="285" y="22"/>
                    </a:cubicBezTo>
                    <a:cubicBezTo>
                      <a:pt x="114" y="79"/>
                      <a:pt x="0" y="192"/>
                      <a:pt x="0" y="363"/>
                    </a:cubicBezTo>
                    <a:lnTo>
                      <a:pt x="228" y="1444"/>
                    </a:lnTo>
                    <a:cubicBezTo>
                      <a:pt x="269" y="1567"/>
                      <a:pt x="398" y="1660"/>
                      <a:pt x="553" y="1660"/>
                    </a:cubicBezTo>
                    <a:cubicBezTo>
                      <a:pt x="613" y="1660"/>
                      <a:pt x="676" y="1646"/>
                      <a:pt x="740" y="1615"/>
                    </a:cubicBezTo>
                    <a:cubicBezTo>
                      <a:pt x="967" y="1558"/>
                      <a:pt x="1138" y="1387"/>
                      <a:pt x="1081" y="1216"/>
                    </a:cubicBezTo>
                    <a:lnTo>
                      <a:pt x="740" y="192"/>
                    </a:lnTo>
                    <a:cubicBezTo>
                      <a:pt x="697" y="64"/>
                      <a:pt x="590" y="1"/>
                      <a:pt x="44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0"/>
              <p:cNvSpPr/>
              <p:nvPr/>
            </p:nvSpPr>
            <p:spPr>
              <a:xfrm>
                <a:off x="7914800" y="2723613"/>
                <a:ext cx="29875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650" extrusionOk="0">
                    <a:moveTo>
                      <a:pt x="455" y="0"/>
                    </a:moveTo>
                    <a:cubicBezTo>
                      <a:pt x="228" y="0"/>
                      <a:pt x="0" y="114"/>
                      <a:pt x="0" y="285"/>
                    </a:cubicBezTo>
                    <a:lnTo>
                      <a:pt x="0" y="1366"/>
                    </a:lnTo>
                    <a:cubicBezTo>
                      <a:pt x="0" y="1536"/>
                      <a:pt x="228" y="1650"/>
                      <a:pt x="569" y="1650"/>
                    </a:cubicBezTo>
                    <a:cubicBezTo>
                      <a:pt x="910" y="1650"/>
                      <a:pt x="1195" y="1422"/>
                      <a:pt x="1138" y="1309"/>
                    </a:cubicBezTo>
                    <a:lnTo>
                      <a:pt x="1024" y="228"/>
                    </a:lnTo>
                    <a:cubicBezTo>
                      <a:pt x="967" y="57"/>
                      <a:pt x="740" y="0"/>
                      <a:pt x="45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7879250" y="2721813"/>
                <a:ext cx="2420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66" extrusionOk="0">
                    <a:moveTo>
                      <a:pt x="568" y="1"/>
                    </a:moveTo>
                    <a:cubicBezTo>
                      <a:pt x="398" y="1"/>
                      <a:pt x="275" y="103"/>
                      <a:pt x="228" y="243"/>
                    </a:cubicBezTo>
                    <a:lnTo>
                      <a:pt x="0" y="1324"/>
                    </a:lnTo>
                    <a:cubicBezTo>
                      <a:pt x="0" y="1494"/>
                      <a:pt x="171" y="1608"/>
                      <a:pt x="398" y="1665"/>
                    </a:cubicBezTo>
                    <a:cubicBezTo>
                      <a:pt x="683" y="1665"/>
                      <a:pt x="853" y="1608"/>
                      <a:pt x="910" y="1438"/>
                    </a:cubicBezTo>
                    <a:lnTo>
                      <a:pt x="967" y="300"/>
                    </a:lnTo>
                    <a:cubicBezTo>
                      <a:pt x="967" y="186"/>
                      <a:pt x="853" y="15"/>
                      <a:pt x="683" y="15"/>
                    </a:cubicBezTo>
                    <a:cubicBezTo>
                      <a:pt x="643" y="5"/>
                      <a:pt x="604" y="1"/>
                      <a:pt x="56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0"/>
              <p:cNvSpPr/>
              <p:nvPr/>
            </p:nvSpPr>
            <p:spPr>
              <a:xfrm>
                <a:off x="7866450" y="2754888"/>
                <a:ext cx="2033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6372" extrusionOk="0">
                    <a:moveTo>
                      <a:pt x="398" y="1"/>
                    </a:moveTo>
                    <a:lnTo>
                      <a:pt x="0" y="1366"/>
                    </a:lnTo>
                    <a:cubicBezTo>
                      <a:pt x="0" y="1366"/>
                      <a:pt x="114" y="1423"/>
                      <a:pt x="342" y="1480"/>
                    </a:cubicBezTo>
                    <a:cubicBezTo>
                      <a:pt x="569" y="1537"/>
                      <a:pt x="910" y="1650"/>
                      <a:pt x="1252" y="1821"/>
                    </a:cubicBezTo>
                    <a:cubicBezTo>
                      <a:pt x="1991" y="2162"/>
                      <a:pt x="2958" y="2674"/>
                      <a:pt x="3868" y="3300"/>
                    </a:cubicBezTo>
                    <a:cubicBezTo>
                      <a:pt x="4721" y="3982"/>
                      <a:pt x="5518" y="4722"/>
                      <a:pt x="6087" y="5291"/>
                    </a:cubicBezTo>
                    <a:cubicBezTo>
                      <a:pt x="6371" y="5575"/>
                      <a:pt x="6655" y="5859"/>
                      <a:pt x="6826" y="6087"/>
                    </a:cubicBezTo>
                    <a:cubicBezTo>
                      <a:pt x="6940" y="6258"/>
                      <a:pt x="7054" y="6371"/>
                      <a:pt x="7054" y="6371"/>
                    </a:cubicBezTo>
                    <a:lnTo>
                      <a:pt x="8134" y="5404"/>
                    </a:lnTo>
                    <a:cubicBezTo>
                      <a:pt x="8134" y="5404"/>
                      <a:pt x="8021" y="5291"/>
                      <a:pt x="7850" y="5120"/>
                    </a:cubicBezTo>
                    <a:cubicBezTo>
                      <a:pt x="7679" y="4893"/>
                      <a:pt x="7452" y="4665"/>
                      <a:pt x="7167" y="4324"/>
                    </a:cubicBezTo>
                    <a:cubicBezTo>
                      <a:pt x="6485" y="3698"/>
                      <a:pt x="5632" y="2902"/>
                      <a:pt x="4665" y="2162"/>
                    </a:cubicBezTo>
                    <a:cubicBezTo>
                      <a:pt x="3698" y="1480"/>
                      <a:pt x="2674" y="854"/>
                      <a:pt x="1821" y="513"/>
                    </a:cubicBezTo>
                    <a:cubicBezTo>
                      <a:pt x="1422" y="342"/>
                      <a:pt x="1081" y="228"/>
                      <a:pt x="797" y="171"/>
                    </a:cubicBezTo>
                    <a:cubicBezTo>
                      <a:pt x="569" y="58"/>
                      <a:pt x="398" y="1"/>
                      <a:pt x="398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0"/>
              <p:cNvSpPr/>
              <p:nvPr/>
            </p:nvSpPr>
            <p:spPr>
              <a:xfrm>
                <a:off x="7866450" y="2789013"/>
                <a:ext cx="1763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5007" fill="none" extrusionOk="0">
                    <a:moveTo>
                      <a:pt x="0" y="1"/>
                    </a:moveTo>
                    <a:cubicBezTo>
                      <a:pt x="0" y="1"/>
                      <a:pt x="114" y="58"/>
                      <a:pt x="342" y="115"/>
                    </a:cubicBezTo>
                    <a:cubicBezTo>
                      <a:pt x="569" y="172"/>
                      <a:pt x="910" y="285"/>
                      <a:pt x="1252" y="456"/>
                    </a:cubicBezTo>
                    <a:cubicBezTo>
                      <a:pt x="1991" y="797"/>
                      <a:pt x="2958" y="1309"/>
                      <a:pt x="3868" y="1935"/>
                    </a:cubicBezTo>
                    <a:cubicBezTo>
                      <a:pt x="4721" y="2617"/>
                      <a:pt x="5518" y="3357"/>
                      <a:pt x="6087" y="3926"/>
                    </a:cubicBezTo>
                    <a:cubicBezTo>
                      <a:pt x="6371" y="4210"/>
                      <a:pt x="6655" y="4494"/>
                      <a:pt x="6826" y="4722"/>
                    </a:cubicBezTo>
                    <a:cubicBezTo>
                      <a:pt x="6940" y="4893"/>
                      <a:pt x="7054" y="5006"/>
                      <a:pt x="7054" y="5006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7876400" y="2754888"/>
                <a:ext cx="193425" cy="135125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5405" fill="none" extrusionOk="0">
                    <a:moveTo>
                      <a:pt x="7736" y="5404"/>
                    </a:moveTo>
                    <a:cubicBezTo>
                      <a:pt x="7736" y="5404"/>
                      <a:pt x="7623" y="5291"/>
                      <a:pt x="7452" y="5120"/>
                    </a:cubicBezTo>
                    <a:cubicBezTo>
                      <a:pt x="7281" y="4893"/>
                      <a:pt x="7054" y="4665"/>
                      <a:pt x="6769" y="4324"/>
                    </a:cubicBezTo>
                    <a:cubicBezTo>
                      <a:pt x="6087" y="3698"/>
                      <a:pt x="5234" y="2902"/>
                      <a:pt x="4267" y="2162"/>
                    </a:cubicBezTo>
                    <a:cubicBezTo>
                      <a:pt x="3300" y="1480"/>
                      <a:pt x="2276" y="854"/>
                      <a:pt x="1423" y="513"/>
                    </a:cubicBezTo>
                    <a:cubicBezTo>
                      <a:pt x="1024" y="342"/>
                      <a:pt x="683" y="228"/>
                      <a:pt x="399" y="115"/>
                    </a:cubicBezTo>
                    <a:cubicBezTo>
                      <a:pt x="171" y="58"/>
                      <a:pt x="0" y="1"/>
                      <a:pt x="0" y="1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0"/>
              <p:cNvSpPr/>
              <p:nvPr/>
            </p:nvSpPr>
            <p:spPr>
              <a:xfrm>
                <a:off x="8021450" y="2865763"/>
                <a:ext cx="41250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03" extrusionOk="0">
                    <a:moveTo>
                      <a:pt x="1123" y="0"/>
                    </a:moveTo>
                    <a:cubicBezTo>
                      <a:pt x="1062" y="0"/>
                      <a:pt x="1008" y="19"/>
                      <a:pt x="967" y="59"/>
                    </a:cubicBezTo>
                    <a:lnTo>
                      <a:pt x="114" y="799"/>
                    </a:lnTo>
                    <a:cubicBezTo>
                      <a:pt x="0" y="913"/>
                      <a:pt x="57" y="1140"/>
                      <a:pt x="228" y="1311"/>
                    </a:cubicBezTo>
                    <a:cubicBezTo>
                      <a:pt x="356" y="1439"/>
                      <a:pt x="516" y="1503"/>
                      <a:pt x="636" y="1503"/>
                    </a:cubicBezTo>
                    <a:cubicBezTo>
                      <a:pt x="676" y="1503"/>
                      <a:pt x="711" y="1496"/>
                      <a:pt x="740" y="1481"/>
                    </a:cubicBezTo>
                    <a:lnTo>
                      <a:pt x="1536" y="685"/>
                    </a:lnTo>
                    <a:cubicBezTo>
                      <a:pt x="1650" y="628"/>
                      <a:pt x="1650" y="401"/>
                      <a:pt x="1479" y="173"/>
                    </a:cubicBezTo>
                    <a:cubicBezTo>
                      <a:pt x="1369" y="63"/>
                      <a:pt x="1235" y="0"/>
                      <a:pt x="112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0"/>
              <p:cNvSpPr/>
              <p:nvPr/>
            </p:nvSpPr>
            <p:spPr>
              <a:xfrm>
                <a:off x="7994425" y="2836813"/>
                <a:ext cx="412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561" extrusionOk="0">
                    <a:moveTo>
                      <a:pt x="1061" y="0"/>
                    </a:moveTo>
                    <a:cubicBezTo>
                      <a:pt x="979" y="0"/>
                      <a:pt x="905" y="29"/>
                      <a:pt x="854" y="80"/>
                    </a:cubicBezTo>
                    <a:lnTo>
                      <a:pt x="114" y="876"/>
                    </a:lnTo>
                    <a:cubicBezTo>
                      <a:pt x="1" y="990"/>
                      <a:pt x="58" y="1217"/>
                      <a:pt x="228" y="1388"/>
                    </a:cubicBezTo>
                    <a:cubicBezTo>
                      <a:pt x="338" y="1498"/>
                      <a:pt x="472" y="1561"/>
                      <a:pt x="584" y="1561"/>
                    </a:cubicBezTo>
                    <a:cubicBezTo>
                      <a:pt x="645" y="1561"/>
                      <a:pt x="700" y="1542"/>
                      <a:pt x="740" y="1502"/>
                    </a:cubicBezTo>
                    <a:lnTo>
                      <a:pt x="1536" y="705"/>
                    </a:lnTo>
                    <a:cubicBezTo>
                      <a:pt x="1650" y="592"/>
                      <a:pt x="1536" y="364"/>
                      <a:pt x="1366" y="137"/>
                    </a:cubicBezTo>
                    <a:cubicBezTo>
                      <a:pt x="1272" y="43"/>
                      <a:pt x="1161" y="0"/>
                      <a:pt x="10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0"/>
              <p:cNvSpPr/>
              <p:nvPr/>
            </p:nvSpPr>
            <p:spPr>
              <a:xfrm>
                <a:off x="7960300" y="2807563"/>
                <a:ext cx="48375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808" extrusionOk="0">
                    <a:moveTo>
                      <a:pt x="896" y="0"/>
                    </a:moveTo>
                    <a:cubicBezTo>
                      <a:pt x="829" y="0"/>
                      <a:pt x="776" y="19"/>
                      <a:pt x="740" y="55"/>
                    </a:cubicBezTo>
                    <a:lnTo>
                      <a:pt x="114" y="965"/>
                    </a:lnTo>
                    <a:cubicBezTo>
                      <a:pt x="0" y="1079"/>
                      <a:pt x="171" y="1363"/>
                      <a:pt x="456" y="1591"/>
                    </a:cubicBezTo>
                    <a:cubicBezTo>
                      <a:pt x="661" y="1714"/>
                      <a:pt x="866" y="1807"/>
                      <a:pt x="1007" y="1807"/>
                    </a:cubicBezTo>
                    <a:cubicBezTo>
                      <a:pt x="1061" y="1807"/>
                      <a:pt x="1106" y="1793"/>
                      <a:pt x="1138" y="1762"/>
                    </a:cubicBezTo>
                    <a:lnTo>
                      <a:pt x="1821" y="908"/>
                    </a:lnTo>
                    <a:cubicBezTo>
                      <a:pt x="1934" y="795"/>
                      <a:pt x="1764" y="510"/>
                      <a:pt x="1479" y="283"/>
                    </a:cubicBezTo>
                    <a:cubicBezTo>
                      <a:pt x="1246" y="88"/>
                      <a:pt x="1039" y="0"/>
                      <a:pt x="89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0"/>
              <p:cNvSpPr/>
              <p:nvPr/>
            </p:nvSpPr>
            <p:spPr>
              <a:xfrm>
                <a:off x="7933275" y="2787038"/>
                <a:ext cx="3700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639" extrusionOk="0">
                    <a:moveTo>
                      <a:pt x="838" y="1"/>
                    </a:moveTo>
                    <a:cubicBezTo>
                      <a:pt x="752" y="1"/>
                      <a:pt x="678" y="29"/>
                      <a:pt x="626" y="80"/>
                    </a:cubicBezTo>
                    <a:lnTo>
                      <a:pt x="58" y="1047"/>
                    </a:lnTo>
                    <a:cubicBezTo>
                      <a:pt x="1" y="1218"/>
                      <a:pt x="115" y="1388"/>
                      <a:pt x="285" y="1502"/>
                    </a:cubicBezTo>
                    <a:cubicBezTo>
                      <a:pt x="410" y="1596"/>
                      <a:pt x="536" y="1638"/>
                      <a:pt x="632" y="1638"/>
                    </a:cubicBezTo>
                    <a:cubicBezTo>
                      <a:pt x="711" y="1638"/>
                      <a:pt x="772" y="1610"/>
                      <a:pt x="797" y="1559"/>
                    </a:cubicBezTo>
                    <a:lnTo>
                      <a:pt x="1423" y="592"/>
                    </a:lnTo>
                    <a:cubicBezTo>
                      <a:pt x="1480" y="478"/>
                      <a:pt x="1423" y="251"/>
                      <a:pt x="1195" y="137"/>
                    </a:cubicBezTo>
                    <a:cubicBezTo>
                      <a:pt x="1070" y="43"/>
                      <a:pt x="945" y="1"/>
                      <a:pt x="83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0"/>
              <p:cNvSpPr/>
              <p:nvPr/>
            </p:nvSpPr>
            <p:spPr>
              <a:xfrm>
                <a:off x="7896300" y="2766988"/>
                <a:ext cx="4270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730" extrusionOk="0">
                    <a:moveTo>
                      <a:pt x="747" y="0"/>
                    </a:moveTo>
                    <a:cubicBezTo>
                      <a:pt x="627" y="0"/>
                      <a:pt x="541" y="29"/>
                      <a:pt x="513" y="86"/>
                    </a:cubicBezTo>
                    <a:lnTo>
                      <a:pt x="58" y="1109"/>
                    </a:lnTo>
                    <a:cubicBezTo>
                      <a:pt x="1" y="1280"/>
                      <a:pt x="171" y="1451"/>
                      <a:pt x="456" y="1621"/>
                    </a:cubicBezTo>
                    <a:cubicBezTo>
                      <a:pt x="612" y="1684"/>
                      <a:pt x="768" y="1729"/>
                      <a:pt x="886" y="1729"/>
                    </a:cubicBezTo>
                    <a:cubicBezTo>
                      <a:pt x="984" y="1729"/>
                      <a:pt x="1056" y="1698"/>
                      <a:pt x="1082" y="1621"/>
                    </a:cubicBezTo>
                    <a:lnTo>
                      <a:pt x="1650" y="654"/>
                    </a:lnTo>
                    <a:cubicBezTo>
                      <a:pt x="1707" y="541"/>
                      <a:pt x="1537" y="256"/>
                      <a:pt x="1195" y="86"/>
                    </a:cubicBezTo>
                    <a:cubicBezTo>
                      <a:pt x="1025" y="29"/>
                      <a:pt x="868" y="0"/>
                      <a:pt x="7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0"/>
              <p:cNvSpPr/>
              <p:nvPr/>
            </p:nvSpPr>
            <p:spPr>
              <a:xfrm>
                <a:off x="7865025" y="2752913"/>
                <a:ext cx="3130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638" extrusionOk="0">
                    <a:moveTo>
                      <a:pt x="674" y="1"/>
                    </a:moveTo>
                    <a:cubicBezTo>
                      <a:pt x="516" y="1"/>
                      <a:pt x="383" y="53"/>
                      <a:pt x="342" y="137"/>
                    </a:cubicBezTo>
                    <a:lnTo>
                      <a:pt x="0" y="1217"/>
                    </a:lnTo>
                    <a:cubicBezTo>
                      <a:pt x="0" y="1331"/>
                      <a:pt x="114" y="1559"/>
                      <a:pt x="342" y="1616"/>
                    </a:cubicBezTo>
                    <a:cubicBezTo>
                      <a:pt x="403" y="1631"/>
                      <a:pt x="464" y="1638"/>
                      <a:pt x="521" y="1638"/>
                    </a:cubicBezTo>
                    <a:cubicBezTo>
                      <a:pt x="679" y="1638"/>
                      <a:pt x="812" y="1585"/>
                      <a:pt x="854" y="1502"/>
                    </a:cubicBezTo>
                    <a:lnTo>
                      <a:pt x="1252" y="421"/>
                    </a:lnTo>
                    <a:cubicBezTo>
                      <a:pt x="1252" y="307"/>
                      <a:pt x="1138" y="137"/>
                      <a:pt x="854" y="23"/>
                    </a:cubicBezTo>
                    <a:cubicBezTo>
                      <a:pt x="793" y="8"/>
                      <a:pt x="732" y="1"/>
                      <a:pt x="67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0"/>
              <p:cNvSpPr/>
              <p:nvPr/>
            </p:nvSpPr>
            <p:spPr>
              <a:xfrm>
                <a:off x="7776850" y="2878613"/>
                <a:ext cx="1607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5632" extrusionOk="0">
                    <a:moveTo>
                      <a:pt x="1423" y="0"/>
                    </a:moveTo>
                    <a:lnTo>
                      <a:pt x="1" y="57"/>
                    </a:lnTo>
                    <a:cubicBezTo>
                      <a:pt x="1" y="57"/>
                      <a:pt x="1" y="228"/>
                      <a:pt x="58" y="455"/>
                    </a:cubicBezTo>
                    <a:cubicBezTo>
                      <a:pt x="58" y="740"/>
                      <a:pt x="171" y="1081"/>
                      <a:pt x="342" y="1536"/>
                    </a:cubicBezTo>
                    <a:cubicBezTo>
                      <a:pt x="627" y="2389"/>
                      <a:pt x="1309" y="3356"/>
                      <a:pt x="2162" y="4096"/>
                    </a:cubicBezTo>
                    <a:cubicBezTo>
                      <a:pt x="3072" y="4835"/>
                      <a:pt x="4153" y="5290"/>
                      <a:pt x="5006" y="5518"/>
                    </a:cubicBezTo>
                    <a:cubicBezTo>
                      <a:pt x="5405" y="5575"/>
                      <a:pt x="5860" y="5632"/>
                      <a:pt x="6030" y="5632"/>
                    </a:cubicBezTo>
                    <a:lnTo>
                      <a:pt x="6428" y="5632"/>
                    </a:lnTo>
                    <a:lnTo>
                      <a:pt x="6428" y="4210"/>
                    </a:lnTo>
                    <a:lnTo>
                      <a:pt x="5746" y="4210"/>
                    </a:lnTo>
                    <a:cubicBezTo>
                      <a:pt x="5632" y="4153"/>
                      <a:pt x="5461" y="4153"/>
                      <a:pt x="5291" y="4096"/>
                    </a:cubicBezTo>
                    <a:cubicBezTo>
                      <a:pt x="4665" y="3982"/>
                      <a:pt x="3812" y="3584"/>
                      <a:pt x="3072" y="3015"/>
                    </a:cubicBezTo>
                    <a:cubicBezTo>
                      <a:pt x="2390" y="2389"/>
                      <a:pt x="1878" y="1650"/>
                      <a:pt x="1650" y="1024"/>
                    </a:cubicBezTo>
                    <a:cubicBezTo>
                      <a:pt x="1537" y="740"/>
                      <a:pt x="1480" y="455"/>
                      <a:pt x="1423" y="285"/>
                    </a:cubicBezTo>
                    <a:cubicBezTo>
                      <a:pt x="1423" y="57"/>
                      <a:pt x="1423" y="0"/>
                      <a:pt x="1423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0"/>
              <p:cNvSpPr/>
              <p:nvPr/>
            </p:nvSpPr>
            <p:spPr>
              <a:xfrm>
                <a:off x="7776850" y="2880038"/>
                <a:ext cx="1607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5575" fill="none" extrusionOk="0">
                    <a:moveTo>
                      <a:pt x="1" y="0"/>
                    </a:moveTo>
                    <a:cubicBezTo>
                      <a:pt x="1" y="0"/>
                      <a:pt x="1" y="171"/>
                      <a:pt x="58" y="398"/>
                    </a:cubicBezTo>
                    <a:cubicBezTo>
                      <a:pt x="58" y="683"/>
                      <a:pt x="171" y="1024"/>
                      <a:pt x="342" y="1479"/>
                    </a:cubicBezTo>
                    <a:cubicBezTo>
                      <a:pt x="627" y="2332"/>
                      <a:pt x="1309" y="3299"/>
                      <a:pt x="2162" y="4039"/>
                    </a:cubicBezTo>
                    <a:cubicBezTo>
                      <a:pt x="3072" y="4778"/>
                      <a:pt x="4096" y="5233"/>
                      <a:pt x="5006" y="5461"/>
                    </a:cubicBezTo>
                    <a:cubicBezTo>
                      <a:pt x="5405" y="5518"/>
                      <a:pt x="5860" y="5575"/>
                      <a:pt x="6030" y="5575"/>
                    </a:cubicBezTo>
                    <a:cubicBezTo>
                      <a:pt x="6258" y="5575"/>
                      <a:pt x="6428" y="5575"/>
                      <a:pt x="6428" y="5575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0"/>
              <p:cNvSpPr/>
              <p:nvPr/>
            </p:nvSpPr>
            <p:spPr>
              <a:xfrm>
                <a:off x="7812400" y="2878613"/>
                <a:ext cx="125175" cy="105250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4210" fill="none" extrusionOk="0">
                    <a:moveTo>
                      <a:pt x="5006" y="4210"/>
                    </a:moveTo>
                    <a:cubicBezTo>
                      <a:pt x="5006" y="4210"/>
                      <a:pt x="4893" y="4210"/>
                      <a:pt x="4665" y="4210"/>
                    </a:cubicBezTo>
                    <a:cubicBezTo>
                      <a:pt x="4551" y="4210"/>
                      <a:pt x="4438" y="4210"/>
                      <a:pt x="4324" y="4210"/>
                    </a:cubicBezTo>
                    <a:cubicBezTo>
                      <a:pt x="4210" y="4153"/>
                      <a:pt x="4039" y="4153"/>
                      <a:pt x="3869" y="4096"/>
                    </a:cubicBezTo>
                    <a:cubicBezTo>
                      <a:pt x="3243" y="3982"/>
                      <a:pt x="2390" y="3584"/>
                      <a:pt x="1650" y="3015"/>
                    </a:cubicBezTo>
                    <a:cubicBezTo>
                      <a:pt x="968" y="2389"/>
                      <a:pt x="456" y="1650"/>
                      <a:pt x="228" y="1024"/>
                    </a:cubicBezTo>
                    <a:cubicBezTo>
                      <a:pt x="115" y="740"/>
                      <a:pt x="58" y="455"/>
                      <a:pt x="1" y="285"/>
                    </a:cubicBezTo>
                    <a:cubicBezTo>
                      <a:pt x="1" y="57"/>
                      <a:pt x="1" y="0"/>
                      <a:pt x="1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0"/>
              <p:cNvSpPr/>
              <p:nvPr/>
            </p:nvSpPr>
            <p:spPr>
              <a:xfrm>
                <a:off x="7904850" y="2979188"/>
                <a:ext cx="2277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666" extrusionOk="0">
                    <a:moveTo>
                      <a:pt x="533" y="1"/>
                    </a:moveTo>
                    <a:cubicBezTo>
                      <a:pt x="396" y="1"/>
                      <a:pt x="274" y="94"/>
                      <a:pt x="228" y="187"/>
                    </a:cubicBezTo>
                    <a:lnTo>
                      <a:pt x="0" y="1267"/>
                    </a:lnTo>
                    <a:cubicBezTo>
                      <a:pt x="0" y="1438"/>
                      <a:pt x="171" y="1609"/>
                      <a:pt x="455" y="1666"/>
                    </a:cubicBezTo>
                    <a:cubicBezTo>
                      <a:pt x="569" y="1666"/>
                      <a:pt x="683" y="1666"/>
                      <a:pt x="796" y="1609"/>
                    </a:cubicBezTo>
                    <a:cubicBezTo>
                      <a:pt x="853" y="1552"/>
                      <a:pt x="910" y="1495"/>
                      <a:pt x="910" y="1438"/>
                    </a:cubicBezTo>
                    <a:lnTo>
                      <a:pt x="910" y="300"/>
                    </a:lnTo>
                    <a:cubicBezTo>
                      <a:pt x="910" y="243"/>
                      <a:pt x="910" y="130"/>
                      <a:pt x="796" y="73"/>
                    </a:cubicBezTo>
                    <a:cubicBezTo>
                      <a:pt x="740" y="73"/>
                      <a:pt x="683" y="16"/>
                      <a:pt x="626" y="16"/>
                    </a:cubicBezTo>
                    <a:cubicBezTo>
                      <a:pt x="594" y="6"/>
                      <a:pt x="563" y="1"/>
                      <a:pt x="53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0"/>
              <p:cNvSpPr/>
              <p:nvPr/>
            </p:nvSpPr>
            <p:spPr>
              <a:xfrm>
                <a:off x="7866450" y="2970188"/>
                <a:ext cx="327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630" extrusionOk="0">
                    <a:moveTo>
                      <a:pt x="825" y="1"/>
                    </a:moveTo>
                    <a:cubicBezTo>
                      <a:pt x="710" y="1"/>
                      <a:pt x="605" y="40"/>
                      <a:pt x="569" y="148"/>
                    </a:cubicBezTo>
                    <a:lnTo>
                      <a:pt x="57" y="1115"/>
                    </a:lnTo>
                    <a:cubicBezTo>
                      <a:pt x="0" y="1286"/>
                      <a:pt x="171" y="1457"/>
                      <a:pt x="398" y="1570"/>
                    </a:cubicBezTo>
                    <a:cubicBezTo>
                      <a:pt x="479" y="1611"/>
                      <a:pt x="560" y="1630"/>
                      <a:pt x="633" y="1630"/>
                    </a:cubicBezTo>
                    <a:cubicBezTo>
                      <a:pt x="766" y="1630"/>
                      <a:pt x="874" y="1567"/>
                      <a:pt x="910" y="1457"/>
                    </a:cubicBezTo>
                    <a:lnTo>
                      <a:pt x="1252" y="433"/>
                    </a:lnTo>
                    <a:cubicBezTo>
                      <a:pt x="1309" y="262"/>
                      <a:pt x="1195" y="92"/>
                      <a:pt x="1024" y="35"/>
                    </a:cubicBezTo>
                    <a:cubicBezTo>
                      <a:pt x="962" y="14"/>
                      <a:pt x="892" y="1"/>
                      <a:pt x="8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0"/>
              <p:cNvSpPr/>
              <p:nvPr/>
            </p:nvSpPr>
            <p:spPr>
              <a:xfrm>
                <a:off x="7829475" y="2952488"/>
                <a:ext cx="4410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696" extrusionOk="0">
                    <a:moveTo>
                      <a:pt x="1012" y="1"/>
                    </a:moveTo>
                    <a:cubicBezTo>
                      <a:pt x="949" y="1"/>
                      <a:pt x="894" y="20"/>
                      <a:pt x="854" y="60"/>
                    </a:cubicBezTo>
                    <a:lnTo>
                      <a:pt x="114" y="856"/>
                    </a:lnTo>
                    <a:cubicBezTo>
                      <a:pt x="0" y="970"/>
                      <a:pt x="171" y="1255"/>
                      <a:pt x="455" y="1482"/>
                    </a:cubicBezTo>
                    <a:cubicBezTo>
                      <a:pt x="628" y="1620"/>
                      <a:pt x="821" y="1695"/>
                      <a:pt x="959" y="1695"/>
                    </a:cubicBezTo>
                    <a:cubicBezTo>
                      <a:pt x="1049" y="1695"/>
                      <a:pt x="1116" y="1663"/>
                      <a:pt x="1138" y="1596"/>
                    </a:cubicBezTo>
                    <a:lnTo>
                      <a:pt x="1707" y="686"/>
                    </a:lnTo>
                    <a:cubicBezTo>
                      <a:pt x="1764" y="515"/>
                      <a:pt x="1650" y="288"/>
                      <a:pt x="1422" y="174"/>
                    </a:cubicBezTo>
                    <a:cubicBezTo>
                      <a:pt x="1276" y="64"/>
                      <a:pt x="1129" y="1"/>
                      <a:pt x="101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0"/>
              <p:cNvSpPr/>
              <p:nvPr/>
            </p:nvSpPr>
            <p:spPr>
              <a:xfrm>
                <a:off x="7806725" y="2932088"/>
                <a:ext cx="3982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45" extrusionOk="0">
                    <a:moveTo>
                      <a:pt x="1126" y="1"/>
                    </a:moveTo>
                    <a:cubicBezTo>
                      <a:pt x="1089" y="1"/>
                      <a:pt x="1055" y="8"/>
                      <a:pt x="1024" y="23"/>
                    </a:cubicBezTo>
                    <a:lnTo>
                      <a:pt x="114" y="705"/>
                    </a:lnTo>
                    <a:cubicBezTo>
                      <a:pt x="0" y="819"/>
                      <a:pt x="0" y="1047"/>
                      <a:pt x="171" y="1217"/>
                    </a:cubicBezTo>
                    <a:cubicBezTo>
                      <a:pt x="285" y="1369"/>
                      <a:pt x="424" y="1445"/>
                      <a:pt x="538" y="1445"/>
                    </a:cubicBezTo>
                    <a:cubicBezTo>
                      <a:pt x="594" y="1445"/>
                      <a:pt x="645" y="1426"/>
                      <a:pt x="683" y="1388"/>
                    </a:cubicBezTo>
                    <a:lnTo>
                      <a:pt x="1479" y="592"/>
                    </a:lnTo>
                    <a:cubicBezTo>
                      <a:pt x="1593" y="478"/>
                      <a:pt x="1536" y="307"/>
                      <a:pt x="1422" y="137"/>
                    </a:cubicBezTo>
                    <a:cubicBezTo>
                      <a:pt x="1339" y="53"/>
                      <a:pt x="1225" y="1"/>
                      <a:pt x="112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0"/>
              <p:cNvSpPr/>
              <p:nvPr/>
            </p:nvSpPr>
            <p:spPr>
              <a:xfrm>
                <a:off x="7785400" y="2902513"/>
                <a:ext cx="4410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02" extrusionOk="0">
                    <a:moveTo>
                      <a:pt x="1245" y="0"/>
                    </a:moveTo>
                    <a:cubicBezTo>
                      <a:pt x="1226" y="0"/>
                      <a:pt x="1210" y="4"/>
                      <a:pt x="1195" y="11"/>
                    </a:cubicBezTo>
                    <a:lnTo>
                      <a:pt x="114" y="410"/>
                    </a:lnTo>
                    <a:cubicBezTo>
                      <a:pt x="0" y="466"/>
                      <a:pt x="0" y="751"/>
                      <a:pt x="114" y="1092"/>
                    </a:cubicBezTo>
                    <a:cubicBezTo>
                      <a:pt x="262" y="1340"/>
                      <a:pt x="497" y="1501"/>
                      <a:pt x="631" y="1501"/>
                    </a:cubicBezTo>
                    <a:cubicBezTo>
                      <a:pt x="650" y="1501"/>
                      <a:pt x="668" y="1498"/>
                      <a:pt x="683" y="1490"/>
                    </a:cubicBezTo>
                    <a:lnTo>
                      <a:pt x="1593" y="865"/>
                    </a:lnTo>
                    <a:cubicBezTo>
                      <a:pt x="1763" y="808"/>
                      <a:pt x="1707" y="580"/>
                      <a:pt x="1593" y="353"/>
                    </a:cubicBezTo>
                    <a:cubicBezTo>
                      <a:pt x="1543" y="155"/>
                      <a:pt x="1365" y="0"/>
                      <a:pt x="124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0"/>
              <p:cNvSpPr/>
              <p:nvPr/>
            </p:nvSpPr>
            <p:spPr>
              <a:xfrm>
                <a:off x="7775425" y="2875763"/>
                <a:ext cx="4270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968" extrusionOk="0">
                    <a:moveTo>
                      <a:pt x="1366" y="1"/>
                    </a:moveTo>
                    <a:lnTo>
                      <a:pt x="285" y="58"/>
                    </a:lnTo>
                    <a:cubicBezTo>
                      <a:pt x="115" y="58"/>
                      <a:pt x="1" y="285"/>
                      <a:pt x="1" y="513"/>
                    </a:cubicBezTo>
                    <a:cubicBezTo>
                      <a:pt x="58" y="797"/>
                      <a:pt x="228" y="968"/>
                      <a:pt x="399" y="968"/>
                    </a:cubicBezTo>
                    <a:lnTo>
                      <a:pt x="1480" y="683"/>
                    </a:lnTo>
                    <a:cubicBezTo>
                      <a:pt x="1594" y="626"/>
                      <a:pt x="1707" y="513"/>
                      <a:pt x="1650" y="342"/>
                    </a:cubicBezTo>
                    <a:cubicBezTo>
                      <a:pt x="1650" y="171"/>
                      <a:pt x="1537" y="1"/>
                      <a:pt x="136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0"/>
              <p:cNvSpPr/>
              <p:nvPr/>
            </p:nvSpPr>
            <p:spPr>
              <a:xfrm>
                <a:off x="7717125" y="2878613"/>
                <a:ext cx="78250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8306" extrusionOk="0">
                    <a:moveTo>
                      <a:pt x="1650" y="0"/>
                    </a:moveTo>
                    <a:cubicBezTo>
                      <a:pt x="1650" y="0"/>
                      <a:pt x="1650" y="171"/>
                      <a:pt x="1593" y="455"/>
                    </a:cubicBezTo>
                    <a:cubicBezTo>
                      <a:pt x="1593" y="569"/>
                      <a:pt x="1593" y="740"/>
                      <a:pt x="1593" y="910"/>
                    </a:cubicBezTo>
                    <a:cubicBezTo>
                      <a:pt x="1593" y="1024"/>
                      <a:pt x="1650" y="1252"/>
                      <a:pt x="1650" y="1422"/>
                    </a:cubicBezTo>
                    <a:cubicBezTo>
                      <a:pt x="1650" y="1593"/>
                      <a:pt x="1650" y="1764"/>
                      <a:pt x="1707" y="1934"/>
                    </a:cubicBezTo>
                    <a:cubicBezTo>
                      <a:pt x="1707" y="2162"/>
                      <a:pt x="1650" y="2389"/>
                      <a:pt x="1650" y="2617"/>
                    </a:cubicBezTo>
                    <a:lnTo>
                      <a:pt x="1650" y="2731"/>
                    </a:lnTo>
                    <a:lnTo>
                      <a:pt x="1593" y="2901"/>
                    </a:lnTo>
                    <a:cubicBezTo>
                      <a:pt x="1593" y="3015"/>
                      <a:pt x="1537" y="3129"/>
                      <a:pt x="1537" y="3243"/>
                    </a:cubicBezTo>
                    <a:cubicBezTo>
                      <a:pt x="1480" y="3527"/>
                      <a:pt x="1423" y="3755"/>
                      <a:pt x="1423" y="3982"/>
                    </a:cubicBezTo>
                    <a:cubicBezTo>
                      <a:pt x="1195" y="4949"/>
                      <a:pt x="911" y="5859"/>
                      <a:pt x="627" y="6485"/>
                    </a:cubicBezTo>
                    <a:cubicBezTo>
                      <a:pt x="456" y="6769"/>
                      <a:pt x="342" y="6997"/>
                      <a:pt x="228" y="7167"/>
                    </a:cubicBezTo>
                    <a:cubicBezTo>
                      <a:pt x="58" y="7338"/>
                      <a:pt x="1" y="7452"/>
                      <a:pt x="1" y="7452"/>
                    </a:cubicBezTo>
                    <a:lnTo>
                      <a:pt x="1195" y="8305"/>
                    </a:lnTo>
                    <a:cubicBezTo>
                      <a:pt x="1195" y="8305"/>
                      <a:pt x="1252" y="8191"/>
                      <a:pt x="1366" y="8021"/>
                    </a:cubicBezTo>
                    <a:cubicBezTo>
                      <a:pt x="1480" y="7850"/>
                      <a:pt x="1650" y="7509"/>
                      <a:pt x="1878" y="7111"/>
                    </a:cubicBezTo>
                    <a:cubicBezTo>
                      <a:pt x="2219" y="6371"/>
                      <a:pt x="2560" y="5347"/>
                      <a:pt x="2788" y="4266"/>
                    </a:cubicBezTo>
                    <a:cubicBezTo>
                      <a:pt x="2845" y="4039"/>
                      <a:pt x="2902" y="3755"/>
                      <a:pt x="2959" y="3527"/>
                    </a:cubicBezTo>
                    <a:cubicBezTo>
                      <a:pt x="2959" y="3413"/>
                      <a:pt x="2959" y="3300"/>
                      <a:pt x="3016" y="3129"/>
                    </a:cubicBezTo>
                    <a:lnTo>
                      <a:pt x="3016" y="2958"/>
                    </a:lnTo>
                    <a:lnTo>
                      <a:pt x="3072" y="2901"/>
                    </a:lnTo>
                    <a:lnTo>
                      <a:pt x="3072" y="2788"/>
                    </a:lnTo>
                    <a:lnTo>
                      <a:pt x="3072" y="2731"/>
                    </a:lnTo>
                    <a:cubicBezTo>
                      <a:pt x="3072" y="2503"/>
                      <a:pt x="3129" y="2276"/>
                      <a:pt x="3129" y="2048"/>
                    </a:cubicBezTo>
                    <a:cubicBezTo>
                      <a:pt x="3072" y="1764"/>
                      <a:pt x="3072" y="1536"/>
                      <a:pt x="3072" y="1309"/>
                    </a:cubicBezTo>
                    <a:cubicBezTo>
                      <a:pt x="3072" y="967"/>
                      <a:pt x="3016" y="626"/>
                      <a:pt x="3016" y="455"/>
                    </a:cubicBezTo>
                    <a:cubicBezTo>
                      <a:pt x="3016" y="285"/>
                      <a:pt x="3072" y="171"/>
                      <a:pt x="3072" y="171"/>
                    </a:cubicBezTo>
                    <a:lnTo>
                      <a:pt x="1650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0"/>
              <p:cNvSpPr/>
              <p:nvPr/>
            </p:nvSpPr>
            <p:spPr>
              <a:xfrm>
                <a:off x="7717125" y="2878613"/>
                <a:ext cx="42700" cy="1863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7452" fill="none" extrusionOk="0">
                    <a:moveTo>
                      <a:pt x="1650" y="0"/>
                    </a:moveTo>
                    <a:cubicBezTo>
                      <a:pt x="1650" y="0"/>
                      <a:pt x="1593" y="171"/>
                      <a:pt x="1593" y="455"/>
                    </a:cubicBezTo>
                    <a:cubicBezTo>
                      <a:pt x="1593" y="569"/>
                      <a:pt x="1593" y="740"/>
                      <a:pt x="1593" y="910"/>
                    </a:cubicBezTo>
                    <a:cubicBezTo>
                      <a:pt x="1593" y="1024"/>
                      <a:pt x="1650" y="1252"/>
                      <a:pt x="1650" y="1422"/>
                    </a:cubicBezTo>
                    <a:cubicBezTo>
                      <a:pt x="1650" y="1593"/>
                      <a:pt x="1650" y="1764"/>
                      <a:pt x="1707" y="1934"/>
                    </a:cubicBezTo>
                    <a:cubicBezTo>
                      <a:pt x="1707" y="2162"/>
                      <a:pt x="1650" y="2389"/>
                      <a:pt x="1650" y="2617"/>
                    </a:cubicBezTo>
                    <a:lnTo>
                      <a:pt x="1650" y="2674"/>
                    </a:lnTo>
                    <a:lnTo>
                      <a:pt x="1650" y="2674"/>
                    </a:lnTo>
                    <a:lnTo>
                      <a:pt x="1650" y="2674"/>
                    </a:lnTo>
                    <a:lnTo>
                      <a:pt x="1650" y="2674"/>
                    </a:lnTo>
                    <a:cubicBezTo>
                      <a:pt x="1650" y="2731"/>
                      <a:pt x="1650" y="2560"/>
                      <a:pt x="1650" y="2617"/>
                    </a:cubicBezTo>
                    <a:lnTo>
                      <a:pt x="1650" y="2617"/>
                    </a:lnTo>
                    <a:lnTo>
                      <a:pt x="1650" y="2731"/>
                    </a:lnTo>
                    <a:lnTo>
                      <a:pt x="1593" y="2901"/>
                    </a:lnTo>
                    <a:cubicBezTo>
                      <a:pt x="1593" y="3015"/>
                      <a:pt x="1537" y="3129"/>
                      <a:pt x="1537" y="3243"/>
                    </a:cubicBezTo>
                    <a:cubicBezTo>
                      <a:pt x="1480" y="3527"/>
                      <a:pt x="1423" y="3755"/>
                      <a:pt x="1366" y="3982"/>
                    </a:cubicBezTo>
                    <a:cubicBezTo>
                      <a:pt x="1195" y="4949"/>
                      <a:pt x="911" y="5859"/>
                      <a:pt x="627" y="6485"/>
                    </a:cubicBezTo>
                    <a:cubicBezTo>
                      <a:pt x="456" y="6769"/>
                      <a:pt x="342" y="6997"/>
                      <a:pt x="228" y="7167"/>
                    </a:cubicBezTo>
                    <a:cubicBezTo>
                      <a:pt x="58" y="7338"/>
                      <a:pt x="1" y="7452"/>
                      <a:pt x="1" y="7452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0"/>
              <p:cNvSpPr/>
              <p:nvPr/>
            </p:nvSpPr>
            <p:spPr>
              <a:xfrm>
                <a:off x="7747000" y="2882888"/>
                <a:ext cx="48375" cy="2033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8135" fill="none" extrusionOk="0">
                    <a:moveTo>
                      <a:pt x="0" y="8134"/>
                    </a:moveTo>
                    <a:cubicBezTo>
                      <a:pt x="0" y="8134"/>
                      <a:pt x="57" y="8020"/>
                      <a:pt x="171" y="7793"/>
                    </a:cubicBezTo>
                    <a:cubicBezTo>
                      <a:pt x="285" y="7679"/>
                      <a:pt x="455" y="7338"/>
                      <a:pt x="683" y="6940"/>
                    </a:cubicBezTo>
                    <a:cubicBezTo>
                      <a:pt x="1024" y="6200"/>
                      <a:pt x="1365" y="5176"/>
                      <a:pt x="1593" y="4095"/>
                    </a:cubicBezTo>
                    <a:cubicBezTo>
                      <a:pt x="1650" y="3868"/>
                      <a:pt x="1707" y="3584"/>
                      <a:pt x="1764" y="3356"/>
                    </a:cubicBezTo>
                    <a:cubicBezTo>
                      <a:pt x="1764" y="3242"/>
                      <a:pt x="1764" y="3129"/>
                      <a:pt x="1821" y="2958"/>
                    </a:cubicBezTo>
                    <a:lnTo>
                      <a:pt x="1821" y="2787"/>
                    </a:lnTo>
                    <a:lnTo>
                      <a:pt x="1877" y="2730"/>
                    </a:lnTo>
                    <a:lnTo>
                      <a:pt x="1877" y="2617"/>
                    </a:lnTo>
                    <a:lnTo>
                      <a:pt x="1877" y="2560"/>
                    </a:lnTo>
                    <a:cubicBezTo>
                      <a:pt x="1877" y="2332"/>
                      <a:pt x="1934" y="2105"/>
                      <a:pt x="1934" y="1877"/>
                    </a:cubicBezTo>
                    <a:cubicBezTo>
                      <a:pt x="1877" y="1593"/>
                      <a:pt x="1877" y="1365"/>
                      <a:pt x="1877" y="1138"/>
                    </a:cubicBezTo>
                    <a:cubicBezTo>
                      <a:pt x="1877" y="796"/>
                      <a:pt x="1821" y="455"/>
                      <a:pt x="1821" y="284"/>
                    </a:cubicBezTo>
                    <a:cubicBezTo>
                      <a:pt x="1821" y="114"/>
                      <a:pt x="1877" y="0"/>
                      <a:pt x="1877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0"/>
              <p:cNvSpPr/>
              <p:nvPr/>
            </p:nvSpPr>
            <p:spPr>
              <a:xfrm>
                <a:off x="7724250" y="3044463"/>
                <a:ext cx="3982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303" extrusionOk="0">
                    <a:moveTo>
                      <a:pt x="361" y="0"/>
                    </a:moveTo>
                    <a:cubicBezTo>
                      <a:pt x="260" y="0"/>
                      <a:pt x="142" y="64"/>
                      <a:pt x="57" y="192"/>
                    </a:cubicBezTo>
                    <a:cubicBezTo>
                      <a:pt x="0" y="306"/>
                      <a:pt x="0" y="533"/>
                      <a:pt x="114" y="647"/>
                    </a:cubicBezTo>
                    <a:lnTo>
                      <a:pt x="1024" y="1273"/>
                    </a:lnTo>
                    <a:cubicBezTo>
                      <a:pt x="1059" y="1290"/>
                      <a:pt x="1105" y="1303"/>
                      <a:pt x="1155" y="1303"/>
                    </a:cubicBezTo>
                    <a:cubicBezTo>
                      <a:pt x="1268" y="1303"/>
                      <a:pt x="1401" y="1242"/>
                      <a:pt x="1479" y="1045"/>
                    </a:cubicBezTo>
                    <a:cubicBezTo>
                      <a:pt x="1593" y="818"/>
                      <a:pt x="1593" y="590"/>
                      <a:pt x="1479" y="533"/>
                    </a:cubicBezTo>
                    <a:lnTo>
                      <a:pt x="455" y="21"/>
                    </a:lnTo>
                    <a:cubicBezTo>
                      <a:pt x="427" y="7"/>
                      <a:pt x="395" y="0"/>
                      <a:pt x="3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0"/>
              <p:cNvSpPr/>
              <p:nvPr/>
            </p:nvSpPr>
            <p:spPr>
              <a:xfrm>
                <a:off x="7737050" y="3013413"/>
                <a:ext cx="426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65" extrusionOk="0">
                    <a:moveTo>
                      <a:pt x="387" y="1"/>
                    </a:moveTo>
                    <a:cubicBezTo>
                      <a:pt x="241" y="1"/>
                      <a:pt x="106" y="149"/>
                      <a:pt x="57" y="297"/>
                    </a:cubicBezTo>
                    <a:cubicBezTo>
                      <a:pt x="0" y="467"/>
                      <a:pt x="57" y="695"/>
                      <a:pt x="171" y="752"/>
                    </a:cubicBezTo>
                    <a:lnTo>
                      <a:pt x="1252" y="1150"/>
                    </a:lnTo>
                    <a:cubicBezTo>
                      <a:pt x="1271" y="1159"/>
                      <a:pt x="1292" y="1164"/>
                      <a:pt x="1315" y="1164"/>
                    </a:cubicBezTo>
                    <a:cubicBezTo>
                      <a:pt x="1422" y="1164"/>
                      <a:pt x="1555" y="1054"/>
                      <a:pt x="1650" y="865"/>
                    </a:cubicBezTo>
                    <a:cubicBezTo>
                      <a:pt x="1707" y="638"/>
                      <a:pt x="1650" y="410"/>
                      <a:pt x="1479" y="353"/>
                    </a:cubicBezTo>
                    <a:lnTo>
                      <a:pt x="455" y="12"/>
                    </a:lnTo>
                    <a:cubicBezTo>
                      <a:pt x="432" y="4"/>
                      <a:pt x="409" y="1"/>
                      <a:pt x="38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0"/>
              <p:cNvSpPr/>
              <p:nvPr/>
            </p:nvSpPr>
            <p:spPr>
              <a:xfrm>
                <a:off x="7745575" y="2976513"/>
                <a:ext cx="44100" cy="358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432" extrusionOk="0">
                    <a:moveTo>
                      <a:pt x="460" y="0"/>
                    </a:moveTo>
                    <a:cubicBezTo>
                      <a:pt x="308" y="0"/>
                      <a:pt x="165" y="215"/>
                      <a:pt x="114" y="521"/>
                    </a:cubicBezTo>
                    <a:cubicBezTo>
                      <a:pt x="0" y="806"/>
                      <a:pt x="57" y="1090"/>
                      <a:pt x="228" y="1090"/>
                    </a:cubicBezTo>
                    <a:lnTo>
                      <a:pt x="1309" y="1431"/>
                    </a:lnTo>
                    <a:cubicBezTo>
                      <a:pt x="1422" y="1431"/>
                      <a:pt x="1650" y="1204"/>
                      <a:pt x="1707" y="862"/>
                    </a:cubicBezTo>
                    <a:cubicBezTo>
                      <a:pt x="1764" y="578"/>
                      <a:pt x="1707" y="237"/>
                      <a:pt x="1593" y="237"/>
                    </a:cubicBezTo>
                    <a:lnTo>
                      <a:pt x="512" y="9"/>
                    </a:lnTo>
                    <a:cubicBezTo>
                      <a:pt x="495" y="3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0"/>
              <p:cNvSpPr/>
              <p:nvPr/>
            </p:nvSpPr>
            <p:spPr>
              <a:xfrm>
                <a:off x="7754100" y="2946863"/>
                <a:ext cx="427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979" extrusionOk="0">
                    <a:moveTo>
                      <a:pt x="342" y="1"/>
                    </a:moveTo>
                    <a:cubicBezTo>
                      <a:pt x="228" y="1"/>
                      <a:pt x="58" y="114"/>
                      <a:pt x="58" y="342"/>
                    </a:cubicBezTo>
                    <a:cubicBezTo>
                      <a:pt x="1" y="570"/>
                      <a:pt x="58" y="740"/>
                      <a:pt x="228" y="797"/>
                    </a:cubicBezTo>
                    <a:lnTo>
                      <a:pt x="1309" y="968"/>
                    </a:lnTo>
                    <a:cubicBezTo>
                      <a:pt x="1331" y="975"/>
                      <a:pt x="1354" y="979"/>
                      <a:pt x="1376" y="979"/>
                    </a:cubicBezTo>
                    <a:cubicBezTo>
                      <a:pt x="1522" y="979"/>
                      <a:pt x="1650" y="824"/>
                      <a:pt x="1650" y="626"/>
                    </a:cubicBezTo>
                    <a:cubicBezTo>
                      <a:pt x="1707" y="399"/>
                      <a:pt x="1593" y="228"/>
                      <a:pt x="1480" y="171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0"/>
              <p:cNvSpPr/>
              <p:nvPr/>
            </p:nvSpPr>
            <p:spPr>
              <a:xfrm>
                <a:off x="7756950" y="2909713"/>
                <a:ext cx="426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146" extrusionOk="0">
                    <a:moveTo>
                      <a:pt x="1409" y="1"/>
                    </a:moveTo>
                    <a:cubicBezTo>
                      <a:pt x="1395" y="1"/>
                      <a:pt x="1380" y="3"/>
                      <a:pt x="1366" y="8"/>
                    </a:cubicBezTo>
                    <a:lnTo>
                      <a:pt x="228" y="65"/>
                    </a:lnTo>
                    <a:cubicBezTo>
                      <a:pt x="114" y="122"/>
                      <a:pt x="0" y="292"/>
                      <a:pt x="0" y="577"/>
                    </a:cubicBezTo>
                    <a:cubicBezTo>
                      <a:pt x="57" y="633"/>
                      <a:pt x="57" y="804"/>
                      <a:pt x="114" y="918"/>
                    </a:cubicBezTo>
                    <a:cubicBezTo>
                      <a:pt x="171" y="975"/>
                      <a:pt x="228" y="1089"/>
                      <a:pt x="285" y="1089"/>
                    </a:cubicBezTo>
                    <a:lnTo>
                      <a:pt x="1423" y="1145"/>
                    </a:lnTo>
                    <a:cubicBezTo>
                      <a:pt x="1479" y="1145"/>
                      <a:pt x="1536" y="1089"/>
                      <a:pt x="1593" y="1032"/>
                    </a:cubicBezTo>
                    <a:cubicBezTo>
                      <a:pt x="1650" y="918"/>
                      <a:pt x="1707" y="804"/>
                      <a:pt x="1707" y="577"/>
                    </a:cubicBezTo>
                    <a:cubicBezTo>
                      <a:pt x="1655" y="265"/>
                      <a:pt x="1556" y="1"/>
                      <a:pt x="140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0"/>
              <p:cNvSpPr/>
              <p:nvPr/>
            </p:nvSpPr>
            <p:spPr>
              <a:xfrm>
                <a:off x="7755525" y="2876963"/>
                <a:ext cx="4270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872" extrusionOk="0">
                    <a:moveTo>
                      <a:pt x="288" y="1"/>
                    </a:moveTo>
                    <a:cubicBezTo>
                      <a:pt x="137" y="1"/>
                      <a:pt x="1" y="204"/>
                      <a:pt x="1" y="408"/>
                    </a:cubicBezTo>
                    <a:cubicBezTo>
                      <a:pt x="1" y="662"/>
                      <a:pt x="92" y="872"/>
                      <a:pt x="234" y="872"/>
                    </a:cubicBezTo>
                    <a:cubicBezTo>
                      <a:pt x="250" y="872"/>
                      <a:pt x="267" y="869"/>
                      <a:pt x="285" y="863"/>
                    </a:cubicBezTo>
                    <a:lnTo>
                      <a:pt x="1423" y="863"/>
                    </a:lnTo>
                    <a:cubicBezTo>
                      <a:pt x="1536" y="863"/>
                      <a:pt x="1650" y="635"/>
                      <a:pt x="1650" y="521"/>
                    </a:cubicBezTo>
                    <a:cubicBezTo>
                      <a:pt x="1707" y="351"/>
                      <a:pt x="1593" y="180"/>
                      <a:pt x="1423" y="180"/>
                    </a:cubicBezTo>
                    <a:lnTo>
                      <a:pt x="342" y="10"/>
                    </a:lnTo>
                    <a:cubicBezTo>
                      <a:pt x="324" y="4"/>
                      <a:pt x="306" y="1"/>
                      <a:pt x="28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0"/>
              <p:cNvSpPr/>
              <p:nvPr/>
            </p:nvSpPr>
            <p:spPr>
              <a:xfrm>
                <a:off x="7345975" y="3181513"/>
                <a:ext cx="1152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162" extrusionOk="0">
                    <a:moveTo>
                      <a:pt x="968" y="0"/>
                    </a:moveTo>
                    <a:lnTo>
                      <a:pt x="1" y="455"/>
                    </a:lnTo>
                    <a:cubicBezTo>
                      <a:pt x="1" y="455"/>
                      <a:pt x="58" y="512"/>
                      <a:pt x="115" y="626"/>
                    </a:cubicBezTo>
                    <a:cubicBezTo>
                      <a:pt x="172" y="740"/>
                      <a:pt x="342" y="1024"/>
                      <a:pt x="513" y="1195"/>
                    </a:cubicBezTo>
                    <a:cubicBezTo>
                      <a:pt x="968" y="1593"/>
                      <a:pt x="1594" y="1820"/>
                      <a:pt x="2219" y="1934"/>
                    </a:cubicBezTo>
                    <a:cubicBezTo>
                      <a:pt x="2845" y="2105"/>
                      <a:pt x="3414" y="2105"/>
                      <a:pt x="3869" y="2162"/>
                    </a:cubicBezTo>
                    <a:lnTo>
                      <a:pt x="4608" y="2162"/>
                    </a:lnTo>
                    <a:lnTo>
                      <a:pt x="4608" y="1081"/>
                    </a:lnTo>
                    <a:lnTo>
                      <a:pt x="3926" y="1081"/>
                    </a:lnTo>
                    <a:cubicBezTo>
                      <a:pt x="3471" y="1081"/>
                      <a:pt x="2959" y="1024"/>
                      <a:pt x="2447" y="910"/>
                    </a:cubicBezTo>
                    <a:cubicBezTo>
                      <a:pt x="1935" y="796"/>
                      <a:pt x="1480" y="626"/>
                      <a:pt x="1252" y="398"/>
                    </a:cubicBezTo>
                    <a:cubicBezTo>
                      <a:pt x="1195" y="341"/>
                      <a:pt x="1138" y="284"/>
                      <a:pt x="1138" y="284"/>
                    </a:cubicBezTo>
                    <a:cubicBezTo>
                      <a:pt x="1138" y="228"/>
                      <a:pt x="1082" y="228"/>
                      <a:pt x="1082" y="171"/>
                    </a:cubicBezTo>
                    <a:cubicBezTo>
                      <a:pt x="1025" y="57"/>
                      <a:pt x="968" y="0"/>
                      <a:pt x="968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0"/>
              <p:cNvSpPr/>
              <p:nvPr/>
            </p:nvSpPr>
            <p:spPr>
              <a:xfrm>
                <a:off x="7370150" y="3181513"/>
                <a:ext cx="9105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1081" fill="none" extrusionOk="0">
                    <a:moveTo>
                      <a:pt x="3641" y="1081"/>
                    </a:moveTo>
                    <a:cubicBezTo>
                      <a:pt x="3641" y="1081"/>
                      <a:pt x="3357" y="1081"/>
                      <a:pt x="2959" y="1081"/>
                    </a:cubicBezTo>
                    <a:cubicBezTo>
                      <a:pt x="2504" y="1081"/>
                      <a:pt x="1992" y="1024"/>
                      <a:pt x="1480" y="910"/>
                    </a:cubicBezTo>
                    <a:cubicBezTo>
                      <a:pt x="968" y="796"/>
                      <a:pt x="513" y="626"/>
                      <a:pt x="285" y="398"/>
                    </a:cubicBezTo>
                    <a:cubicBezTo>
                      <a:pt x="228" y="341"/>
                      <a:pt x="171" y="284"/>
                      <a:pt x="171" y="284"/>
                    </a:cubicBezTo>
                    <a:cubicBezTo>
                      <a:pt x="171" y="228"/>
                      <a:pt x="115" y="228"/>
                      <a:pt x="115" y="171"/>
                    </a:cubicBezTo>
                    <a:cubicBezTo>
                      <a:pt x="58" y="57"/>
                      <a:pt x="1" y="0"/>
                      <a:pt x="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0"/>
              <p:cNvSpPr/>
              <p:nvPr/>
            </p:nvSpPr>
            <p:spPr>
              <a:xfrm>
                <a:off x="7345975" y="3192888"/>
                <a:ext cx="1152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1707" fill="none" extrusionOk="0">
                    <a:moveTo>
                      <a:pt x="1" y="0"/>
                    </a:moveTo>
                    <a:cubicBezTo>
                      <a:pt x="1" y="0"/>
                      <a:pt x="58" y="57"/>
                      <a:pt x="115" y="171"/>
                    </a:cubicBezTo>
                    <a:cubicBezTo>
                      <a:pt x="172" y="285"/>
                      <a:pt x="342" y="569"/>
                      <a:pt x="513" y="740"/>
                    </a:cubicBezTo>
                    <a:cubicBezTo>
                      <a:pt x="968" y="1138"/>
                      <a:pt x="1594" y="1365"/>
                      <a:pt x="2219" y="1479"/>
                    </a:cubicBezTo>
                    <a:cubicBezTo>
                      <a:pt x="2845" y="1650"/>
                      <a:pt x="3414" y="1650"/>
                      <a:pt x="3869" y="1707"/>
                    </a:cubicBezTo>
                    <a:cubicBezTo>
                      <a:pt x="4324" y="1707"/>
                      <a:pt x="4608" y="1707"/>
                      <a:pt x="4608" y="170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0"/>
              <p:cNvSpPr/>
              <p:nvPr/>
            </p:nvSpPr>
            <p:spPr>
              <a:xfrm>
                <a:off x="7347400" y="3187188"/>
                <a:ext cx="284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88" extrusionOk="0">
                    <a:moveTo>
                      <a:pt x="854" y="1"/>
                    </a:moveTo>
                    <a:lnTo>
                      <a:pt x="115" y="399"/>
                    </a:lnTo>
                    <a:cubicBezTo>
                      <a:pt x="58" y="399"/>
                      <a:pt x="58" y="456"/>
                      <a:pt x="1" y="513"/>
                    </a:cubicBezTo>
                    <a:cubicBezTo>
                      <a:pt x="1" y="569"/>
                      <a:pt x="58" y="683"/>
                      <a:pt x="115" y="740"/>
                    </a:cubicBezTo>
                    <a:cubicBezTo>
                      <a:pt x="187" y="848"/>
                      <a:pt x="282" y="888"/>
                      <a:pt x="356" y="888"/>
                    </a:cubicBezTo>
                    <a:cubicBezTo>
                      <a:pt x="399" y="888"/>
                      <a:pt x="435" y="875"/>
                      <a:pt x="456" y="854"/>
                    </a:cubicBezTo>
                    <a:lnTo>
                      <a:pt x="1081" y="285"/>
                    </a:lnTo>
                    <a:cubicBezTo>
                      <a:pt x="1138" y="171"/>
                      <a:pt x="1138" y="57"/>
                      <a:pt x="1138" y="57"/>
                    </a:cubicBezTo>
                    <a:cubicBezTo>
                      <a:pt x="1138" y="1"/>
                      <a:pt x="1081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0"/>
              <p:cNvSpPr/>
              <p:nvPr/>
            </p:nvSpPr>
            <p:spPr>
              <a:xfrm>
                <a:off x="7365900" y="3195163"/>
                <a:ext cx="227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66" extrusionOk="0">
                    <a:moveTo>
                      <a:pt x="715" y="1"/>
                    </a:moveTo>
                    <a:cubicBezTo>
                      <a:pt x="648" y="1"/>
                      <a:pt x="595" y="53"/>
                      <a:pt x="512" y="137"/>
                    </a:cubicBezTo>
                    <a:lnTo>
                      <a:pt x="57" y="819"/>
                    </a:lnTo>
                    <a:cubicBezTo>
                      <a:pt x="0" y="933"/>
                      <a:pt x="57" y="1047"/>
                      <a:pt x="228" y="1104"/>
                    </a:cubicBezTo>
                    <a:cubicBezTo>
                      <a:pt x="271" y="1147"/>
                      <a:pt x="323" y="1166"/>
                      <a:pt x="370" y="1166"/>
                    </a:cubicBezTo>
                    <a:cubicBezTo>
                      <a:pt x="447" y="1166"/>
                      <a:pt x="512" y="1117"/>
                      <a:pt x="512" y="1047"/>
                    </a:cubicBezTo>
                    <a:lnTo>
                      <a:pt x="853" y="307"/>
                    </a:lnTo>
                    <a:cubicBezTo>
                      <a:pt x="910" y="194"/>
                      <a:pt x="853" y="80"/>
                      <a:pt x="797" y="23"/>
                    </a:cubicBezTo>
                    <a:cubicBezTo>
                      <a:pt x="766" y="8"/>
                      <a:pt x="740" y="1"/>
                      <a:pt x="71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0"/>
              <p:cNvSpPr/>
              <p:nvPr/>
            </p:nvSpPr>
            <p:spPr>
              <a:xfrm>
                <a:off x="7384375" y="3201413"/>
                <a:ext cx="2420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18" extrusionOk="0">
                    <a:moveTo>
                      <a:pt x="683" y="0"/>
                    </a:moveTo>
                    <a:cubicBezTo>
                      <a:pt x="513" y="0"/>
                      <a:pt x="399" y="0"/>
                      <a:pt x="342" y="114"/>
                    </a:cubicBezTo>
                    <a:lnTo>
                      <a:pt x="58" y="911"/>
                    </a:lnTo>
                    <a:cubicBezTo>
                      <a:pt x="1" y="1024"/>
                      <a:pt x="171" y="1138"/>
                      <a:pt x="342" y="1195"/>
                    </a:cubicBezTo>
                    <a:cubicBezTo>
                      <a:pt x="403" y="1210"/>
                      <a:pt x="460" y="1217"/>
                      <a:pt x="510" y="1217"/>
                    </a:cubicBezTo>
                    <a:cubicBezTo>
                      <a:pt x="649" y="1217"/>
                      <a:pt x="740" y="1164"/>
                      <a:pt x="740" y="1081"/>
                    </a:cubicBezTo>
                    <a:lnTo>
                      <a:pt x="911" y="285"/>
                    </a:lnTo>
                    <a:cubicBezTo>
                      <a:pt x="968" y="171"/>
                      <a:pt x="854" y="57"/>
                      <a:pt x="68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0"/>
              <p:cNvSpPr/>
              <p:nvPr/>
            </p:nvSpPr>
            <p:spPr>
              <a:xfrm>
                <a:off x="7408550" y="3205288"/>
                <a:ext cx="1567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26" extrusionOk="0">
                    <a:moveTo>
                      <a:pt x="337" y="1"/>
                    </a:moveTo>
                    <a:cubicBezTo>
                      <a:pt x="247" y="1"/>
                      <a:pt x="171" y="94"/>
                      <a:pt x="171" y="187"/>
                    </a:cubicBezTo>
                    <a:lnTo>
                      <a:pt x="58" y="983"/>
                    </a:lnTo>
                    <a:cubicBezTo>
                      <a:pt x="1" y="1097"/>
                      <a:pt x="114" y="1211"/>
                      <a:pt x="228" y="1211"/>
                    </a:cubicBezTo>
                    <a:cubicBezTo>
                      <a:pt x="259" y="1221"/>
                      <a:pt x="289" y="1226"/>
                      <a:pt x="316" y="1226"/>
                    </a:cubicBezTo>
                    <a:cubicBezTo>
                      <a:pt x="437" y="1226"/>
                      <a:pt x="513" y="1133"/>
                      <a:pt x="513" y="1040"/>
                    </a:cubicBezTo>
                    <a:lnTo>
                      <a:pt x="626" y="244"/>
                    </a:lnTo>
                    <a:cubicBezTo>
                      <a:pt x="626" y="130"/>
                      <a:pt x="513" y="16"/>
                      <a:pt x="399" y="16"/>
                    </a:cubicBezTo>
                    <a:cubicBezTo>
                      <a:pt x="378" y="6"/>
                      <a:pt x="357" y="1"/>
                      <a:pt x="33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0"/>
              <p:cNvSpPr/>
              <p:nvPr/>
            </p:nvSpPr>
            <p:spPr>
              <a:xfrm>
                <a:off x="7428450" y="3207088"/>
                <a:ext cx="171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253" extrusionOk="0">
                    <a:moveTo>
                      <a:pt x="399" y="1"/>
                    </a:moveTo>
                    <a:cubicBezTo>
                      <a:pt x="228" y="1"/>
                      <a:pt x="58" y="58"/>
                      <a:pt x="58" y="172"/>
                    </a:cubicBezTo>
                    <a:lnTo>
                      <a:pt x="1" y="1025"/>
                    </a:lnTo>
                    <a:cubicBezTo>
                      <a:pt x="1" y="1139"/>
                      <a:pt x="115" y="1252"/>
                      <a:pt x="285" y="1252"/>
                    </a:cubicBezTo>
                    <a:cubicBezTo>
                      <a:pt x="513" y="1252"/>
                      <a:pt x="627" y="1139"/>
                      <a:pt x="627" y="1025"/>
                    </a:cubicBezTo>
                    <a:lnTo>
                      <a:pt x="684" y="228"/>
                    </a:lnTo>
                    <a:cubicBezTo>
                      <a:pt x="684" y="115"/>
                      <a:pt x="513" y="1"/>
                      <a:pt x="39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0"/>
              <p:cNvSpPr/>
              <p:nvPr/>
            </p:nvSpPr>
            <p:spPr>
              <a:xfrm>
                <a:off x="7451225" y="3207088"/>
                <a:ext cx="1140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53" extrusionOk="0">
                    <a:moveTo>
                      <a:pt x="228" y="1"/>
                    </a:moveTo>
                    <a:cubicBezTo>
                      <a:pt x="114" y="1"/>
                      <a:pt x="0" y="115"/>
                      <a:pt x="0" y="228"/>
                    </a:cubicBezTo>
                    <a:lnTo>
                      <a:pt x="0" y="1025"/>
                    </a:lnTo>
                    <a:cubicBezTo>
                      <a:pt x="0" y="1139"/>
                      <a:pt x="114" y="1252"/>
                      <a:pt x="228" y="1252"/>
                    </a:cubicBezTo>
                    <a:cubicBezTo>
                      <a:pt x="341" y="1252"/>
                      <a:pt x="455" y="1139"/>
                      <a:pt x="455" y="1082"/>
                    </a:cubicBezTo>
                    <a:lnTo>
                      <a:pt x="455" y="228"/>
                    </a:lnTo>
                    <a:cubicBezTo>
                      <a:pt x="455" y="115"/>
                      <a:pt x="341" y="1"/>
                      <a:pt x="2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0"/>
              <p:cNvSpPr/>
              <p:nvPr/>
            </p:nvSpPr>
            <p:spPr>
              <a:xfrm>
                <a:off x="7390075" y="3224163"/>
                <a:ext cx="8817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4665" extrusionOk="0">
                    <a:moveTo>
                      <a:pt x="3072" y="1"/>
                    </a:moveTo>
                    <a:cubicBezTo>
                      <a:pt x="3072" y="1"/>
                      <a:pt x="2958" y="57"/>
                      <a:pt x="2844" y="114"/>
                    </a:cubicBezTo>
                    <a:cubicBezTo>
                      <a:pt x="2730" y="228"/>
                      <a:pt x="2503" y="285"/>
                      <a:pt x="2275" y="456"/>
                    </a:cubicBezTo>
                    <a:cubicBezTo>
                      <a:pt x="1820" y="740"/>
                      <a:pt x="1365" y="1309"/>
                      <a:pt x="1024" y="1934"/>
                    </a:cubicBezTo>
                    <a:cubicBezTo>
                      <a:pt x="683" y="2560"/>
                      <a:pt x="512" y="3129"/>
                      <a:pt x="341" y="3527"/>
                    </a:cubicBezTo>
                    <a:cubicBezTo>
                      <a:pt x="171" y="3982"/>
                      <a:pt x="0" y="4267"/>
                      <a:pt x="0" y="4267"/>
                    </a:cubicBezTo>
                    <a:lnTo>
                      <a:pt x="1024" y="4665"/>
                    </a:lnTo>
                    <a:cubicBezTo>
                      <a:pt x="1024" y="4665"/>
                      <a:pt x="1138" y="4380"/>
                      <a:pt x="1308" y="3925"/>
                    </a:cubicBezTo>
                    <a:cubicBezTo>
                      <a:pt x="1479" y="3527"/>
                      <a:pt x="1707" y="2901"/>
                      <a:pt x="1934" y="2446"/>
                    </a:cubicBezTo>
                    <a:cubicBezTo>
                      <a:pt x="2219" y="1934"/>
                      <a:pt x="2560" y="1536"/>
                      <a:pt x="2901" y="1309"/>
                    </a:cubicBezTo>
                    <a:cubicBezTo>
                      <a:pt x="3242" y="1081"/>
                      <a:pt x="3527" y="967"/>
                      <a:pt x="3527" y="967"/>
                    </a:cubicBezTo>
                    <a:lnTo>
                      <a:pt x="3072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0"/>
              <p:cNvSpPr/>
              <p:nvPr/>
            </p:nvSpPr>
            <p:spPr>
              <a:xfrm>
                <a:off x="7390075" y="3224163"/>
                <a:ext cx="76800" cy="1066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67" fill="none" extrusionOk="0">
                    <a:moveTo>
                      <a:pt x="3072" y="1"/>
                    </a:moveTo>
                    <a:cubicBezTo>
                      <a:pt x="3072" y="1"/>
                      <a:pt x="2958" y="57"/>
                      <a:pt x="2844" y="114"/>
                    </a:cubicBezTo>
                    <a:cubicBezTo>
                      <a:pt x="2730" y="228"/>
                      <a:pt x="2503" y="285"/>
                      <a:pt x="2275" y="456"/>
                    </a:cubicBezTo>
                    <a:cubicBezTo>
                      <a:pt x="1820" y="740"/>
                      <a:pt x="1365" y="1309"/>
                      <a:pt x="1024" y="1934"/>
                    </a:cubicBezTo>
                    <a:cubicBezTo>
                      <a:pt x="683" y="2560"/>
                      <a:pt x="512" y="3129"/>
                      <a:pt x="341" y="3527"/>
                    </a:cubicBezTo>
                    <a:lnTo>
                      <a:pt x="0" y="4267"/>
                    </a:ln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0"/>
              <p:cNvSpPr/>
              <p:nvPr/>
            </p:nvSpPr>
            <p:spPr>
              <a:xfrm>
                <a:off x="7415675" y="3248338"/>
                <a:ext cx="62575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698" fill="none" extrusionOk="0">
                    <a:moveTo>
                      <a:pt x="0" y="3698"/>
                    </a:moveTo>
                    <a:cubicBezTo>
                      <a:pt x="0" y="3698"/>
                      <a:pt x="114" y="3413"/>
                      <a:pt x="284" y="2958"/>
                    </a:cubicBezTo>
                    <a:cubicBezTo>
                      <a:pt x="455" y="2560"/>
                      <a:pt x="683" y="1934"/>
                      <a:pt x="910" y="1479"/>
                    </a:cubicBezTo>
                    <a:cubicBezTo>
                      <a:pt x="1195" y="967"/>
                      <a:pt x="1536" y="569"/>
                      <a:pt x="1877" y="342"/>
                    </a:cubicBezTo>
                    <a:cubicBezTo>
                      <a:pt x="2218" y="114"/>
                      <a:pt x="2503" y="0"/>
                      <a:pt x="2503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0"/>
              <p:cNvSpPr/>
              <p:nvPr/>
            </p:nvSpPr>
            <p:spPr>
              <a:xfrm>
                <a:off x="7392900" y="3315163"/>
                <a:ext cx="31325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813" extrusionOk="0">
                    <a:moveTo>
                      <a:pt x="342" y="1"/>
                    </a:moveTo>
                    <a:cubicBezTo>
                      <a:pt x="228" y="1"/>
                      <a:pt x="115" y="58"/>
                      <a:pt x="58" y="172"/>
                    </a:cubicBezTo>
                    <a:cubicBezTo>
                      <a:pt x="1" y="285"/>
                      <a:pt x="58" y="399"/>
                      <a:pt x="172" y="456"/>
                    </a:cubicBezTo>
                    <a:lnTo>
                      <a:pt x="911" y="797"/>
                    </a:lnTo>
                    <a:cubicBezTo>
                      <a:pt x="932" y="808"/>
                      <a:pt x="953" y="812"/>
                      <a:pt x="973" y="812"/>
                    </a:cubicBezTo>
                    <a:cubicBezTo>
                      <a:pt x="1065" y="812"/>
                      <a:pt x="1149" y="719"/>
                      <a:pt x="1195" y="627"/>
                    </a:cubicBezTo>
                    <a:cubicBezTo>
                      <a:pt x="1252" y="513"/>
                      <a:pt x="1195" y="399"/>
                      <a:pt x="1082" y="342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0"/>
              <p:cNvSpPr/>
              <p:nvPr/>
            </p:nvSpPr>
            <p:spPr>
              <a:xfrm>
                <a:off x="7401450" y="3294888"/>
                <a:ext cx="31300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12" extrusionOk="0">
                    <a:moveTo>
                      <a:pt x="243" y="0"/>
                    </a:moveTo>
                    <a:cubicBezTo>
                      <a:pt x="169" y="0"/>
                      <a:pt x="47" y="93"/>
                      <a:pt x="0" y="186"/>
                    </a:cubicBezTo>
                    <a:cubicBezTo>
                      <a:pt x="0" y="300"/>
                      <a:pt x="0" y="414"/>
                      <a:pt x="114" y="471"/>
                    </a:cubicBezTo>
                    <a:lnTo>
                      <a:pt x="910" y="812"/>
                    </a:lnTo>
                    <a:cubicBezTo>
                      <a:pt x="1024" y="812"/>
                      <a:pt x="1138" y="755"/>
                      <a:pt x="1195" y="641"/>
                    </a:cubicBezTo>
                    <a:cubicBezTo>
                      <a:pt x="1252" y="527"/>
                      <a:pt x="1195" y="414"/>
                      <a:pt x="1081" y="357"/>
                    </a:cubicBezTo>
                    <a:lnTo>
                      <a:pt x="285" y="16"/>
                    </a:lnTo>
                    <a:cubicBezTo>
                      <a:pt x="274" y="5"/>
                      <a:pt x="260" y="0"/>
                      <a:pt x="24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0"/>
              <p:cNvSpPr/>
              <p:nvPr/>
            </p:nvSpPr>
            <p:spPr>
              <a:xfrm>
                <a:off x="7408550" y="3272138"/>
                <a:ext cx="327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55" extrusionOk="0">
                    <a:moveTo>
                      <a:pt x="391" y="1"/>
                    </a:moveTo>
                    <a:cubicBezTo>
                      <a:pt x="285" y="1"/>
                      <a:pt x="161" y="103"/>
                      <a:pt x="114" y="243"/>
                    </a:cubicBezTo>
                    <a:cubicBezTo>
                      <a:pt x="1" y="471"/>
                      <a:pt x="1" y="641"/>
                      <a:pt x="114" y="698"/>
                    </a:cubicBezTo>
                    <a:lnTo>
                      <a:pt x="911" y="1039"/>
                    </a:lnTo>
                    <a:cubicBezTo>
                      <a:pt x="931" y="1049"/>
                      <a:pt x="951" y="1054"/>
                      <a:pt x="971" y="1054"/>
                    </a:cubicBezTo>
                    <a:cubicBezTo>
                      <a:pt x="1063" y="1054"/>
                      <a:pt x="1148" y="952"/>
                      <a:pt x="1195" y="812"/>
                    </a:cubicBezTo>
                    <a:cubicBezTo>
                      <a:pt x="1309" y="641"/>
                      <a:pt x="1309" y="471"/>
                      <a:pt x="1195" y="414"/>
                    </a:cubicBezTo>
                    <a:lnTo>
                      <a:pt x="456" y="15"/>
                    </a:lnTo>
                    <a:cubicBezTo>
                      <a:pt x="436" y="5"/>
                      <a:pt x="414" y="1"/>
                      <a:pt x="39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0"/>
              <p:cNvSpPr/>
              <p:nvPr/>
            </p:nvSpPr>
            <p:spPr>
              <a:xfrm>
                <a:off x="7421350" y="3254588"/>
                <a:ext cx="284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968" extrusionOk="0">
                    <a:moveTo>
                      <a:pt x="299" y="1"/>
                    </a:moveTo>
                    <a:cubicBezTo>
                      <a:pt x="225" y="1"/>
                      <a:pt x="130" y="40"/>
                      <a:pt x="57" y="149"/>
                    </a:cubicBezTo>
                    <a:cubicBezTo>
                      <a:pt x="1" y="262"/>
                      <a:pt x="1" y="433"/>
                      <a:pt x="114" y="490"/>
                    </a:cubicBezTo>
                    <a:lnTo>
                      <a:pt x="797" y="945"/>
                    </a:lnTo>
                    <a:cubicBezTo>
                      <a:pt x="827" y="960"/>
                      <a:pt x="858" y="967"/>
                      <a:pt x="887" y="967"/>
                    </a:cubicBezTo>
                    <a:cubicBezTo>
                      <a:pt x="968" y="967"/>
                      <a:pt x="1040" y="915"/>
                      <a:pt x="1081" y="831"/>
                    </a:cubicBezTo>
                    <a:cubicBezTo>
                      <a:pt x="1138" y="774"/>
                      <a:pt x="1138" y="661"/>
                      <a:pt x="1024" y="547"/>
                    </a:cubicBezTo>
                    <a:lnTo>
                      <a:pt x="399" y="35"/>
                    </a:lnTo>
                    <a:cubicBezTo>
                      <a:pt x="378" y="14"/>
                      <a:pt x="342" y="1"/>
                      <a:pt x="29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0"/>
              <p:cNvSpPr/>
              <p:nvPr/>
            </p:nvSpPr>
            <p:spPr>
              <a:xfrm>
                <a:off x="7435575" y="3236413"/>
                <a:ext cx="2845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169" extrusionOk="0">
                    <a:moveTo>
                      <a:pt x="467" y="0"/>
                    </a:moveTo>
                    <a:cubicBezTo>
                      <a:pt x="376" y="0"/>
                      <a:pt x="265" y="42"/>
                      <a:pt x="171" y="136"/>
                    </a:cubicBezTo>
                    <a:cubicBezTo>
                      <a:pt x="0" y="250"/>
                      <a:pt x="0" y="421"/>
                      <a:pt x="57" y="534"/>
                    </a:cubicBezTo>
                    <a:lnTo>
                      <a:pt x="626" y="1103"/>
                    </a:lnTo>
                    <a:cubicBezTo>
                      <a:pt x="674" y="1151"/>
                      <a:pt x="722" y="1169"/>
                      <a:pt x="770" y="1169"/>
                    </a:cubicBezTo>
                    <a:cubicBezTo>
                      <a:pt x="836" y="1169"/>
                      <a:pt x="902" y="1136"/>
                      <a:pt x="967" y="1103"/>
                    </a:cubicBezTo>
                    <a:cubicBezTo>
                      <a:pt x="1138" y="989"/>
                      <a:pt x="1138" y="819"/>
                      <a:pt x="1081" y="762"/>
                    </a:cubicBezTo>
                    <a:lnTo>
                      <a:pt x="626" y="79"/>
                    </a:lnTo>
                    <a:cubicBezTo>
                      <a:pt x="601" y="28"/>
                      <a:pt x="540" y="0"/>
                      <a:pt x="46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0"/>
              <p:cNvSpPr/>
              <p:nvPr/>
            </p:nvSpPr>
            <p:spPr>
              <a:xfrm>
                <a:off x="7456900" y="3224663"/>
                <a:ext cx="227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98" extrusionOk="0">
                    <a:moveTo>
                      <a:pt x="354" y="0"/>
                    </a:moveTo>
                    <a:cubicBezTo>
                      <a:pt x="303" y="0"/>
                      <a:pt x="242" y="14"/>
                      <a:pt x="171" y="37"/>
                    </a:cubicBezTo>
                    <a:cubicBezTo>
                      <a:pt x="57" y="94"/>
                      <a:pt x="1" y="265"/>
                      <a:pt x="57" y="379"/>
                    </a:cubicBezTo>
                    <a:lnTo>
                      <a:pt x="456" y="1061"/>
                    </a:lnTo>
                    <a:cubicBezTo>
                      <a:pt x="497" y="1145"/>
                      <a:pt x="569" y="1197"/>
                      <a:pt x="650" y="1197"/>
                    </a:cubicBezTo>
                    <a:cubicBezTo>
                      <a:pt x="679" y="1197"/>
                      <a:pt x="710" y="1190"/>
                      <a:pt x="740" y="1175"/>
                    </a:cubicBezTo>
                    <a:cubicBezTo>
                      <a:pt x="854" y="1118"/>
                      <a:pt x="911" y="1004"/>
                      <a:pt x="854" y="891"/>
                    </a:cubicBezTo>
                    <a:lnTo>
                      <a:pt x="513" y="94"/>
                    </a:lnTo>
                    <a:cubicBezTo>
                      <a:pt x="479" y="28"/>
                      <a:pt x="426" y="0"/>
                      <a:pt x="3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0"/>
              <p:cNvSpPr/>
              <p:nvPr/>
            </p:nvSpPr>
            <p:spPr>
              <a:xfrm>
                <a:off x="7338875" y="2925538"/>
                <a:ext cx="65425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3129" extrusionOk="0">
                    <a:moveTo>
                      <a:pt x="1024" y="0"/>
                    </a:moveTo>
                    <a:lnTo>
                      <a:pt x="0" y="285"/>
                    </a:lnTo>
                    <a:cubicBezTo>
                      <a:pt x="0" y="285"/>
                      <a:pt x="0" y="342"/>
                      <a:pt x="57" y="456"/>
                    </a:cubicBezTo>
                    <a:cubicBezTo>
                      <a:pt x="57" y="512"/>
                      <a:pt x="114" y="683"/>
                      <a:pt x="171" y="854"/>
                    </a:cubicBezTo>
                    <a:cubicBezTo>
                      <a:pt x="285" y="1195"/>
                      <a:pt x="456" y="1650"/>
                      <a:pt x="740" y="2048"/>
                    </a:cubicBezTo>
                    <a:cubicBezTo>
                      <a:pt x="1081" y="2503"/>
                      <a:pt x="1479" y="2901"/>
                      <a:pt x="1878" y="3015"/>
                    </a:cubicBezTo>
                    <a:cubicBezTo>
                      <a:pt x="2105" y="3129"/>
                      <a:pt x="2276" y="3129"/>
                      <a:pt x="2446" y="3129"/>
                    </a:cubicBezTo>
                    <a:lnTo>
                      <a:pt x="2617" y="3129"/>
                    </a:lnTo>
                    <a:lnTo>
                      <a:pt x="2617" y="2048"/>
                    </a:lnTo>
                    <a:lnTo>
                      <a:pt x="2503" y="2048"/>
                    </a:lnTo>
                    <a:cubicBezTo>
                      <a:pt x="2446" y="2048"/>
                      <a:pt x="2389" y="2048"/>
                      <a:pt x="2276" y="1991"/>
                    </a:cubicBezTo>
                    <a:cubicBezTo>
                      <a:pt x="2105" y="1991"/>
                      <a:pt x="1821" y="1764"/>
                      <a:pt x="1650" y="1479"/>
                    </a:cubicBezTo>
                    <a:cubicBezTo>
                      <a:pt x="1422" y="1138"/>
                      <a:pt x="1252" y="797"/>
                      <a:pt x="1195" y="512"/>
                    </a:cubicBezTo>
                    <a:cubicBezTo>
                      <a:pt x="1138" y="399"/>
                      <a:pt x="1081" y="228"/>
                      <a:pt x="1081" y="171"/>
                    </a:cubicBezTo>
                    <a:cubicBezTo>
                      <a:pt x="1024" y="57"/>
                      <a:pt x="1024" y="0"/>
                      <a:pt x="102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0"/>
              <p:cNvSpPr/>
              <p:nvPr/>
            </p:nvSpPr>
            <p:spPr>
              <a:xfrm>
                <a:off x="7364475" y="2925538"/>
                <a:ext cx="398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049" fill="none" extrusionOk="0">
                    <a:moveTo>
                      <a:pt x="1593" y="2048"/>
                    </a:moveTo>
                    <a:cubicBezTo>
                      <a:pt x="1593" y="2048"/>
                      <a:pt x="1536" y="2048"/>
                      <a:pt x="1479" y="2048"/>
                    </a:cubicBezTo>
                    <a:cubicBezTo>
                      <a:pt x="1422" y="2048"/>
                      <a:pt x="1365" y="2048"/>
                      <a:pt x="1252" y="1991"/>
                    </a:cubicBezTo>
                    <a:cubicBezTo>
                      <a:pt x="1081" y="1991"/>
                      <a:pt x="797" y="1764"/>
                      <a:pt x="626" y="1479"/>
                    </a:cubicBezTo>
                    <a:cubicBezTo>
                      <a:pt x="398" y="1138"/>
                      <a:pt x="228" y="797"/>
                      <a:pt x="171" y="512"/>
                    </a:cubicBezTo>
                    <a:cubicBezTo>
                      <a:pt x="114" y="399"/>
                      <a:pt x="57" y="228"/>
                      <a:pt x="57" y="171"/>
                    </a:cubicBezTo>
                    <a:cubicBezTo>
                      <a:pt x="0" y="57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0"/>
              <p:cNvSpPr/>
              <p:nvPr/>
            </p:nvSpPr>
            <p:spPr>
              <a:xfrm>
                <a:off x="7338875" y="2932638"/>
                <a:ext cx="654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2845" fill="none" extrusionOk="0">
                    <a:moveTo>
                      <a:pt x="0" y="1"/>
                    </a:moveTo>
                    <a:cubicBezTo>
                      <a:pt x="0" y="1"/>
                      <a:pt x="0" y="58"/>
                      <a:pt x="57" y="172"/>
                    </a:cubicBezTo>
                    <a:cubicBezTo>
                      <a:pt x="57" y="228"/>
                      <a:pt x="114" y="399"/>
                      <a:pt x="171" y="570"/>
                    </a:cubicBezTo>
                    <a:cubicBezTo>
                      <a:pt x="285" y="911"/>
                      <a:pt x="456" y="1366"/>
                      <a:pt x="740" y="1764"/>
                    </a:cubicBezTo>
                    <a:cubicBezTo>
                      <a:pt x="1081" y="2219"/>
                      <a:pt x="1479" y="2617"/>
                      <a:pt x="1878" y="2731"/>
                    </a:cubicBezTo>
                    <a:cubicBezTo>
                      <a:pt x="2105" y="2845"/>
                      <a:pt x="2276" y="2845"/>
                      <a:pt x="2446" y="2845"/>
                    </a:cubicBezTo>
                    <a:cubicBezTo>
                      <a:pt x="2560" y="2845"/>
                      <a:pt x="2617" y="2845"/>
                      <a:pt x="2617" y="284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0"/>
              <p:cNvSpPr/>
              <p:nvPr/>
            </p:nvSpPr>
            <p:spPr>
              <a:xfrm>
                <a:off x="7337450" y="2930663"/>
                <a:ext cx="3130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92" extrusionOk="0">
                    <a:moveTo>
                      <a:pt x="1057" y="1"/>
                    </a:moveTo>
                    <a:cubicBezTo>
                      <a:pt x="1029" y="1"/>
                      <a:pt x="998" y="8"/>
                      <a:pt x="968" y="23"/>
                    </a:cubicBezTo>
                    <a:lnTo>
                      <a:pt x="171" y="251"/>
                    </a:lnTo>
                    <a:cubicBezTo>
                      <a:pt x="57" y="251"/>
                      <a:pt x="1" y="364"/>
                      <a:pt x="1" y="478"/>
                    </a:cubicBezTo>
                    <a:cubicBezTo>
                      <a:pt x="57" y="535"/>
                      <a:pt x="171" y="592"/>
                      <a:pt x="285" y="592"/>
                    </a:cubicBezTo>
                    <a:lnTo>
                      <a:pt x="1081" y="364"/>
                    </a:lnTo>
                    <a:cubicBezTo>
                      <a:pt x="1195" y="307"/>
                      <a:pt x="1252" y="194"/>
                      <a:pt x="1195" y="137"/>
                    </a:cubicBezTo>
                    <a:cubicBezTo>
                      <a:pt x="1195" y="53"/>
                      <a:pt x="1134" y="1"/>
                      <a:pt x="105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0"/>
              <p:cNvSpPr/>
              <p:nvPr/>
            </p:nvSpPr>
            <p:spPr>
              <a:xfrm>
                <a:off x="7343150" y="2944013"/>
                <a:ext cx="2987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06" extrusionOk="0">
                    <a:moveTo>
                      <a:pt x="910" y="1"/>
                    </a:moveTo>
                    <a:lnTo>
                      <a:pt x="171" y="342"/>
                    </a:lnTo>
                    <a:cubicBezTo>
                      <a:pt x="57" y="342"/>
                      <a:pt x="0" y="456"/>
                      <a:pt x="0" y="570"/>
                    </a:cubicBezTo>
                    <a:cubicBezTo>
                      <a:pt x="42" y="653"/>
                      <a:pt x="114" y="706"/>
                      <a:pt x="194" y="706"/>
                    </a:cubicBezTo>
                    <a:cubicBezTo>
                      <a:pt x="224" y="706"/>
                      <a:pt x="254" y="699"/>
                      <a:pt x="285" y="684"/>
                    </a:cubicBezTo>
                    <a:lnTo>
                      <a:pt x="1024" y="285"/>
                    </a:lnTo>
                    <a:cubicBezTo>
                      <a:pt x="1138" y="285"/>
                      <a:pt x="1195" y="172"/>
                      <a:pt x="1195" y="115"/>
                    </a:cubicBezTo>
                    <a:cubicBezTo>
                      <a:pt x="1138" y="1"/>
                      <a:pt x="1024" y="1"/>
                      <a:pt x="91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0"/>
              <p:cNvSpPr/>
              <p:nvPr/>
            </p:nvSpPr>
            <p:spPr>
              <a:xfrm>
                <a:off x="7348825" y="2954838"/>
                <a:ext cx="31325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36" extrusionOk="0">
                    <a:moveTo>
                      <a:pt x="1001" y="1"/>
                    </a:moveTo>
                    <a:cubicBezTo>
                      <a:pt x="972" y="1"/>
                      <a:pt x="941" y="8"/>
                      <a:pt x="911" y="23"/>
                    </a:cubicBezTo>
                    <a:lnTo>
                      <a:pt x="171" y="421"/>
                    </a:lnTo>
                    <a:cubicBezTo>
                      <a:pt x="58" y="478"/>
                      <a:pt x="1" y="649"/>
                      <a:pt x="114" y="762"/>
                    </a:cubicBezTo>
                    <a:cubicBezTo>
                      <a:pt x="188" y="873"/>
                      <a:pt x="261" y="935"/>
                      <a:pt x="335" y="935"/>
                    </a:cubicBezTo>
                    <a:cubicBezTo>
                      <a:pt x="375" y="935"/>
                      <a:pt x="415" y="916"/>
                      <a:pt x="456" y="876"/>
                    </a:cubicBezTo>
                    <a:lnTo>
                      <a:pt x="1138" y="421"/>
                    </a:lnTo>
                    <a:cubicBezTo>
                      <a:pt x="1195" y="364"/>
                      <a:pt x="1252" y="194"/>
                      <a:pt x="1195" y="137"/>
                    </a:cubicBezTo>
                    <a:cubicBezTo>
                      <a:pt x="1153" y="53"/>
                      <a:pt x="1081" y="1"/>
                      <a:pt x="100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0"/>
              <p:cNvSpPr/>
              <p:nvPr/>
            </p:nvSpPr>
            <p:spPr>
              <a:xfrm>
                <a:off x="7361625" y="2966188"/>
                <a:ext cx="256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77" extrusionOk="0">
                    <a:moveTo>
                      <a:pt x="906" y="0"/>
                    </a:moveTo>
                    <a:cubicBezTo>
                      <a:pt x="849" y="0"/>
                      <a:pt x="780" y="41"/>
                      <a:pt x="740" y="81"/>
                    </a:cubicBezTo>
                    <a:lnTo>
                      <a:pt x="57" y="593"/>
                    </a:lnTo>
                    <a:cubicBezTo>
                      <a:pt x="1" y="707"/>
                      <a:pt x="1" y="820"/>
                      <a:pt x="57" y="934"/>
                    </a:cubicBezTo>
                    <a:cubicBezTo>
                      <a:pt x="86" y="963"/>
                      <a:pt x="143" y="977"/>
                      <a:pt x="200" y="977"/>
                    </a:cubicBezTo>
                    <a:cubicBezTo>
                      <a:pt x="257" y="977"/>
                      <a:pt x="313" y="963"/>
                      <a:pt x="342" y="934"/>
                    </a:cubicBezTo>
                    <a:lnTo>
                      <a:pt x="911" y="308"/>
                    </a:lnTo>
                    <a:cubicBezTo>
                      <a:pt x="968" y="195"/>
                      <a:pt x="1024" y="81"/>
                      <a:pt x="968" y="24"/>
                    </a:cubicBezTo>
                    <a:cubicBezTo>
                      <a:pt x="951" y="7"/>
                      <a:pt x="929" y="0"/>
                      <a:pt x="90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0"/>
              <p:cNvSpPr/>
              <p:nvPr/>
            </p:nvSpPr>
            <p:spPr>
              <a:xfrm>
                <a:off x="7374425" y="2973288"/>
                <a:ext cx="213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68" extrusionOk="0">
                    <a:moveTo>
                      <a:pt x="698" y="1"/>
                    </a:moveTo>
                    <a:cubicBezTo>
                      <a:pt x="621" y="1"/>
                      <a:pt x="553" y="41"/>
                      <a:pt x="512" y="81"/>
                    </a:cubicBezTo>
                    <a:lnTo>
                      <a:pt x="57" y="764"/>
                    </a:lnTo>
                    <a:cubicBezTo>
                      <a:pt x="0" y="878"/>
                      <a:pt x="0" y="1048"/>
                      <a:pt x="171" y="1105"/>
                    </a:cubicBezTo>
                    <a:cubicBezTo>
                      <a:pt x="236" y="1149"/>
                      <a:pt x="301" y="1167"/>
                      <a:pt x="360" y="1167"/>
                    </a:cubicBezTo>
                    <a:cubicBezTo>
                      <a:pt x="456" y="1167"/>
                      <a:pt x="534" y="1119"/>
                      <a:pt x="569" y="1048"/>
                    </a:cubicBezTo>
                    <a:lnTo>
                      <a:pt x="854" y="252"/>
                    </a:lnTo>
                    <a:cubicBezTo>
                      <a:pt x="854" y="138"/>
                      <a:pt x="854" y="24"/>
                      <a:pt x="797" y="24"/>
                    </a:cubicBezTo>
                    <a:cubicBezTo>
                      <a:pt x="764" y="8"/>
                      <a:pt x="730" y="1"/>
                      <a:pt x="69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0"/>
              <p:cNvSpPr/>
              <p:nvPr/>
            </p:nvSpPr>
            <p:spPr>
              <a:xfrm>
                <a:off x="7394325" y="2975313"/>
                <a:ext cx="1140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52" extrusionOk="0">
                    <a:moveTo>
                      <a:pt x="285" y="0"/>
                    </a:moveTo>
                    <a:cubicBezTo>
                      <a:pt x="285" y="0"/>
                      <a:pt x="171" y="114"/>
                      <a:pt x="171" y="228"/>
                    </a:cubicBezTo>
                    <a:lnTo>
                      <a:pt x="1" y="1024"/>
                    </a:lnTo>
                    <a:cubicBezTo>
                      <a:pt x="1" y="1138"/>
                      <a:pt x="58" y="1252"/>
                      <a:pt x="228" y="1252"/>
                    </a:cubicBezTo>
                    <a:cubicBezTo>
                      <a:pt x="342" y="1252"/>
                      <a:pt x="456" y="1195"/>
                      <a:pt x="456" y="1081"/>
                    </a:cubicBezTo>
                    <a:lnTo>
                      <a:pt x="399" y="228"/>
                    </a:lnTo>
                    <a:cubicBezTo>
                      <a:pt x="399" y="114"/>
                      <a:pt x="342" y="57"/>
                      <a:pt x="28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0"/>
              <p:cNvSpPr/>
              <p:nvPr/>
            </p:nvSpPr>
            <p:spPr>
              <a:xfrm>
                <a:off x="7367325" y="2992363"/>
                <a:ext cx="469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357" extrusionOk="0">
                    <a:moveTo>
                      <a:pt x="1081" y="1"/>
                    </a:moveTo>
                    <a:cubicBezTo>
                      <a:pt x="1081" y="1"/>
                      <a:pt x="910" y="172"/>
                      <a:pt x="740" y="513"/>
                    </a:cubicBezTo>
                    <a:cubicBezTo>
                      <a:pt x="569" y="797"/>
                      <a:pt x="398" y="1195"/>
                      <a:pt x="284" y="1650"/>
                    </a:cubicBezTo>
                    <a:cubicBezTo>
                      <a:pt x="228" y="2049"/>
                      <a:pt x="114" y="2447"/>
                      <a:pt x="114" y="2674"/>
                    </a:cubicBezTo>
                    <a:cubicBezTo>
                      <a:pt x="57" y="2959"/>
                      <a:pt x="0" y="3186"/>
                      <a:pt x="0" y="3186"/>
                    </a:cubicBezTo>
                    <a:lnTo>
                      <a:pt x="1081" y="3357"/>
                    </a:lnTo>
                    <a:cubicBezTo>
                      <a:pt x="1081" y="3357"/>
                      <a:pt x="1081" y="3186"/>
                      <a:pt x="1138" y="2902"/>
                    </a:cubicBezTo>
                    <a:cubicBezTo>
                      <a:pt x="1195" y="2617"/>
                      <a:pt x="1251" y="2219"/>
                      <a:pt x="1308" y="1878"/>
                    </a:cubicBezTo>
                    <a:cubicBezTo>
                      <a:pt x="1422" y="1537"/>
                      <a:pt x="1536" y="1195"/>
                      <a:pt x="1650" y="1025"/>
                    </a:cubicBezTo>
                    <a:cubicBezTo>
                      <a:pt x="1763" y="797"/>
                      <a:pt x="1877" y="740"/>
                      <a:pt x="1877" y="740"/>
                    </a:cubicBezTo>
                    <a:lnTo>
                      <a:pt x="1081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0"/>
              <p:cNvSpPr/>
              <p:nvPr/>
            </p:nvSpPr>
            <p:spPr>
              <a:xfrm>
                <a:off x="7367325" y="2992363"/>
                <a:ext cx="270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187" fill="none" extrusionOk="0">
                    <a:moveTo>
                      <a:pt x="1081" y="1"/>
                    </a:moveTo>
                    <a:cubicBezTo>
                      <a:pt x="1081" y="1"/>
                      <a:pt x="910" y="172"/>
                      <a:pt x="740" y="513"/>
                    </a:cubicBezTo>
                    <a:cubicBezTo>
                      <a:pt x="569" y="797"/>
                      <a:pt x="398" y="1195"/>
                      <a:pt x="284" y="1594"/>
                    </a:cubicBezTo>
                    <a:cubicBezTo>
                      <a:pt x="228" y="2049"/>
                      <a:pt x="114" y="2447"/>
                      <a:pt x="114" y="2674"/>
                    </a:cubicBezTo>
                    <a:cubicBezTo>
                      <a:pt x="57" y="2959"/>
                      <a:pt x="0" y="3186"/>
                      <a:pt x="0" y="3186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0"/>
              <p:cNvSpPr/>
              <p:nvPr/>
            </p:nvSpPr>
            <p:spPr>
              <a:xfrm>
                <a:off x="7394325" y="3010863"/>
                <a:ext cx="199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617" fill="none" extrusionOk="0">
                    <a:moveTo>
                      <a:pt x="1" y="2617"/>
                    </a:moveTo>
                    <a:cubicBezTo>
                      <a:pt x="1" y="2617"/>
                      <a:pt x="1" y="2446"/>
                      <a:pt x="58" y="2162"/>
                    </a:cubicBezTo>
                    <a:cubicBezTo>
                      <a:pt x="115" y="1877"/>
                      <a:pt x="171" y="1479"/>
                      <a:pt x="228" y="1138"/>
                    </a:cubicBezTo>
                    <a:cubicBezTo>
                      <a:pt x="342" y="797"/>
                      <a:pt x="456" y="455"/>
                      <a:pt x="570" y="285"/>
                    </a:cubicBezTo>
                    <a:cubicBezTo>
                      <a:pt x="683" y="57"/>
                      <a:pt x="797" y="0"/>
                      <a:pt x="797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0"/>
              <p:cNvSpPr/>
              <p:nvPr/>
            </p:nvSpPr>
            <p:spPr>
              <a:xfrm>
                <a:off x="7367325" y="3060638"/>
                <a:ext cx="313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78" extrusionOk="0">
                    <a:moveTo>
                      <a:pt x="228" y="0"/>
                    </a:moveTo>
                    <a:cubicBezTo>
                      <a:pt x="114" y="0"/>
                      <a:pt x="57" y="57"/>
                      <a:pt x="0" y="114"/>
                    </a:cubicBezTo>
                    <a:cubicBezTo>
                      <a:pt x="0" y="228"/>
                      <a:pt x="57" y="285"/>
                      <a:pt x="171" y="341"/>
                    </a:cubicBezTo>
                    <a:lnTo>
                      <a:pt x="1024" y="455"/>
                    </a:lnTo>
                    <a:cubicBezTo>
                      <a:pt x="1054" y="470"/>
                      <a:pt x="1085" y="478"/>
                      <a:pt x="1113" y="478"/>
                    </a:cubicBezTo>
                    <a:cubicBezTo>
                      <a:pt x="1191" y="478"/>
                      <a:pt x="1251" y="425"/>
                      <a:pt x="1251" y="341"/>
                    </a:cubicBezTo>
                    <a:cubicBezTo>
                      <a:pt x="1251" y="285"/>
                      <a:pt x="1195" y="171"/>
                      <a:pt x="1081" y="171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0"/>
              <p:cNvSpPr/>
              <p:nvPr/>
            </p:nvSpPr>
            <p:spPr>
              <a:xfrm>
                <a:off x="7370150" y="3047838"/>
                <a:ext cx="3132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456" extrusionOk="0">
                    <a:moveTo>
                      <a:pt x="228" y="0"/>
                    </a:moveTo>
                    <a:cubicBezTo>
                      <a:pt x="115" y="0"/>
                      <a:pt x="1" y="57"/>
                      <a:pt x="1" y="114"/>
                    </a:cubicBezTo>
                    <a:cubicBezTo>
                      <a:pt x="1" y="228"/>
                      <a:pt x="58" y="285"/>
                      <a:pt x="171" y="285"/>
                    </a:cubicBezTo>
                    <a:lnTo>
                      <a:pt x="968" y="455"/>
                    </a:lnTo>
                    <a:cubicBezTo>
                      <a:pt x="1082" y="455"/>
                      <a:pt x="1195" y="398"/>
                      <a:pt x="1195" y="342"/>
                    </a:cubicBezTo>
                    <a:cubicBezTo>
                      <a:pt x="1252" y="285"/>
                      <a:pt x="1138" y="171"/>
                      <a:pt x="1025" y="171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0"/>
              <p:cNvSpPr/>
              <p:nvPr/>
            </p:nvSpPr>
            <p:spPr>
              <a:xfrm>
                <a:off x="7371575" y="3032188"/>
                <a:ext cx="327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42" extrusionOk="0">
                    <a:moveTo>
                      <a:pt x="285" y="1"/>
                    </a:moveTo>
                    <a:cubicBezTo>
                      <a:pt x="171" y="1"/>
                      <a:pt x="58" y="57"/>
                      <a:pt x="58" y="228"/>
                    </a:cubicBezTo>
                    <a:cubicBezTo>
                      <a:pt x="1" y="342"/>
                      <a:pt x="58" y="456"/>
                      <a:pt x="171" y="456"/>
                    </a:cubicBezTo>
                    <a:lnTo>
                      <a:pt x="1025" y="626"/>
                    </a:lnTo>
                    <a:cubicBezTo>
                      <a:pt x="1045" y="637"/>
                      <a:pt x="1066" y="641"/>
                      <a:pt x="1087" y="641"/>
                    </a:cubicBezTo>
                    <a:cubicBezTo>
                      <a:pt x="1176" y="641"/>
                      <a:pt x="1252" y="548"/>
                      <a:pt x="1252" y="456"/>
                    </a:cubicBezTo>
                    <a:cubicBezTo>
                      <a:pt x="1309" y="342"/>
                      <a:pt x="1195" y="228"/>
                      <a:pt x="1081" y="228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0"/>
              <p:cNvSpPr/>
              <p:nvPr/>
            </p:nvSpPr>
            <p:spPr>
              <a:xfrm>
                <a:off x="7375850" y="3020263"/>
                <a:ext cx="313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58" extrusionOk="0">
                    <a:moveTo>
                      <a:pt x="194" y="0"/>
                    </a:moveTo>
                    <a:cubicBezTo>
                      <a:pt x="114" y="0"/>
                      <a:pt x="42" y="53"/>
                      <a:pt x="0" y="136"/>
                    </a:cubicBezTo>
                    <a:cubicBezTo>
                      <a:pt x="0" y="193"/>
                      <a:pt x="57" y="307"/>
                      <a:pt x="171" y="307"/>
                    </a:cubicBezTo>
                    <a:lnTo>
                      <a:pt x="967" y="534"/>
                    </a:lnTo>
                    <a:cubicBezTo>
                      <a:pt x="1001" y="551"/>
                      <a:pt x="1034" y="558"/>
                      <a:pt x="1064" y="558"/>
                    </a:cubicBezTo>
                    <a:cubicBezTo>
                      <a:pt x="1138" y="558"/>
                      <a:pt x="1195" y="518"/>
                      <a:pt x="1195" y="478"/>
                    </a:cubicBezTo>
                    <a:cubicBezTo>
                      <a:pt x="1252" y="421"/>
                      <a:pt x="1138" y="364"/>
                      <a:pt x="1081" y="307"/>
                    </a:cubicBezTo>
                    <a:lnTo>
                      <a:pt x="285" y="23"/>
                    </a:lnTo>
                    <a:cubicBezTo>
                      <a:pt x="254" y="7"/>
                      <a:pt x="224" y="0"/>
                      <a:pt x="19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0"/>
              <p:cNvSpPr/>
              <p:nvPr/>
            </p:nvSpPr>
            <p:spPr>
              <a:xfrm>
                <a:off x="7380125" y="3004613"/>
                <a:ext cx="31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86" extrusionOk="0">
                    <a:moveTo>
                      <a:pt x="307" y="1"/>
                    </a:moveTo>
                    <a:cubicBezTo>
                      <a:pt x="223" y="1"/>
                      <a:pt x="140" y="53"/>
                      <a:pt x="57" y="137"/>
                    </a:cubicBezTo>
                    <a:cubicBezTo>
                      <a:pt x="0" y="307"/>
                      <a:pt x="57" y="421"/>
                      <a:pt x="171" y="478"/>
                    </a:cubicBezTo>
                    <a:lnTo>
                      <a:pt x="967" y="762"/>
                    </a:lnTo>
                    <a:cubicBezTo>
                      <a:pt x="984" y="779"/>
                      <a:pt x="1005" y="786"/>
                      <a:pt x="1029" y="786"/>
                    </a:cubicBezTo>
                    <a:cubicBezTo>
                      <a:pt x="1086" y="786"/>
                      <a:pt x="1154" y="746"/>
                      <a:pt x="1195" y="705"/>
                    </a:cubicBezTo>
                    <a:cubicBezTo>
                      <a:pt x="1251" y="649"/>
                      <a:pt x="1195" y="535"/>
                      <a:pt x="1081" y="478"/>
                    </a:cubicBezTo>
                    <a:lnTo>
                      <a:pt x="398" y="23"/>
                    </a:lnTo>
                    <a:cubicBezTo>
                      <a:pt x="368" y="8"/>
                      <a:pt x="337" y="1"/>
                      <a:pt x="30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0"/>
              <p:cNvSpPr/>
              <p:nvPr/>
            </p:nvSpPr>
            <p:spPr>
              <a:xfrm>
                <a:off x="7390075" y="2992738"/>
                <a:ext cx="256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178" y="0"/>
                    </a:moveTo>
                    <a:cubicBezTo>
                      <a:pt x="128" y="0"/>
                      <a:pt x="86" y="14"/>
                      <a:pt x="57" y="43"/>
                    </a:cubicBezTo>
                    <a:cubicBezTo>
                      <a:pt x="0" y="157"/>
                      <a:pt x="0" y="270"/>
                      <a:pt x="114" y="327"/>
                    </a:cubicBezTo>
                    <a:lnTo>
                      <a:pt x="797" y="839"/>
                    </a:lnTo>
                    <a:cubicBezTo>
                      <a:pt x="825" y="868"/>
                      <a:pt x="868" y="882"/>
                      <a:pt x="910" y="882"/>
                    </a:cubicBezTo>
                    <a:cubicBezTo>
                      <a:pt x="953" y="882"/>
                      <a:pt x="996" y="868"/>
                      <a:pt x="1024" y="839"/>
                    </a:cubicBezTo>
                    <a:cubicBezTo>
                      <a:pt x="1024" y="839"/>
                      <a:pt x="1024" y="725"/>
                      <a:pt x="910" y="668"/>
                    </a:cubicBezTo>
                    <a:lnTo>
                      <a:pt x="341" y="43"/>
                    </a:lnTo>
                    <a:cubicBezTo>
                      <a:pt x="285" y="14"/>
                      <a:pt x="228" y="0"/>
                      <a:pt x="1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0"/>
              <p:cNvSpPr/>
              <p:nvPr/>
            </p:nvSpPr>
            <p:spPr>
              <a:xfrm>
                <a:off x="7409975" y="3079113"/>
                <a:ext cx="754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2618" extrusionOk="0">
                    <a:moveTo>
                      <a:pt x="2048" y="1"/>
                    </a:moveTo>
                    <a:cubicBezTo>
                      <a:pt x="2048" y="1"/>
                      <a:pt x="1821" y="513"/>
                      <a:pt x="1252" y="911"/>
                    </a:cubicBezTo>
                    <a:cubicBezTo>
                      <a:pt x="967" y="1138"/>
                      <a:pt x="683" y="1309"/>
                      <a:pt x="399" y="1480"/>
                    </a:cubicBezTo>
                    <a:cubicBezTo>
                      <a:pt x="171" y="1593"/>
                      <a:pt x="1" y="1707"/>
                      <a:pt x="1" y="1707"/>
                    </a:cubicBezTo>
                    <a:lnTo>
                      <a:pt x="569" y="2617"/>
                    </a:lnTo>
                    <a:cubicBezTo>
                      <a:pt x="569" y="2617"/>
                      <a:pt x="740" y="2503"/>
                      <a:pt x="967" y="2390"/>
                    </a:cubicBezTo>
                    <a:cubicBezTo>
                      <a:pt x="1195" y="2219"/>
                      <a:pt x="1536" y="2048"/>
                      <a:pt x="1878" y="1764"/>
                    </a:cubicBezTo>
                    <a:cubicBezTo>
                      <a:pt x="2219" y="1536"/>
                      <a:pt x="2560" y="1195"/>
                      <a:pt x="2731" y="911"/>
                    </a:cubicBezTo>
                    <a:cubicBezTo>
                      <a:pt x="2845" y="797"/>
                      <a:pt x="2901" y="626"/>
                      <a:pt x="2958" y="569"/>
                    </a:cubicBezTo>
                    <a:cubicBezTo>
                      <a:pt x="3015" y="456"/>
                      <a:pt x="3015" y="399"/>
                      <a:pt x="3015" y="399"/>
                    </a:cubicBezTo>
                    <a:lnTo>
                      <a:pt x="2048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0"/>
              <p:cNvSpPr/>
              <p:nvPr/>
            </p:nvSpPr>
            <p:spPr>
              <a:xfrm>
                <a:off x="7409975" y="3079113"/>
                <a:ext cx="512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708" fill="none" extrusionOk="0">
                    <a:moveTo>
                      <a:pt x="2048" y="1"/>
                    </a:moveTo>
                    <a:cubicBezTo>
                      <a:pt x="2048" y="1"/>
                      <a:pt x="1821" y="513"/>
                      <a:pt x="1252" y="911"/>
                    </a:cubicBezTo>
                    <a:cubicBezTo>
                      <a:pt x="967" y="1138"/>
                      <a:pt x="683" y="1309"/>
                      <a:pt x="399" y="1480"/>
                    </a:cubicBezTo>
                    <a:cubicBezTo>
                      <a:pt x="171" y="1593"/>
                      <a:pt x="1" y="1707"/>
                      <a:pt x="1" y="170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0"/>
              <p:cNvSpPr/>
              <p:nvPr/>
            </p:nvSpPr>
            <p:spPr>
              <a:xfrm>
                <a:off x="7424200" y="3089063"/>
                <a:ext cx="6117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2220" fill="none" extrusionOk="0">
                    <a:moveTo>
                      <a:pt x="0" y="2219"/>
                    </a:moveTo>
                    <a:cubicBezTo>
                      <a:pt x="0" y="2219"/>
                      <a:pt x="171" y="2105"/>
                      <a:pt x="398" y="1992"/>
                    </a:cubicBezTo>
                    <a:cubicBezTo>
                      <a:pt x="626" y="1821"/>
                      <a:pt x="967" y="1650"/>
                      <a:pt x="1309" y="1366"/>
                    </a:cubicBezTo>
                    <a:cubicBezTo>
                      <a:pt x="1650" y="1138"/>
                      <a:pt x="1991" y="797"/>
                      <a:pt x="2162" y="513"/>
                    </a:cubicBezTo>
                    <a:cubicBezTo>
                      <a:pt x="2276" y="399"/>
                      <a:pt x="2332" y="228"/>
                      <a:pt x="2389" y="171"/>
                    </a:cubicBezTo>
                    <a:cubicBezTo>
                      <a:pt x="2446" y="58"/>
                      <a:pt x="2446" y="1"/>
                      <a:pt x="2446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0"/>
              <p:cNvSpPr/>
              <p:nvPr/>
            </p:nvSpPr>
            <p:spPr>
              <a:xfrm>
                <a:off x="7414250" y="3116913"/>
                <a:ext cx="199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72" extrusionOk="0">
                    <a:moveTo>
                      <a:pt x="119" y="1"/>
                    </a:moveTo>
                    <a:cubicBezTo>
                      <a:pt x="95" y="1"/>
                      <a:pt x="74" y="8"/>
                      <a:pt x="57" y="24"/>
                    </a:cubicBezTo>
                    <a:cubicBezTo>
                      <a:pt x="0" y="24"/>
                      <a:pt x="0" y="138"/>
                      <a:pt x="57" y="252"/>
                    </a:cubicBezTo>
                    <a:lnTo>
                      <a:pt x="455" y="991"/>
                    </a:lnTo>
                    <a:cubicBezTo>
                      <a:pt x="495" y="1032"/>
                      <a:pt x="564" y="1072"/>
                      <a:pt x="621" y="1072"/>
                    </a:cubicBezTo>
                    <a:cubicBezTo>
                      <a:pt x="645" y="1072"/>
                      <a:pt x="666" y="1065"/>
                      <a:pt x="683" y="1048"/>
                    </a:cubicBezTo>
                    <a:cubicBezTo>
                      <a:pt x="796" y="1048"/>
                      <a:pt x="796" y="935"/>
                      <a:pt x="740" y="821"/>
                    </a:cubicBezTo>
                    <a:lnTo>
                      <a:pt x="285" y="81"/>
                    </a:lnTo>
                    <a:cubicBezTo>
                      <a:pt x="244" y="41"/>
                      <a:pt x="176" y="1"/>
                      <a:pt x="11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0"/>
              <p:cNvSpPr/>
              <p:nvPr/>
            </p:nvSpPr>
            <p:spPr>
              <a:xfrm>
                <a:off x="7425625" y="3109838"/>
                <a:ext cx="1992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04" extrusionOk="0">
                    <a:moveTo>
                      <a:pt x="113" y="1"/>
                    </a:moveTo>
                    <a:cubicBezTo>
                      <a:pt x="92" y="1"/>
                      <a:pt x="72" y="8"/>
                      <a:pt x="57" y="23"/>
                    </a:cubicBezTo>
                    <a:cubicBezTo>
                      <a:pt x="0" y="80"/>
                      <a:pt x="0" y="194"/>
                      <a:pt x="57" y="251"/>
                    </a:cubicBezTo>
                    <a:lnTo>
                      <a:pt x="455" y="990"/>
                    </a:lnTo>
                    <a:cubicBezTo>
                      <a:pt x="512" y="1104"/>
                      <a:pt x="626" y="1104"/>
                      <a:pt x="683" y="1104"/>
                    </a:cubicBezTo>
                    <a:cubicBezTo>
                      <a:pt x="797" y="1047"/>
                      <a:pt x="797" y="933"/>
                      <a:pt x="740" y="819"/>
                    </a:cubicBezTo>
                    <a:lnTo>
                      <a:pt x="285" y="137"/>
                    </a:lnTo>
                    <a:cubicBezTo>
                      <a:pt x="243" y="54"/>
                      <a:pt x="171" y="1"/>
                      <a:pt x="11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0"/>
              <p:cNvSpPr/>
              <p:nvPr/>
            </p:nvSpPr>
            <p:spPr>
              <a:xfrm>
                <a:off x="7434150" y="3102713"/>
                <a:ext cx="25625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14" extrusionOk="0">
                    <a:moveTo>
                      <a:pt x="213" y="0"/>
                    </a:moveTo>
                    <a:cubicBezTo>
                      <a:pt x="181" y="0"/>
                      <a:pt x="148" y="7"/>
                      <a:pt x="114" y="24"/>
                    </a:cubicBezTo>
                    <a:cubicBezTo>
                      <a:pt x="57" y="80"/>
                      <a:pt x="0" y="251"/>
                      <a:pt x="57" y="308"/>
                    </a:cubicBezTo>
                    <a:lnTo>
                      <a:pt x="512" y="1047"/>
                    </a:lnTo>
                    <a:cubicBezTo>
                      <a:pt x="578" y="1080"/>
                      <a:pt x="644" y="1113"/>
                      <a:pt x="709" y="1113"/>
                    </a:cubicBezTo>
                    <a:cubicBezTo>
                      <a:pt x="758" y="1113"/>
                      <a:pt x="806" y="1096"/>
                      <a:pt x="854" y="1047"/>
                    </a:cubicBezTo>
                    <a:cubicBezTo>
                      <a:pt x="967" y="991"/>
                      <a:pt x="1024" y="820"/>
                      <a:pt x="911" y="763"/>
                    </a:cubicBezTo>
                    <a:lnTo>
                      <a:pt x="399" y="80"/>
                    </a:lnTo>
                    <a:cubicBezTo>
                      <a:pt x="358" y="40"/>
                      <a:pt x="290" y="0"/>
                      <a:pt x="21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0"/>
              <p:cNvSpPr/>
              <p:nvPr/>
            </p:nvSpPr>
            <p:spPr>
              <a:xfrm>
                <a:off x="7445525" y="3096188"/>
                <a:ext cx="242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91" extrusionOk="0">
                    <a:moveTo>
                      <a:pt x="57" y="0"/>
                    </a:moveTo>
                    <a:cubicBezTo>
                      <a:pt x="1" y="57"/>
                      <a:pt x="1" y="171"/>
                      <a:pt x="57" y="228"/>
                    </a:cubicBezTo>
                    <a:lnTo>
                      <a:pt x="626" y="910"/>
                    </a:lnTo>
                    <a:cubicBezTo>
                      <a:pt x="666" y="951"/>
                      <a:pt x="735" y="991"/>
                      <a:pt x="792" y="991"/>
                    </a:cubicBezTo>
                    <a:cubicBezTo>
                      <a:pt x="816" y="991"/>
                      <a:pt x="837" y="984"/>
                      <a:pt x="854" y="967"/>
                    </a:cubicBezTo>
                    <a:cubicBezTo>
                      <a:pt x="968" y="853"/>
                      <a:pt x="911" y="740"/>
                      <a:pt x="854" y="683"/>
                    </a:cubicBezTo>
                    <a:lnTo>
                      <a:pt x="285" y="57"/>
                    </a:lnTo>
                    <a:cubicBezTo>
                      <a:pt x="171" y="0"/>
                      <a:pt x="114" y="0"/>
                      <a:pt x="5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0"/>
              <p:cNvSpPr/>
              <p:nvPr/>
            </p:nvSpPr>
            <p:spPr>
              <a:xfrm>
                <a:off x="7452625" y="3087438"/>
                <a:ext cx="2705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925" extrusionOk="0">
                    <a:moveTo>
                      <a:pt x="191" y="0"/>
                    </a:moveTo>
                    <a:cubicBezTo>
                      <a:pt x="142" y="0"/>
                      <a:pt x="91" y="33"/>
                      <a:pt x="58" y="66"/>
                    </a:cubicBezTo>
                    <a:cubicBezTo>
                      <a:pt x="1" y="123"/>
                      <a:pt x="1" y="236"/>
                      <a:pt x="115" y="293"/>
                    </a:cubicBezTo>
                    <a:lnTo>
                      <a:pt x="740" y="862"/>
                    </a:lnTo>
                    <a:cubicBezTo>
                      <a:pt x="762" y="906"/>
                      <a:pt x="800" y="924"/>
                      <a:pt x="843" y="924"/>
                    </a:cubicBezTo>
                    <a:cubicBezTo>
                      <a:pt x="911" y="924"/>
                      <a:pt x="990" y="876"/>
                      <a:pt x="1025" y="805"/>
                    </a:cubicBezTo>
                    <a:cubicBezTo>
                      <a:pt x="1082" y="691"/>
                      <a:pt x="1082" y="578"/>
                      <a:pt x="1025" y="521"/>
                    </a:cubicBezTo>
                    <a:lnTo>
                      <a:pt x="285" y="66"/>
                    </a:lnTo>
                    <a:cubicBezTo>
                      <a:pt x="261" y="18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0"/>
              <p:cNvSpPr/>
              <p:nvPr/>
            </p:nvSpPr>
            <p:spPr>
              <a:xfrm>
                <a:off x="7458325" y="3079113"/>
                <a:ext cx="298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07" extrusionOk="0">
                    <a:moveTo>
                      <a:pt x="285" y="1"/>
                    </a:moveTo>
                    <a:cubicBezTo>
                      <a:pt x="171" y="1"/>
                      <a:pt x="57" y="1"/>
                      <a:pt x="57" y="58"/>
                    </a:cubicBezTo>
                    <a:cubicBezTo>
                      <a:pt x="0" y="114"/>
                      <a:pt x="57" y="171"/>
                      <a:pt x="171" y="228"/>
                    </a:cubicBezTo>
                    <a:lnTo>
                      <a:pt x="911" y="683"/>
                    </a:lnTo>
                    <a:cubicBezTo>
                      <a:pt x="927" y="700"/>
                      <a:pt x="949" y="707"/>
                      <a:pt x="972" y="707"/>
                    </a:cubicBezTo>
                    <a:cubicBezTo>
                      <a:pt x="1029" y="707"/>
                      <a:pt x="1098" y="667"/>
                      <a:pt x="1138" y="626"/>
                    </a:cubicBezTo>
                    <a:cubicBezTo>
                      <a:pt x="1195" y="513"/>
                      <a:pt x="1138" y="399"/>
                      <a:pt x="1024" y="342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0"/>
              <p:cNvSpPr/>
              <p:nvPr/>
            </p:nvSpPr>
            <p:spPr>
              <a:xfrm>
                <a:off x="7461175" y="3089063"/>
                <a:ext cx="46950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869" extrusionOk="0">
                    <a:moveTo>
                      <a:pt x="342" y="1"/>
                    </a:moveTo>
                    <a:cubicBezTo>
                      <a:pt x="342" y="1"/>
                      <a:pt x="171" y="228"/>
                      <a:pt x="114" y="683"/>
                    </a:cubicBezTo>
                    <a:cubicBezTo>
                      <a:pt x="0" y="1082"/>
                      <a:pt x="57" y="1707"/>
                      <a:pt x="171" y="2219"/>
                    </a:cubicBezTo>
                    <a:cubicBezTo>
                      <a:pt x="342" y="2674"/>
                      <a:pt x="569" y="3129"/>
                      <a:pt x="683" y="3414"/>
                    </a:cubicBezTo>
                    <a:cubicBezTo>
                      <a:pt x="740" y="3527"/>
                      <a:pt x="797" y="3641"/>
                      <a:pt x="797" y="3698"/>
                    </a:cubicBezTo>
                    <a:cubicBezTo>
                      <a:pt x="853" y="3812"/>
                      <a:pt x="853" y="3869"/>
                      <a:pt x="853" y="3869"/>
                    </a:cubicBezTo>
                    <a:lnTo>
                      <a:pt x="1877" y="3641"/>
                    </a:lnTo>
                    <a:cubicBezTo>
                      <a:pt x="1877" y="3641"/>
                      <a:pt x="1877" y="3584"/>
                      <a:pt x="1877" y="3471"/>
                    </a:cubicBezTo>
                    <a:cubicBezTo>
                      <a:pt x="1820" y="3300"/>
                      <a:pt x="1764" y="3129"/>
                      <a:pt x="1707" y="2959"/>
                    </a:cubicBezTo>
                    <a:cubicBezTo>
                      <a:pt x="1536" y="2674"/>
                      <a:pt x="1309" y="2276"/>
                      <a:pt x="1195" y="1878"/>
                    </a:cubicBezTo>
                    <a:cubicBezTo>
                      <a:pt x="1081" y="1480"/>
                      <a:pt x="1081" y="1138"/>
                      <a:pt x="1138" y="911"/>
                    </a:cubicBezTo>
                    <a:cubicBezTo>
                      <a:pt x="1195" y="626"/>
                      <a:pt x="1309" y="456"/>
                      <a:pt x="1309" y="456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0"/>
              <p:cNvSpPr/>
              <p:nvPr/>
            </p:nvSpPr>
            <p:spPr>
              <a:xfrm>
                <a:off x="7461175" y="3089063"/>
                <a:ext cx="21350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869" fill="none" extrusionOk="0">
                    <a:moveTo>
                      <a:pt x="342" y="1"/>
                    </a:moveTo>
                    <a:cubicBezTo>
                      <a:pt x="342" y="1"/>
                      <a:pt x="171" y="228"/>
                      <a:pt x="114" y="683"/>
                    </a:cubicBezTo>
                    <a:cubicBezTo>
                      <a:pt x="0" y="1082"/>
                      <a:pt x="57" y="1707"/>
                      <a:pt x="171" y="2219"/>
                    </a:cubicBezTo>
                    <a:cubicBezTo>
                      <a:pt x="342" y="2674"/>
                      <a:pt x="569" y="3129"/>
                      <a:pt x="683" y="3414"/>
                    </a:cubicBezTo>
                    <a:cubicBezTo>
                      <a:pt x="740" y="3527"/>
                      <a:pt x="797" y="3641"/>
                      <a:pt x="797" y="3698"/>
                    </a:cubicBezTo>
                    <a:cubicBezTo>
                      <a:pt x="853" y="3812"/>
                      <a:pt x="853" y="3869"/>
                      <a:pt x="853" y="386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0"/>
              <p:cNvSpPr/>
              <p:nvPr/>
            </p:nvSpPr>
            <p:spPr>
              <a:xfrm>
                <a:off x="7488175" y="3100438"/>
                <a:ext cx="199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3187" fill="none" extrusionOk="0">
                    <a:moveTo>
                      <a:pt x="797" y="3186"/>
                    </a:moveTo>
                    <a:cubicBezTo>
                      <a:pt x="797" y="3186"/>
                      <a:pt x="797" y="3129"/>
                      <a:pt x="797" y="3016"/>
                    </a:cubicBezTo>
                    <a:cubicBezTo>
                      <a:pt x="740" y="2845"/>
                      <a:pt x="684" y="2674"/>
                      <a:pt x="627" y="2504"/>
                    </a:cubicBezTo>
                    <a:cubicBezTo>
                      <a:pt x="456" y="2219"/>
                      <a:pt x="229" y="1821"/>
                      <a:pt x="115" y="1423"/>
                    </a:cubicBezTo>
                    <a:cubicBezTo>
                      <a:pt x="1" y="1025"/>
                      <a:pt x="1" y="683"/>
                      <a:pt x="58" y="456"/>
                    </a:cubicBezTo>
                    <a:cubicBezTo>
                      <a:pt x="115" y="171"/>
                      <a:pt x="229" y="1"/>
                      <a:pt x="229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0"/>
              <p:cNvSpPr/>
              <p:nvPr/>
            </p:nvSpPr>
            <p:spPr>
              <a:xfrm>
                <a:off x="7479650" y="3165313"/>
                <a:ext cx="299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17" extrusionOk="0">
                    <a:moveTo>
                      <a:pt x="1000" y="0"/>
                    </a:moveTo>
                    <a:cubicBezTo>
                      <a:pt x="972" y="0"/>
                      <a:pt x="941" y="7"/>
                      <a:pt x="911" y="22"/>
                    </a:cubicBezTo>
                    <a:lnTo>
                      <a:pt x="114" y="364"/>
                    </a:lnTo>
                    <a:cubicBezTo>
                      <a:pt x="1" y="421"/>
                      <a:pt x="1" y="477"/>
                      <a:pt x="1" y="591"/>
                    </a:cubicBezTo>
                    <a:cubicBezTo>
                      <a:pt x="20" y="610"/>
                      <a:pt x="39" y="616"/>
                      <a:pt x="60" y="616"/>
                    </a:cubicBezTo>
                    <a:cubicBezTo>
                      <a:pt x="102" y="616"/>
                      <a:pt x="152" y="591"/>
                      <a:pt x="228" y="591"/>
                    </a:cubicBezTo>
                    <a:lnTo>
                      <a:pt x="1025" y="421"/>
                    </a:lnTo>
                    <a:cubicBezTo>
                      <a:pt x="1138" y="421"/>
                      <a:pt x="1195" y="250"/>
                      <a:pt x="1138" y="136"/>
                    </a:cubicBezTo>
                    <a:cubicBezTo>
                      <a:pt x="1138" y="53"/>
                      <a:pt x="1077" y="0"/>
                      <a:pt x="10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0"/>
              <p:cNvSpPr/>
              <p:nvPr/>
            </p:nvSpPr>
            <p:spPr>
              <a:xfrm>
                <a:off x="7472550" y="3150713"/>
                <a:ext cx="298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01" extrusionOk="0">
                    <a:moveTo>
                      <a:pt x="1048" y="0"/>
                    </a:moveTo>
                    <a:cubicBezTo>
                      <a:pt x="1005" y="0"/>
                      <a:pt x="958" y="14"/>
                      <a:pt x="910" y="38"/>
                    </a:cubicBezTo>
                    <a:lnTo>
                      <a:pt x="171" y="379"/>
                    </a:lnTo>
                    <a:cubicBezTo>
                      <a:pt x="57" y="379"/>
                      <a:pt x="0" y="493"/>
                      <a:pt x="57" y="606"/>
                    </a:cubicBezTo>
                    <a:cubicBezTo>
                      <a:pt x="57" y="673"/>
                      <a:pt x="96" y="701"/>
                      <a:pt x="151" y="701"/>
                    </a:cubicBezTo>
                    <a:cubicBezTo>
                      <a:pt x="190" y="701"/>
                      <a:pt x="238" y="687"/>
                      <a:pt x="285" y="663"/>
                    </a:cubicBezTo>
                    <a:lnTo>
                      <a:pt x="1081" y="322"/>
                    </a:lnTo>
                    <a:cubicBezTo>
                      <a:pt x="1138" y="265"/>
                      <a:pt x="1195" y="151"/>
                      <a:pt x="1195" y="94"/>
                    </a:cubicBezTo>
                    <a:cubicBezTo>
                      <a:pt x="1161" y="28"/>
                      <a:pt x="1109" y="0"/>
                      <a:pt x="104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0"/>
              <p:cNvSpPr/>
              <p:nvPr/>
            </p:nvSpPr>
            <p:spPr>
              <a:xfrm>
                <a:off x="7465425" y="3135438"/>
                <a:ext cx="313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84" extrusionOk="0">
                    <a:moveTo>
                      <a:pt x="1058" y="1"/>
                    </a:moveTo>
                    <a:cubicBezTo>
                      <a:pt x="1029" y="1"/>
                      <a:pt x="998" y="8"/>
                      <a:pt x="968" y="23"/>
                    </a:cubicBezTo>
                    <a:lnTo>
                      <a:pt x="172" y="250"/>
                    </a:lnTo>
                    <a:cubicBezTo>
                      <a:pt x="58" y="250"/>
                      <a:pt x="1" y="421"/>
                      <a:pt x="58" y="592"/>
                    </a:cubicBezTo>
                    <a:cubicBezTo>
                      <a:pt x="100" y="720"/>
                      <a:pt x="175" y="784"/>
                      <a:pt x="258" y="784"/>
                    </a:cubicBezTo>
                    <a:cubicBezTo>
                      <a:pt x="285" y="784"/>
                      <a:pt x="314" y="777"/>
                      <a:pt x="342" y="762"/>
                    </a:cubicBezTo>
                    <a:lnTo>
                      <a:pt x="1139" y="478"/>
                    </a:lnTo>
                    <a:cubicBezTo>
                      <a:pt x="1252" y="421"/>
                      <a:pt x="1252" y="250"/>
                      <a:pt x="1252" y="137"/>
                    </a:cubicBezTo>
                    <a:cubicBezTo>
                      <a:pt x="1211" y="53"/>
                      <a:pt x="1139" y="1"/>
                      <a:pt x="105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0"/>
              <p:cNvSpPr/>
              <p:nvPr/>
            </p:nvSpPr>
            <p:spPr>
              <a:xfrm>
                <a:off x="7461175" y="3123188"/>
                <a:ext cx="31300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29" extrusionOk="0">
                    <a:moveTo>
                      <a:pt x="1024" y="1"/>
                    </a:moveTo>
                    <a:lnTo>
                      <a:pt x="228" y="115"/>
                    </a:lnTo>
                    <a:cubicBezTo>
                      <a:pt x="114" y="115"/>
                      <a:pt x="0" y="228"/>
                      <a:pt x="57" y="342"/>
                    </a:cubicBezTo>
                    <a:cubicBezTo>
                      <a:pt x="57" y="435"/>
                      <a:pt x="133" y="528"/>
                      <a:pt x="223" y="528"/>
                    </a:cubicBezTo>
                    <a:cubicBezTo>
                      <a:pt x="243" y="528"/>
                      <a:pt x="264" y="523"/>
                      <a:pt x="285" y="513"/>
                    </a:cubicBezTo>
                    <a:lnTo>
                      <a:pt x="1081" y="342"/>
                    </a:lnTo>
                    <a:cubicBezTo>
                      <a:pt x="1195" y="285"/>
                      <a:pt x="1252" y="228"/>
                      <a:pt x="1252" y="172"/>
                    </a:cubicBezTo>
                    <a:cubicBezTo>
                      <a:pt x="1252" y="58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0"/>
              <p:cNvSpPr/>
              <p:nvPr/>
            </p:nvSpPr>
            <p:spPr>
              <a:xfrm>
                <a:off x="7461175" y="3104713"/>
                <a:ext cx="313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27" extrusionOk="0">
                    <a:moveTo>
                      <a:pt x="228" y="0"/>
                    </a:moveTo>
                    <a:cubicBezTo>
                      <a:pt x="171" y="0"/>
                      <a:pt x="0" y="114"/>
                      <a:pt x="0" y="285"/>
                    </a:cubicBezTo>
                    <a:cubicBezTo>
                      <a:pt x="0" y="456"/>
                      <a:pt x="57" y="626"/>
                      <a:pt x="171" y="626"/>
                    </a:cubicBezTo>
                    <a:lnTo>
                      <a:pt x="1024" y="569"/>
                    </a:lnTo>
                    <a:cubicBezTo>
                      <a:pt x="1138" y="569"/>
                      <a:pt x="1252" y="512"/>
                      <a:pt x="1252" y="399"/>
                    </a:cubicBezTo>
                    <a:cubicBezTo>
                      <a:pt x="1252" y="342"/>
                      <a:pt x="1195" y="228"/>
                      <a:pt x="1081" y="228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0"/>
              <p:cNvSpPr/>
              <p:nvPr/>
            </p:nvSpPr>
            <p:spPr>
              <a:xfrm>
                <a:off x="7465425" y="3088513"/>
                <a:ext cx="2990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06" extrusionOk="0">
                    <a:moveTo>
                      <a:pt x="252" y="0"/>
                    </a:moveTo>
                    <a:cubicBezTo>
                      <a:pt x="172" y="0"/>
                      <a:pt x="99" y="53"/>
                      <a:pt x="58" y="137"/>
                    </a:cubicBezTo>
                    <a:cubicBezTo>
                      <a:pt x="1" y="250"/>
                      <a:pt x="58" y="364"/>
                      <a:pt x="172" y="421"/>
                    </a:cubicBezTo>
                    <a:lnTo>
                      <a:pt x="968" y="705"/>
                    </a:lnTo>
                    <a:cubicBezTo>
                      <a:pt x="1082" y="705"/>
                      <a:pt x="1139" y="705"/>
                      <a:pt x="1195" y="648"/>
                    </a:cubicBezTo>
                    <a:cubicBezTo>
                      <a:pt x="1195" y="592"/>
                      <a:pt x="1139" y="478"/>
                      <a:pt x="1082" y="421"/>
                    </a:cubicBezTo>
                    <a:lnTo>
                      <a:pt x="342" y="23"/>
                    </a:lnTo>
                    <a:cubicBezTo>
                      <a:pt x="312" y="8"/>
                      <a:pt x="281" y="0"/>
                      <a:pt x="25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0"/>
              <p:cNvSpPr/>
              <p:nvPr/>
            </p:nvSpPr>
            <p:spPr>
              <a:xfrm>
                <a:off x="7469700" y="3329388"/>
                <a:ext cx="135125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618" extrusionOk="0">
                    <a:moveTo>
                      <a:pt x="4380" y="1"/>
                    </a:moveTo>
                    <a:cubicBezTo>
                      <a:pt x="4380" y="1"/>
                      <a:pt x="4323" y="171"/>
                      <a:pt x="4039" y="513"/>
                    </a:cubicBezTo>
                    <a:cubicBezTo>
                      <a:pt x="3755" y="797"/>
                      <a:pt x="3186" y="1081"/>
                      <a:pt x="2617" y="1309"/>
                    </a:cubicBezTo>
                    <a:cubicBezTo>
                      <a:pt x="2048" y="1480"/>
                      <a:pt x="1366" y="1593"/>
                      <a:pt x="911" y="1593"/>
                    </a:cubicBezTo>
                    <a:cubicBezTo>
                      <a:pt x="512" y="1537"/>
                      <a:pt x="171" y="1480"/>
                      <a:pt x="171" y="1480"/>
                    </a:cubicBezTo>
                    <a:lnTo>
                      <a:pt x="1" y="2560"/>
                    </a:lnTo>
                    <a:lnTo>
                      <a:pt x="228" y="2560"/>
                    </a:lnTo>
                    <a:cubicBezTo>
                      <a:pt x="342" y="2617"/>
                      <a:pt x="626" y="2617"/>
                      <a:pt x="911" y="2617"/>
                    </a:cubicBezTo>
                    <a:cubicBezTo>
                      <a:pt x="1479" y="2617"/>
                      <a:pt x="2219" y="2560"/>
                      <a:pt x="2958" y="2276"/>
                    </a:cubicBezTo>
                    <a:cubicBezTo>
                      <a:pt x="3641" y="2048"/>
                      <a:pt x="4323" y="1707"/>
                      <a:pt x="4779" y="1252"/>
                    </a:cubicBezTo>
                    <a:cubicBezTo>
                      <a:pt x="5234" y="854"/>
                      <a:pt x="5404" y="399"/>
                      <a:pt x="5404" y="399"/>
                    </a:cubicBezTo>
                    <a:lnTo>
                      <a:pt x="4380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0"/>
              <p:cNvSpPr/>
              <p:nvPr/>
            </p:nvSpPr>
            <p:spPr>
              <a:xfrm>
                <a:off x="7473975" y="3329388"/>
                <a:ext cx="1052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594" fill="none" extrusionOk="0">
                    <a:moveTo>
                      <a:pt x="4209" y="1"/>
                    </a:moveTo>
                    <a:cubicBezTo>
                      <a:pt x="4209" y="1"/>
                      <a:pt x="4152" y="171"/>
                      <a:pt x="3868" y="513"/>
                    </a:cubicBezTo>
                    <a:cubicBezTo>
                      <a:pt x="3584" y="797"/>
                      <a:pt x="3015" y="1081"/>
                      <a:pt x="2446" y="1309"/>
                    </a:cubicBezTo>
                    <a:cubicBezTo>
                      <a:pt x="1877" y="1480"/>
                      <a:pt x="1195" y="1593"/>
                      <a:pt x="740" y="1593"/>
                    </a:cubicBezTo>
                    <a:cubicBezTo>
                      <a:pt x="341" y="1537"/>
                      <a:pt x="0" y="1480"/>
                      <a:pt x="0" y="148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0"/>
              <p:cNvSpPr/>
              <p:nvPr/>
            </p:nvSpPr>
            <p:spPr>
              <a:xfrm>
                <a:off x="7469700" y="3339338"/>
                <a:ext cx="135125" cy="5550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20" fill="none" extrusionOk="0">
                    <a:moveTo>
                      <a:pt x="1" y="2162"/>
                    </a:moveTo>
                    <a:lnTo>
                      <a:pt x="228" y="2162"/>
                    </a:lnTo>
                    <a:cubicBezTo>
                      <a:pt x="342" y="2219"/>
                      <a:pt x="626" y="2219"/>
                      <a:pt x="911" y="2219"/>
                    </a:cubicBezTo>
                    <a:cubicBezTo>
                      <a:pt x="1479" y="2219"/>
                      <a:pt x="2219" y="2162"/>
                      <a:pt x="2958" y="1935"/>
                    </a:cubicBezTo>
                    <a:cubicBezTo>
                      <a:pt x="3641" y="1650"/>
                      <a:pt x="4323" y="1309"/>
                      <a:pt x="4779" y="854"/>
                    </a:cubicBezTo>
                    <a:cubicBezTo>
                      <a:pt x="5234" y="456"/>
                      <a:pt x="5404" y="1"/>
                      <a:pt x="5404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0"/>
              <p:cNvSpPr/>
              <p:nvPr/>
            </p:nvSpPr>
            <p:spPr>
              <a:xfrm>
                <a:off x="7475400" y="3367413"/>
                <a:ext cx="156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26" extrusionOk="0">
                    <a:moveTo>
                      <a:pt x="388" y="0"/>
                    </a:moveTo>
                    <a:cubicBezTo>
                      <a:pt x="284" y="0"/>
                      <a:pt x="171" y="93"/>
                      <a:pt x="171" y="186"/>
                    </a:cubicBezTo>
                    <a:lnTo>
                      <a:pt x="57" y="982"/>
                    </a:lnTo>
                    <a:cubicBezTo>
                      <a:pt x="0" y="1096"/>
                      <a:pt x="114" y="1210"/>
                      <a:pt x="284" y="1210"/>
                    </a:cubicBezTo>
                    <a:cubicBezTo>
                      <a:pt x="326" y="1220"/>
                      <a:pt x="364" y="1225"/>
                      <a:pt x="398" y="1225"/>
                    </a:cubicBezTo>
                    <a:cubicBezTo>
                      <a:pt x="550" y="1225"/>
                      <a:pt x="626" y="1132"/>
                      <a:pt x="626" y="1039"/>
                    </a:cubicBezTo>
                    <a:lnTo>
                      <a:pt x="626" y="186"/>
                    </a:lnTo>
                    <a:cubicBezTo>
                      <a:pt x="626" y="72"/>
                      <a:pt x="569" y="16"/>
                      <a:pt x="455" y="16"/>
                    </a:cubicBezTo>
                    <a:cubicBezTo>
                      <a:pt x="434" y="5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0"/>
              <p:cNvSpPr/>
              <p:nvPr/>
            </p:nvSpPr>
            <p:spPr>
              <a:xfrm>
                <a:off x="7500975" y="3366363"/>
                <a:ext cx="156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52" extrusionOk="0">
                    <a:moveTo>
                      <a:pt x="228" y="1"/>
                    </a:moveTo>
                    <a:cubicBezTo>
                      <a:pt x="115" y="1"/>
                      <a:pt x="1" y="114"/>
                      <a:pt x="1" y="228"/>
                    </a:cubicBezTo>
                    <a:lnTo>
                      <a:pt x="58" y="1081"/>
                    </a:lnTo>
                    <a:cubicBezTo>
                      <a:pt x="58" y="1195"/>
                      <a:pt x="228" y="1252"/>
                      <a:pt x="342" y="1252"/>
                    </a:cubicBezTo>
                    <a:cubicBezTo>
                      <a:pt x="513" y="1252"/>
                      <a:pt x="627" y="1138"/>
                      <a:pt x="627" y="1024"/>
                    </a:cubicBezTo>
                    <a:lnTo>
                      <a:pt x="513" y="171"/>
                    </a:lnTo>
                    <a:cubicBezTo>
                      <a:pt x="513" y="58"/>
                      <a:pt x="342" y="1"/>
                      <a:pt x="2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0"/>
              <p:cNvSpPr/>
              <p:nvPr/>
            </p:nvSpPr>
            <p:spPr>
              <a:xfrm>
                <a:off x="7519475" y="3362088"/>
                <a:ext cx="270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275" extrusionOk="0">
                    <a:moveTo>
                      <a:pt x="342" y="1"/>
                    </a:moveTo>
                    <a:cubicBezTo>
                      <a:pt x="171" y="58"/>
                      <a:pt x="0" y="172"/>
                      <a:pt x="57" y="285"/>
                    </a:cubicBezTo>
                    <a:lnTo>
                      <a:pt x="171" y="1139"/>
                    </a:lnTo>
                    <a:cubicBezTo>
                      <a:pt x="213" y="1222"/>
                      <a:pt x="346" y="1275"/>
                      <a:pt x="503" y="1275"/>
                    </a:cubicBezTo>
                    <a:cubicBezTo>
                      <a:pt x="561" y="1275"/>
                      <a:pt x="622" y="1268"/>
                      <a:pt x="683" y="1252"/>
                    </a:cubicBezTo>
                    <a:cubicBezTo>
                      <a:pt x="910" y="1139"/>
                      <a:pt x="1081" y="1025"/>
                      <a:pt x="1024" y="911"/>
                    </a:cubicBezTo>
                    <a:lnTo>
                      <a:pt x="740" y="115"/>
                    </a:lnTo>
                    <a:cubicBezTo>
                      <a:pt x="683" y="1"/>
                      <a:pt x="512" y="1"/>
                      <a:pt x="34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0"/>
              <p:cNvSpPr/>
              <p:nvPr/>
            </p:nvSpPr>
            <p:spPr>
              <a:xfrm>
                <a:off x="7543650" y="3354413"/>
                <a:ext cx="227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99" extrusionOk="0">
                    <a:moveTo>
                      <a:pt x="270" y="0"/>
                    </a:moveTo>
                    <a:cubicBezTo>
                      <a:pt x="238" y="0"/>
                      <a:pt x="204" y="7"/>
                      <a:pt x="171" y="24"/>
                    </a:cubicBezTo>
                    <a:cubicBezTo>
                      <a:pt x="57" y="80"/>
                      <a:pt x="0" y="194"/>
                      <a:pt x="0" y="308"/>
                    </a:cubicBezTo>
                    <a:lnTo>
                      <a:pt x="342" y="1104"/>
                    </a:lnTo>
                    <a:cubicBezTo>
                      <a:pt x="375" y="1171"/>
                      <a:pt x="447" y="1199"/>
                      <a:pt x="524" y="1199"/>
                    </a:cubicBezTo>
                    <a:cubicBezTo>
                      <a:pt x="579" y="1199"/>
                      <a:pt x="636" y="1185"/>
                      <a:pt x="683" y="1161"/>
                    </a:cubicBezTo>
                    <a:cubicBezTo>
                      <a:pt x="854" y="1104"/>
                      <a:pt x="910" y="934"/>
                      <a:pt x="854" y="820"/>
                    </a:cubicBezTo>
                    <a:lnTo>
                      <a:pt x="455" y="80"/>
                    </a:lnTo>
                    <a:cubicBezTo>
                      <a:pt x="415" y="40"/>
                      <a:pt x="347" y="0"/>
                      <a:pt x="2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0"/>
              <p:cNvSpPr/>
              <p:nvPr/>
            </p:nvSpPr>
            <p:spPr>
              <a:xfrm>
                <a:off x="7560700" y="3342063"/>
                <a:ext cx="299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223" extrusionOk="0">
                    <a:moveTo>
                      <a:pt x="436" y="1"/>
                    </a:moveTo>
                    <a:cubicBezTo>
                      <a:pt x="361" y="1"/>
                      <a:pt x="277" y="49"/>
                      <a:pt x="172" y="119"/>
                    </a:cubicBezTo>
                    <a:cubicBezTo>
                      <a:pt x="58" y="233"/>
                      <a:pt x="1" y="347"/>
                      <a:pt x="58" y="461"/>
                    </a:cubicBezTo>
                    <a:lnTo>
                      <a:pt x="513" y="1143"/>
                    </a:lnTo>
                    <a:cubicBezTo>
                      <a:pt x="538" y="1194"/>
                      <a:pt x="587" y="1223"/>
                      <a:pt x="653" y="1223"/>
                    </a:cubicBezTo>
                    <a:cubicBezTo>
                      <a:pt x="735" y="1223"/>
                      <a:pt x="843" y="1180"/>
                      <a:pt x="968" y="1086"/>
                    </a:cubicBezTo>
                    <a:cubicBezTo>
                      <a:pt x="1139" y="973"/>
                      <a:pt x="1195" y="745"/>
                      <a:pt x="1139" y="631"/>
                    </a:cubicBezTo>
                    <a:lnTo>
                      <a:pt x="570" y="63"/>
                    </a:lnTo>
                    <a:cubicBezTo>
                      <a:pt x="526" y="19"/>
                      <a:pt x="483" y="1"/>
                      <a:pt x="43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0"/>
              <p:cNvSpPr/>
              <p:nvPr/>
            </p:nvSpPr>
            <p:spPr>
              <a:xfrm>
                <a:off x="7576350" y="3328838"/>
                <a:ext cx="313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36" extrusionOk="0">
                    <a:moveTo>
                      <a:pt x="205" y="0"/>
                    </a:moveTo>
                    <a:cubicBezTo>
                      <a:pt x="141" y="0"/>
                      <a:pt x="99" y="53"/>
                      <a:pt x="57" y="136"/>
                    </a:cubicBezTo>
                    <a:cubicBezTo>
                      <a:pt x="1" y="193"/>
                      <a:pt x="1" y="307"/>
                      <a:pt x="114" y="364"/>
                    </a:cubicBezTo>
                    <a:lnTo>
                      <a:pt x="740" y="876"/>
                    </a:lnTo>
                    <a:cubicBezTo>
                      <a:pt x="780" y="916"/>
                      <a:pt x="828" y="935"/>
                      <a:pt x="877" y="935"/>
                    </a:cubicBezTo>
                    <a:cubicBezTo>
                      <a:pt x="968" y="935"/>
                      <a:pt x="1065" y="872"/>
                      <a:pt x="1138" y="762"/>
                    </a:cubicBezTo>
                    <a:cubicBezTo>
                      <a:pt x="1252" y="535"/>
                      <a:pt x="1195" y="364"/>
                      <a:pt x="1081" y="307"/>
                    </a:cubicBezTo>
                    <a:lnTo>
                      <a:pt x="285" y="23"/>
                    </a:lnTo>
                    <a:cubicBezTo>
                      <a:pt x="255" y="7"/>
                      <a:pt x="228" y="0"/>
                      <a:pt x="20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0"/>
              <p:cNvSpPr/>
              <p:nvPr/>
            </p:nvSpPr>
            <p:spPr>
              <a:xfrm>
                <a:off x="7592000" y="3335088"/>
                <a:ext cx="398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5859" extrusionOk="0">
                    <a:moveTo>
                      <a:pt x="114" y="0"/>
                    </a:moveTo>
                    <a:cubicBezTo>
                      <a:pt x="114" y="0"/>
                      <a:pt x="57" y="342"/>
                      <a:pt x="0" y="910"/>
                    </a:cubicBezTo>
                    <a:cubicBezTo>
                      <a:pt x="0" y="1422"/>
                      <a:pt x="0" y="2162"/>
                      <a:pt x="0" y="2844"/>
                    </a:cubicBezTo>
                    <a:cubicBezTo>
                      <a:pt x="57" y="3584"/>
                      <a:pt x="114" y="4323"/>
                      <a:pt x="285" y="4892"/>
                    </a:cubicBezTo>
                    <a:cubicBezTo>
                      <a:pt x="342" y="5006"/>
                      <a:pt x="398" y="5176"/>
                      <a:pt x="398" y="5290"/>
                    </a:cubicBezTo>
                    <a:cubicBezTo>
                      <a:pt x="512" y="5404"/>
                      <a:pt x="569" y="5575"/>
                      <a:pt x="626" y="5688"/>
                    </a:cubicBezTo>
                    <a:cubicBezTo>
                      <a:pt x="740" y="5802"/>
                      <a:pt x="797" y="5859"/>
                      <a:pt x="797" y="5859"/>
                    </a:cubicBezTo>
                    <a:lnTo>
                      <a:pt x="1593" y="5176"/>
                    </a:lnTo>
                    <a:cubicBezTo>
                      <a:pt x="1593" y="5176"/>
                      <a:pt x="1536" y="5120"/>
                      <a:pt x="1479" y="5006"/>
                    </a:cubicBezTo>
                    <a:cubicBezTo>
                      <a:pt x="1479" y="4949"/>
                      <a:pt x="1422" y="4949"/>
                      <a:pt x="1422" y="4892"/>
                    </a:cubicBezTo>
                    <a:cubicBezTo>
                      <a:pt x="1365" y="4778"/>
                      <a:pt x="1365" y="4721"/>
                      <a:pt x="1309" y="4608"/>
                    </a:cubicBezTo>
                    <a:cubicBezTo>
                      <a:pt x="1195" y="4153"/>
                      <a:pt x="1138" y="3470"/>
                      <a:pt x="1081" y="2787"/>
                    </a:cubicBezTo>
                    <a:cubicBezTo>
                      <a:pt x="1024" y="2162"/>
                      <a:pt x="1081" y="1479"/>
                      <a:pt x="1081" y="967"/>
                    </a:cubicBezTo>
                    <a:cubicBezTo>
                      <a:pt x="1138" y="455"/>
                      <a:pt x="1138" y="114"/>
                      <a:pt x="1138" y="114"/>
                    </a:cubicBez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0"/>
              <p:cNvSpPr/>
              <p:nvPr/>
            </p:nvSpPr>
            <p:spPr>
              <a:xfrm>
                <a:off x="7592000" y="3335088"/>
                <a:ext cx="19925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859" fill="none" extrusionOk="0">
                    <a:moveTo>
                      <a:pt x="114" y="0"/>
                    </a:moveTo>
                    <a:cubicBezTo>
                      <a:pt x="114" y="0"/>
                      <a:pt x="57" y="342"/>
                      <a:pt x="0" y="910"/>
                    </a:cubicBezTo>
                    <a:cubicBezTo>
                      <a:pt x="0" y="1422"/>
                      <a:pt x="0" y="2162"/>
                      <a:pt x="0" y="2844"/>
                    </a:cubicBezTo>
                    <a:cubicBezTo>
                      <a:pt x="57" y="3584"/>
                      <a:pt x="114" y="4323"/>
                      <a:pt x="285" y="4892"/>
                    </a:cubicBezTo>
                    <a:cubicBezTo>
                      <a:pt x="342" y="5006"/>
                      <a:pt x="398" y="5176"/>
                      <a:pt x="398" y="5290"/>
                    </a:cubicBezTo>
                    <a:cubicBezTo>
                      <a:pt x="512" y="5404"/>
                      <a:pt x="569" y="5575"/>
                      <a:pt x="626" y="5688"/>
                    </a:cubicBezTo>
                    <a:cubicBezTo>
                      <a:pt x="740" y="5802"/>
                      <a:pt x="797" y="5859"/>
                      <a:pt x="797" y="585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0"/>
              <p:cNvSpPr/>
              <p:nvPr/>
            </p:nvSpPr>
            <p:spPr>
              <a:xfrm>
                <a:off x="7617600" y="3337938"/>
                <a:ext cx="142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63" fill="none" extrusionOk="0">
                    <a:moveTo>
                      <a:pt x="569" y="5062"/>
                    </a:moveTo>
                    <a:cubicBezTo>
                      <a:pt x="569" y="5062"/>
                      <a:pt x="512" y="5006"/>
                      <a:pt x="455" y="4892"/>
                    </a:cubicBezTo>
                    <a:cubicBezTo>
                      <a:pt x="455" y="4835"/>
                      <a:pt x="398" y="4835"/>
                      <a:pt x="398" y="4778"/>
                    </a:cubicBezTo>
                    <a:cubicBezTo>
                      <a:pt x="341" y="4664"/>
                      <a:pt x="341" y="4607"/>
                      <a:pt x="285" y="4494"/>
                    </a:cubicBezTo>
                    <a:cubicBezTo>
                      <a:pt x="171" y="4039"/>
                      <a:pt x="114" y="3356"/>
                      <a:pt x="57" y="2673"/>
                    </a:cubicBezTo>
                    <a:cubicBezTo>
                      <a:pt x="0" y="2048"/>
                      <a:pt x="57" y="1365"/>
                      <a:pt x="57" y="853"/>
                    </a:cubicBezTo>
                    <a:cubicBezTo>
                      <a:pt x="114" y="341"/>
                      <a:pt x="114" y="0"/>
                      <a:pt x="114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0"/>
              <p:cNvSpPr/>
              <p:nvPr/>
            </p:nvSpPr>
            <p:spPr>
              <a:xfrm>
                <a:off x="7600525" y="3451688"/>
                <a:ext cx="31300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91" extrusionOk="0">
                    <a:moveTo>
                      <a:pt x="911" y="0"/>
                    </a:moveTo>
                    <a:lnTo>
                      <a:pt x="114" y="228"/>
                    </a:lnTo>
                    <a:cubicBezTo>
                      <a:pt x="1" y="285"/>
                      <a:pt x="1" y="456"/>
                      <a:pt x="57" y="626"/>
                    </a:cubicBezTo>
                    <a:cubicBezTo>
                      <a:pt x="102" y="758"/>
                      <a:pt x="214" y="891"/>
                      <a:pt x="315" y="891"/>
                    </a:cubicBezTo>
                    <a:cubicBezTo>
                      <a:pt x="345" y="891"/>
                      <a:pt x="373" y="879"/>
                      <a:pt x="399" y="854"/>
                    </a:cubicBezTo>
                    <a:lnTo>
                      <a:pt x="1081" y="399"/>
                    </a:lnTo>
                    <a:cubicBezTo>
                      <a:pt x="1138" y="285"/>
                      <a:pt x="1252" y="228"/>
                      <a:pt x="1195" y="171"/>
                    </a:cubicBezTo>
                    <a:cubicBezTo>
                      <a:pt x="1138" y="57"/>
                      <a:pt x="1024" y="0"/>
                      <a:pt x="91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0"/>
              <p:cNvSpPr/>
              <p:nvPr/>
            </p:nvSpPr>
            <p:spPr>
              <a:xfrm>
                <a:off x="7593425" y="3429988"/>
                <a:ext cx="3272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656" extrusionOk="0">
                    <a:moveTo>
                      <a:pt x="1086" y="0"/>
                    </a:moveTo>
                    <a:cubicBezTo>
                      <a:pt x="1066" y="0"/>
                      <a:pt x="1045" y="5"/>
                      <a:pt x="1024" y="15"/>
                    </a:cubicBezTo>
                    <a:lnTo>
                      <a:pt x="228" y="72"/>
                    </a:lnTo>
                    <a:cubicBezTo>
                      <a:pt x="114" y="129"/>
                      <a:pt x="0" y="243"/>
                      <a:pt x="57" y="413"/>
                    </a:cubicBezTo>
                    <a:cubicBezTo>
                      <a:pt x="57" y="554"/>
                      <a:pt x="134" y="656"/>
                      <a:pt x="225" y="656"/>
                    </a:cubicBezTo>
                    <a:cubicBezTo>
                      <a:pt x="244" y="656"/>
                      <a:pt x="264" y="651"/>
                      <a:pt x="285" y="641"/>
                    </a:cubicBezTo>
                    <a:lnTo>
                      <a:pt x="1138" y="470"/>
                    </a:lnTo>
                    <a:cubicBezTo>
                      <a:pt x="1252" y="470"/>
                      <a:pt x="1308" y="357"/>
                      <a:pt x="1252" y="186"/>
                    </a:cubicBezTo>
                    <a:cubicBezTo>
                      <a:pt x="1252" y="93"/>
                      <a:pt x="1176" y="0"/>
                      <a:pt x="108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0"/>
              <p:cNvSpPr/>
              <p:nvPr/>
            </p:nvSpPr>
            <p:spPr>
              <a:xfrm>
                <a:off x="7592000" y="3403338"/>
                <a:ext cx="313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54" extrusionOk="0">
                    <a:moveTo>
                      <a:pt x="1024" y="1"/>
                    </a:moveTo>
                    <a:lnTo>
                      <a:pt x="171" y="57"/>
                    </a:lnTo>
                    <a:cubicBezTo>
                      <a:pt x="57" y="57"/>
                      <a:pt x="0" y="228"/>
                      <a:pt x="0" y="456"/>
                    </a:cubicBezTo>
                    <a:cubicBezTo>
                      <a:pt x="0" y="683"/>
                      <a:pt x="114" y="854"/>
                      <a:pt x="228" y="854"/>
                    </a:cubicBezTo>
                    <a:lnTo>
                      <a:pt x="1081" y="797"/>
                    </a:lnTo>
                    <a:cubicBezTo>
                      <a:pt x="1195" y="740"/>
                      <a:pt x="1252" y="569"/>
                      <a:pt x="1252" y="399"/>
                    </a:cubicBezTo>
                    <a:cubicBezTo>
                      <a:pt x="1195" y="171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0"/>
              <p:cNvSpPr/>
              <p:nvPr/>
            </p:nvSpPr>
            <p:spPr>
              <a:xfrm>
                <a:off x="7590575" y="3383438"/>
                <a:ext cx="313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24" extrusionOk="0">
                    <a:moveTo>
                      <a:pt x="228" y="0"/>
                    </a:moveTo>
                    <a:cubicBezTo>
                      <a:pt x="114" y="0"/>
                      <a:pt x="0" y="114"/>
                      <a:pt x="0" y="285"/>
                    </a:cubicBezTo>
                    <a:cubicBezTo>
                      <a:pt x="0" y="383"/>
                      <a:pt x="85" y="523"/>
                      <a:pt x="182" y="523"/>
                    </a:cubicBezTo>
                    <a:cubicBezTo>
                      <a:pt x="197" y="523"/>
                      <a:pt x="212" y="520"/>
                      <a:pt x="228" y="512"/>
                    </a:cubicBezTo>
                    <a:lnTo>
                      <a:pt x="1081" y="512"/>
                    </a:lnTo>
                    <a:cubicBezTo>
                      <a:pt x="1138" y="512"/>
                      <a:pt x="1252" y="398"/>
                      <a:pt x="1252" y="228"/>
                    </a:cubicBezTo>
                    <a:cubicBezTo>
                      <a:pt x="1252" y="114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0"/>
              <p:cNvSpPr/>
              <p:nvPr/>
            </p:nvSpPr>
            <p:spPr>
              <a:xfrm>
                <a:off x="7590575" y="3356413"/>
                <a:ext cx="313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40" extrusionOk="0">
                    <a:moveTo>
                      <a:pt x="228" y="0"/>
                    </a:moveTo>
                    <a:cubicBezTo>
                      <a:pt x="114" y="0"/>
                      <a:pt x="0" y="114"/>
                      <a:pt x="0" y="342"/>
                    </a:cubicBezTo>
                    <a:cubicBezTo>
                      <a:pt x="0" y="569"/>
                      <a:pt x="114" y="740"/>
                      <a:pt x="228" y="740"/>
                    </a:cubicBezTo>
                    <a:lnTo>
                      <a:pt x="1024" y="740"/>
                    </a:lnTo>
                    <a:cubicBezTo>
                      <a:pt x="1138" y="740"/>
                      <a:pt x="1252" y="569"/>
                      <a:pt x="1252" y="399"/>
                    </a:cubicBezTo>
                    <a:cubicBezTo>
                      <a:pt x="1252" y="171"/>
                      <a:pt x="1195" y="57"/>
                      <a:pt x="108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0"/>
              <p:cNvSpPr/>
              <p:nvPr/>
            </p:nvSpPr>
            <p:spPr>
              <a:xfrm>
                <a:off x="7592000" y="3333388"/>
                <a:ext cx="313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38" extrusionOk="0">
                    <a:moveTo>
                      <a:pt x="238" y="0"/>
                    </a:moveTo>
                    <a:cubicBezTo>
                      <a:pt x="141" y="0"/>
                      <a:pt x="49" y="141"/>
                      <a:pt x="0" y="239"/>
                    </a:cubicBezTo>
                    <a:cubicBezTo>
                      <a:pt x="0" y="410"/>
                      <a:pt x="114" y="580"/>
                      <a:pt x="228" y="580"/>
                    </a:cubicBezTo>
                    <a:lnTo>
                      <a:pt x="1024" y="637"/>
                    </a:lnTo>
                    <a:cubicBezTo>
                      <a:pt x="1138" y="637"/>
                      <a:pt x="1252" y="523"/>
                      <a:pt x="1252" y="410"/>
                    </a:cubicBezTo>
                    <a:cubicBezTo>
                      <a:pt x="1252" y="239"/>
                      <a:pt x="1195" y="125"/>
                      <a:pt x="1081" y="125"/>
                    </a:cubicBezTo>
                    <a:lnTo>
                      <a:pt x="285" y="11"/>
                    </a:lnTo>
                    <a:cubicBezTo>
                      <a:pt x="269" y="4"/>
                      <a:pt x="254" y="0"/>
                      <a:pt x="23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0"/>
              <p:cNvSpPr/>
              <p:nvPr/>
            </p:nvSpPr>
            <p:spPr>
              <a:xfrm>
                <a:off x="7486775" y="3373488"/>
                <a:ext cx="16497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3357" extrusionOk="0">
                    <a:moveTo>
                      <a:pt x="5745" y="0"/>
                    </a:moveTo>
                    <a:cubicBezTo>
                      <a:pt x="5745" y="0"/>
                      <a:pt x="5574" y="228"/>
                      <a:pt x="5119" y="569"/>
                    </a:cubicBezTo>
                    <a:cubicBezTo>
                      <a:pt x="4607" y="910"/>
                      <a:pt x="3925" y="1308"/>
                      <a:pt x="3185" y="1593"/>
                    </a:cubicBezTo>
                    <a:cubicBezTo>
                      <a:pt x="2446" y="1934"/>
                      <a:pt x="1650" y="2162"/>
                      <a:pt x="1138" y="2275"/>
                    </a:cubicBezTo>
                    <a:lnTo>
                      <a:pt x="569" y="2275"/>
                    </a:lnTo>
                    <a:cubicBezTo>
                      <a:pt x="398" y="2275"/>
                      <a:pt x="341" y="2218"/>
                      <a:pt x="341" y="2218"/>
                    </a:cubicBezTo>
                    <a:lnTo>
                      <a:pt x="0" y="3242"/>
                    </a:lnTo>
                    <a:cubicBezTo>
                      <a:pt x="0" y="3242"/>
                      <a:pt x="114" y="3299"/>
                      <a:pt x="285" y="3299"/>
                    </a:cubicBezTo>
                    <a:cubicBezTo>
                      <a:pt x="455" y="3356"/>
                      <a:pt x="626" y="3356"/>
                      <a:pt x="796" y="3356"/>
                    </a:cubicBezTo>
                    <a:cubicBezTo>
                      <a:pt x="910" y="3356"/>
                      <a:pt x="1081" y="3356"/>
                      <a:pt x="1251" y="3299"/>
                    </a:cubicBezTo>
                    <a:cubicBezTo>
                      <a:pt x="1934" y="3185"/>
                      <a:pt x="2787" y="2958"/>
                      <a:pt x="3584" y="2617"/>
                    </a:cubicBezTo>
                    <a:cubicBezTo>
                      <a:pt x="4380" y="2275"/>
                      <a:pt x="5176" y="1820"/>
                      <a:pt x="5688" y="1422"/>
                    </a:cubicBezTo>
                    <a:cubicBezTo>
                      <a:pt x="5973" y="1251"/>
                      <a:pt x="6200" y="1081"/>
                      <a:pt x="6371" y="910"/>
                    </a:cubicBezTo>
                    <a:cubicBezTo>
                      <a:pt x="6541" y="739"/>
                      <a:pt x="6598" y="626"/>
                      <a:pt x="6598" y="626"/>
                    </a:cubicBezTo>
                    <a:lnTo>
                      <a:pt x="5745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0"/>
              <p:cNvSpPr/>
              <p:nvPr/>
            </p:nvSpPr>
            <p:spPr>
              <a:xfrm>
                <a:off x="7495300" y="3373488"/>
                <a:ext cx="13512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276" fill="none" extrusionOk="0">
                    <a:moveTo>
                      <a:pt x="5404" y="0"/>
                    </a:moveTo>
                    <a:cubicBezTo>
                      <a:pt x="5404" y="0"/>
                      <a:pt x="5233" y="228"/>
                      <a:pt x="4778" y="569"/>
                    </a:cubicBezTo>
                    <a:cubicBezTo>
                      <a:pt x="4266" y="910"/>
                      <a:pt x="3584" y="1308"/>
                      <a:pt x="2844" y="1593"/>
                    </a:cubicBezTo>
                    <a:cubicBezTo>
                      <a:pt x="2105" y="1934"/>
                      <a:pt x="1309" y="2162"/>
                      <a:pt x="797" y="2275"/>
                    </a:cubicBezTo>
                    <a:cubicBezTo>
                      <a:pt x="626" y="2275"/>
                      <a:pt x="512" y="2275"/>
                      <a:pt x="399" y="2275"/>
                    </a:cubicBezTo>
                    <a:cubicBezTo>
                      <a:pt x="342" y="2275"/>
                      <a:pt x="285" y="2275"/>
                      <a:pt x="228" y="2275"/>
                    </a:cubicBezTo>
                    <a:lnTo>
                      <a:pt x="0" y="2218"/>
                    </a:ln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0"/>
              <p:cNvSpPr/>
              <p:nvPr/>
            </p:nvSpPr>
            <p:spPr>
              <a:xfrm>
                <a:off x="7486775" y="3389113"/>
                <a:ext cx="16497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2732" fill="none" extrusionOk="0">
                    <a:moveTo>
                      <a:pt x="0" y="2617"/>
                    </a:moveTo>
                    <a:cubicBezTo>
                      <a:pt x="0" y="2617"/>
                      <a:pt x="114" y="2674"/>
                      <a:pt x="285" y="2674"/>
                    </a:cubicBezTo>
                    <a:cubicBezTo>
                      <a:pt x="455" y="2731"/>
                      <a:pt x="626" y="2731"/>
                      <a:pt x="796" y="2731"/>
                    </a:cubicBezTo>
                    <a:cubicBezTo>
                      <a:pt x="910" y="2731"/>
                      <a:pt x="1081" y="2731"/>
                      <a:pt x="1251" y="2674"/>
                    </a:cubicBezTo>
                    <a:cubicBezTo>
                      <a:pt x="1934" y="2560"/>
                      <a:pt x="2787" y="2333"/>
                      <a:pt x="3584" y="1992"/>
                    </a:cubicBezTo>
                    <a:cubicBezTo>
                      <a:pt x="4380" y="1650"/>
                      <a:pt x="5176" y="1195"/>
                      <a:pt x="5688" y="797"/>
                    </a:cubicBezTo>
                    <a:cubicBezTo>
                      <a:pt x="5973" y="626"/>
                      <a:pt x="6200" y="456"/>
                      <a:pt x="6371" y="285"/>
                    </a:cubicBezTo>
                    <a:cubicBezTo>
                      <a:pt x="6541" y="114"/>
                      <a:pt x="6598" y="1"/>
                      <a:pt x="6598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0"/>
              <p:cNvSpPr/>
              <p:nvPr/>
            </p:nvSpPr>
            <p:spPr>
              <a:xfrm>
                <a:off x="7495300" y="3428938"/>
                <a:ext cx="213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52" extrusionOk="0">
                    <a:moveTo>
                      <a:pt x="455" y="0"/>
                    </a:moveTo>
                    <a:cubicBezTo>
                      <a:pt x="342" y="0"/>
                      <a:pt x="285" y="114"/>
                      <a:pt x="228" y="228"/>
                    </a:cubicBezTo>
                    <a:lnTo>
                      <a:pt x="0" y="1024"/>
                    </a:lnTo>
                    <a:cubicBezTo>
                      <a:pt x="0" y="1138"/>
                      <a:pt x="228" y="1252"/>
                      <a:pt x="455" y="1252"/>
                    </a:cubicBezTo>
                    <a:cubicBezTo>
                      <a:pt x="683" y="1252"/>
                      <a:pt x="854" y="1138"/>
                      <a:pt x="854" y="1024"/>
                    </a:cubicBezTo>
                    <a:lnTo>
                      <a:pt x="740" y="228"/>
                    </a:lnTo>
                    <a:cubicBezTo>
                      <a:pt x="740" y="114"/>
                      <a:pt x="569" y="0"/>
                      <a:pt x="45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0"/>
              <p:cNvSpPr/>
              <p:nvPr/>
            </p:nvSpPr>
            <p:spPr>
              <a:xfrm>
                <a:off x="7525150" y="3424663"/>
                <a:ext cx="213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218" extrusionOk="0">
                    <a:moveTo>
                      <a:pt x="228" y="1"/>
                    </a:moveTo>
                    <a:cubicBezTo>
                      <a:pt x="58" y="58"/>
                      <a:pt x="1" y="171"/>
                      <a:pt x="1" y="285"/>
                    </a:cubicBezTo>
                    <a:lnTo>
                      <a:pt x="172" y="1081"/>
                    </a:lnTo>
                    <a:cubicBezTo>
                      <a:pt x="213" y="1165"/>
                      <a:pt x="316" y="1218"/>
                      <a:pt x="435" y="1218"/>
                    </a:cubicBezTo>
                    <a:cubicBezTo>
                      <a:pt x="478" y="1218"/>
                      <a:pt x="524" y="1210"/>
                      <a:pt x="570" y="1195"/>
                    </a:cubicBezTo>
                    <a:cubicBezTo>
                      <a:pt x="740" y="1195"/>
                      <a:pt x="854" y="1025"/>
                      <a:pt x="854" y="911"/>
                    </a:cubicBezTo>
                    <a:lnTo>
                      <a:pt x="570" y="115"/>
                    </a:lnTo>
                    <a:cubicBezTo>
                      <a:pt x="570" y="1"/>
                      <a:pt x="399" y="1"/>
                      <a:pt x="2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0"/>
              <p:cNvSpPr/>
              <p:nvPr/>
            </p:nvSpPr>
            <p:spPr>
              <a:xfrm>
                <a:off x="7546500" y="3414488"/>
                <a:ext cx="3272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90" extrusionOk="0">
                    <a:moveTo>
                      <a:pt x="731" y="1"/>
                    </a:moveTo>
                    <a:cubicBezTo>
                      <a:pt x="647" y="1"/>
                      <a:pt x="551" y="18"/>
                      <a:pt x="455" y="66"/>
                    </a:cubicBezTo>
                    <a:cubicBezTo>
                      <a:pt x="171" y="180"/>
                      <a:pt x="0" y="294"/>
                      <a:pt x="57" y="408"/>
                    </a:cubicBezTo>
                    <a:lnTo>
                      <a:pt x="341" y="1204"/>
                    </a:lnTo>
                    <a:cubicBezTo>
                      <a:pt x="370" y="1261"/>
                      <a:pt x="441" y="1289"/>
                      <a:pt x="540" y="1289"/>
                    </a:cubicBezTo>
                    <a:cubicBezTo>
                      <a:pt x="640" y="1289"/>
                      <a:pt x="768" y="1261"/>
                      <a:pt x="910" y="1204"/>
                    </a:cubicBezTo>
                    <a:cubicBezTo>
                      <a:pt x="1138" y="1147"/>
                      <a:pt x="1308" y="977"/>
                      <a:pt x="1251" y="863"/>
                    </a:cubicBezTo>
                    <a:lnTo>
                      <a:pt x="967" y="66"/>
                    </a:lnTo>
                    <a:cubicBezTo>
                      <a:pt x="934" y="34"/>
                      <a:pt x="845" y="1"/>
                      <a:pt x="73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0"/>
              <p:cNvSpPr/>
              <p:nvPr/>
            </p:nvSpPr>
            <p:spPr>
              <a:xfrm>
                <a:off x="7576350" y="3403838"/>
                <a:ext cx="2705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213" extrusionOk="0">
                    <a:moveTo>
                      <a:pt x="432" y="0"/>
                    </a:moveTo>
                    <a:cubicBezTo>
                      <a:pt x="369" y="0"/>
                      <a:pt x="299" y="14"/>
                      <a:pt x="228" y="37"/>
                    </a:cubicBezTo>
                    <a:cubicBezTo>
                      <a:pt x="114" y="151"/>
                      <a:pt x="1" y="265"/>
                      <a:pt x="57" y="379"/>
                    </a:cubicBezTo>
                    <a:lnTo>
                      <a:pt x="399" y="1118"/>
                    </a:lnTo>
                    <a:cubicBezTo>
                      <a:pt x="432" y="1185"/>
                      <a:pt x="504" y="1212"/>
                      <a:pt x="593" y="1212"/>
                    </a:cubicBezTo>
                    <a:cubicBezTo>
                      <a:pt x="656" y="1212"/>
                      <a:pt x="726" y="1199"/>
                      <a:pt x="797" y="1175"/>
                    </a:cubicBezTo>
                    <a:cubicBezTo>
                      <a:pt x="968" y="1061"/>
                      <a:pt x="1081" y="948"/>
                      <a:pt x="1024" y="834"/>
                    </a:cubicBezTo>
                    <a:lnTo>
                      <a:pt x="626" y="94"/>
                    </a:lnTo>
                    <a:cubicBezTo>
                      <a:pt x="593" y="28"/>
                      <a:pt x="521" y="0"/>
                      <a:pt x="43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0"/>
              <p:cNvSpPr/>
              <p:nvPr/>
            </p:nvSpPr>
            <p:spPr>
              <a:xfrm>
                <a:off x="7599100" y="3388563"/>
                <a:ext cx="3272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97" extrusionOk="0">
                    <a:moveTo>
                      <a:pt x="671" y="0"/>
                    </a:moveTo>
                    <a:cubicBezTo>
                      <a:pt x="588" y="0"/>
                      <a:pt x="452" y="53"/>
                      <a:pt x="285" y="136"/>
                    </a:cubicBezTo>
                    <a:cubicBezTo>
                      <a:pt x="114" y="250"/>
                      <a:pt x="1" y="421"/>
                      <a:pt x="58" y="535"/>
                    </a:cubicBezTo>
                    <a:lnTo>
                      <a:pt x="456" y="1217"/>
                    </a:lnTo>
                    <a:cubicBezTo>
                      <a:pt x="481" y="1268"/>
                      <a:pt x="541" y="1297"/>
                      <a:pt x="620" y="1297"/>
                    </a:cubicBezTo>
                    <a:cubicBezTo>
                      <a:pt x="717" y="1297"/>
                      <a:pt x="842" y="1254"/>
                      <a:pt x="968" y="1160"/>
                    </a:cubicBezTo>
                    <a:cubicBezTo>
                      <a:pt x="1195" y="1047"/>
                      <a:pt x="1309" y="819"/>
                      <a:pt x="1252" y="705"/>
                    </a:cubicBezTo>
                    <a:lnTo>
                      <a:pt x="740" y="23"/>
                    </a:lnTo>
                    <a:cubicBezTo>
                      <a:pt x="725" y="7"/>
                      <a:pt x="702" y="0"/>
                      <a:pt x="6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0"/>
              <p:cNvSpPr/>
              <p:nvPr/>
            </p:nvSpPr>
            <p:spPr>
              <a:xfrm>
                <a:off x="7623275" y="3373963"/>
                <a:ext cx="31325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96" extrusionOk="0">
                    <a:moveTo>
                      <a:pt x="314" y="1"/>
                    </a:moveTo>
                    <a:cubicBezTo>
                      <a:pt x="248" y="1"/>
                      <a:pt x="181" y="28"/>
                      <a:pt x="114" y="95"/>
                    </a:cubicBezTo>
                    <a:cubicBezTo>
                      <a:pt x="58" y="152"/>
                      <a:pt x="1" y="322"/>
                      <a:pt x="58" y="379"/>
                    </a:cubicBezTo>
                    <a:lnTo>
                      <a:pt x="626" y="1062"/>
                    </a:lnTo>
                    <a:cubicBezTo>
                      <a:pt x="647" y="1083"/>
                      <a:pt x="683" y="1096"/>
                      <a:pt x="729" y="1096"/>
                    </a:cubicBezTo>
                    <a:cubicBezTo>
                      <a:pt x="808" y="1096"/>
                      <a:pt x="916" y="1056"/>
                      <a:pt x="1025" y="948"/>
                    </a:cubicBezTo>
                    <a:cubicBezTo>
                      <a:pt x="1195" y="777"/>
                      <a:pt x="1252" y="493"/>
                      <a:pt x="1138" y="493"/>
                    </a:cubicBezTo>
                    <a:lnTo>
                      <a:pt x="456" y="38"/>
                    </a:lnTo>
                    <a:cubicBezTo>
                      <a:pt x="409" y="14"/>
                      <a:pt x="361" y="1"/>
                      <a:pt x="31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0"/>
              <p:cNvSpPr/>
              <p:nvPr/>
            </p:nvSpPr>
            <p:spPr>
              <a:xfrm>
                <a:off x="7631800" y="3406188"/>
                <a:ext cx="5407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949" extrusionOk="0">
                    <a:moveTo>
                      <a:pt x="172" y="0"/>
                    </a:moveTo>
                    <a:cubicBezTo>
                      <a:pt x="172" y="0"/>
                      <a:pt x="172" y="285"/>
                      <a:pt x="58" y="740"/>
                    </a:cubicBezTo>
                    <a:cubicBezTo>
                      <a:pt x="1" y="1195"/>
                      <a:pt x="1" y="1991"/>
                      <a:pt x="172" y="2617"/>
                    </a:cubicBezTo>
                    <a:cubicBezTo>
                      <a:pt x="285" y="2958"/>
                      <a:pt x="399" y="3243"/>
                      <a:pt x="513" y="3527"/>
                    </a:cubicBezTo>
                    <a:cubicBezTo>
                      <a:pt x="627" y="3811"/>
                      <a:pt x="740" y="4039"/>
                      <a:pt x="854" y="4266"/>
                    </a:cubicBezTo>
                    <a:cubicBezTo>
                      <a:pt x="1025" y="4665"/>
                      <a:pt x="1195" y="4949"/>
                      <a:pt x="1195" y="4949"/>
                    </a:cubicBezTo>
                    <a:lnTo>
                      <a:pt x="2162" y="4437"/>
                    </a:lnTo>
                    <a:cubicBezTo>
                      <a:pt x="2162" y="4437"/>
                      <a:pt x="1992" y="4209"/>
                      <a:pt x="1821" y="3754"/>
                    </a:cubicBezTo>
                    <a:cubicBezTo>
                      <a:pt x="1707" y="3584"/>
                      <a:pt x="1594" y="3356"/>
                      <a:pt x="1480" y="3072"/>
                    </a:cubicBezTo>
                    <a:cubicBezTo>
                      <a:pt x="1366" y="2844"/>
                      <a:pt x="1309" y="2617"/>
                      <a:pt x="1195" y="2332"/>
                    </a:cubicBezTo>
                    <a:cubicBezTo>
                      <a:pt x="1082" y="1820"/>
                      <a:pt x="1082" y="1309"/>
                      <a:pt x="1139" y="910"/>
                    </a:cubicBezTo>
                    <a:cubicBezTo>
                      <a:pt x="1195" y="455"/>
                      <a:pt x="1252" y="114"/>
                      <a:pt x="1252" y="114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0"/>
              <p:cNvSpPr/>
              <p:nvPr/>
            </p:nvSpPr>
            <p:spPr>
              <a:xfrm>
                <a:off x="7631800" y="3406188"/>
                <a:ext cx="299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4949" fill="none" extrusionOk="0">
                    <a:moveTo>
                      <a:pt x="172" y="0"/>
                    </a:moveTo>
                    <a:cubicBezTo>
                      <a:pt x="172" y="0"/>
                      <a:pt x="172" y="285"/>
                      <a:pt x="58" y="740"/>
                    </a:cubicBezTo>
                    <a:cubicBezTo>
                      <a:pt x="1" y="1195"/>
                      <a:pt x="1" y="1991"/>
                      <a:pt x="172" y="2617"/>
                    </a:cubicBezTo>
                    <a:cubicBezTo>
                      <a:pt x="285" y="2958"/>
                      <a:pt x="399" y="3243"/>
                      <a:pt x="513" y="3527"/>
                    </a:cubicBezTo>
                    <a:cubicBezTo>
                      <a:pt x="627" y="3811"/>
                      <a:pt x="740" y="4039"/>
                      <a:pt x="854" y="4266"/>
                    </a:cubicBezTo>
                    <a:cubicBezTo>
                      <a:pt x="1025" y="4665"/>
                      <a:pt x="1195" y="4949"/>
                      <a:pt x="1195" y="494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0"/>
              <p:cNvSpPr/>
              <p:nvPr/>
            </p:nvSpPr>
            <p:spPr>
              <a:xfrm>
                <a:off x="7658825" y="3409038"/>
                <a:ext cx="2705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324" fill="none" extrusionOk="0">
                    <a:moveTo>
                      <a:pt x="1081" y="4323"/>
                    </a:moveTo>
                    <a:cubicBezTo>
                      <a:pt x="1081" y="4323"/>
                      <a:pt x="911" y="4095"/>
                      <a:pt x="740" y="3640"/>
                    </a:cubicBezTo>
                    <a:cubicBezTo>
                      <a:pt x="626" y="3470"/>
                      <a:pt x="513" y="3242"/>
                      <a:pt x="399" y="2958"/>
                    </a:cubicBezTo>
                    <a:cubicBezTo>
                      <a:pt x="285" y="2730"/>
                      <a:pt x="228" y="2503"/>
                      <a:pt x="114" y="2218"/>
                    </a:cubicBezTo>
                    <a:cubicBezTo>
                      <a:pt x="1" y="1706"/>
                      <a:pt x="1" y="1195"/>
                      <a:pt x="58" y="796"/>
                    </a:cubicBezTo>
                    <a:cubicBezTo>
                      <a:pt x="114" y="341"/>
                      <a:pt x="171" y="0"/>
                      <a:pt x="17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0"/>
              <p:cNvSpPr/>
              <p:nvPr/>
            </p:nvSpPr>
            <p:spPr>
              <a:xfrm>
                <a:off x="7653150" y="3502313"/>
                <a:ext cx="313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42" extrusionOk="0">
                    <a:moveTo>
                      <a:pt x="1001" y="1"/>
                    </a:moveTo>
                    <a:cubicBezTo>
                      <a:pt x="971" y="1"/>
                      <a:pt x="941" y="8"/>
                      <a:pt x="910" y="23"/>
                    </a:cubicBezTo>
                    <a:lnTo>
                      <a:pt x="171" y="364"/>
                    </a:lnTo>
                    <a:cubicBezTo>
                      <a:pt x="57" y="421"/>
                      <a:pt x="0" y="592"/>
                      <a:pt x="57" y="706"/>
                    </a:cubicBezTo>
                    <a:cubicBezTo>
                      <a:pt x="140" y="789"/>
                      <a:pt x="224" y="842"/>
                      <a:pt x="307" y="842"/>
                    </a:cubicBezTo>
                    <a:cubicBezTo>
                      <a:pt x="337" y="842"/>
                      <a:pt x="368" y="835"/>
                      <a:pt x="398" y="820"/>
                    </a:cubicBezTo>
                    <a:lnTo>
                      <a:pt x="1138" y="421"/>
                    </a:lnTo>
                    <a:cubicBezTo>
                      <a:pt x="1252" y="364"/>
                      <a:pt x="1252" y="251"/>
                      <a:pt x="1195" y="137"/>
                    </a:cubicBezTo>
                    <a:cubicBezTo>
                      <a:pt x="1153" y="54"/>
                      <a:pt x="1081" y="1"/>
                      <a:pt x="100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0"/>
              <p:cNvSpPr/>
              <p:nvPr/>
            </p:nvSpPr>
            <p:spPr>
              <a:xfrm>
                <a:off x="7644600" y="3483838"/>
                <a:ext cx="313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820" extrusionOk="0">
                    <a:moveTo>
                      <a:pt x="1001" y="0"/>
                    </a:moveTo>
                    <a:cubicBezTo>
                      <a:pt x="972" y="0"/>
                      <a:pt x="941" y="8"/>
                      <a:pt x="911" y="23"/>
                    </a:cubicBezTo>
                    <a:lnTo>
                      <a:pt x="172" y="364"/>
                    </a:lnTo>
                    <a:cubicBezTo>
                      <a:pt x="58" y="364"/>
                      <a:pt x="1" y="535"/>
                      <a:pt x="58" y="648"/>
                    </a:cubicBezTo>
                    <a:cubicBezTo>
                      <a:pt x="115" y="762"/>
                      <a:pt x="228" y="819"/>
                      <a:pt x="342" y="819"/>
                    </a:cubicBezTo>
                    <a:lnTo>
                      <a:pt x="1082" y="421"/>
                    </a:lnTo>
                    <a:cubicBezTo>
                      <a:pt x="1195" y="364"/>
                      <a:pt x="1252" y="250"/>
                      <a:pt x="1195" y="137"/>
                    </a:cubicBezTo>
                    <a:cubicBezTo>
                      <a:pt x="1154" y="53"/>
                      <a:pt x="1082" y="0"/>
                      <a:pt x="100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0"/>
              <p:cNvSpPr/>
              <p:nvPr/>
            </p:nvSpPr>
            <p:spPr>
              <a:xfrm>
                <a:off x="7636075" y="3463063"/>
                <a:ext cx="327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26" extrusionOk="0">
                    <a:moveTo>
                      <a:pt x="968" y="1"/>
                    </a:moveTo>
                    <a:lnTo>
                      <a:pt x="171" y="228"/>
                    </a:lnTo>
                    <a:cubicBezTo>
                      <a:pt x="57" y="228"/>
                      <a:pt x="1" y="456"/>
                      <a:pt x="57" y="626"/>
                    </a:cubicBezTo>
                    <a:cubicBezTo>
                      <a:pt x="105" y="815"/>
                      <a:pt x="230" y="925"/>
                      <a:pt x="336" y="925"/>
                    </a:cubicBezTo>
                    <a:cubicBezTo>
                      <a:pt x="358" y="925"/>
                      <a:pt x="379" y="920"/>
                      <a:pt x="399" y="911"/>
                    </a:cubicBezTo>
                    <a:lnTo>
                      <a:pt x="1195" y="626"/>
                    </a:lnTo>
                    <a:cubicBezTo>
                      <a:pt x="1252" y="569"/>
                      <a:pt x="1309" y="399"/>
                      <a:pt x="1252" y="228"/>
                    </a:cubicBezTo>
                    <a:cubicBezTo>
                      <a:pt x="1195" y="114"/>
                      <a:pt x="1081" y="1"/>
                      <a:pt x="96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0"/>
              <p:cNvSpPr/>
              <p:nvPr/>
            </p:nvSpPr>
            <p:spPr>
              <a:xfrm>
                <a:off x="7631800" y="3447413"/>
                <a:ext cx="313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85" extrusionOk="0">
                    <a:moveTo>
                      <a:pt x="1025" y="1"/>
                    </a:moveTo>
                    <a:lnTo>
                      <a:pt x="172" y="58"/>
                    </a:lnTo>
                    <a:cubicBezTo>
                      <a:pt x="58" y="58"/>
                      <a:pt x="1" y="171"/>
                      <a:pt x="1" y="342"/>
                    </a:cubicBezTo>
                    <a:cubicBezTo>
                      <a:pt x="48" y="483"/>
                      <a:pt x="133" y="584"/>
                      <a:pt x="194" y="584"/>
                    </a:cubicBezTo>
                    <a:cubicBezTo>
                      <a:pt x="207" y="584"/>
                      <a:pt x="218" y="580"/>
                      <a:pt x="228" y="570"/>
                    </a:cubicBezTo>
                    <a:lnTo>
                      <a:pt x="1082" y="399"/>
                    </a:lnTo>
                    <a:cubicBezTo>
                      <a:pt x="1195" y="399"/>
                      <a:pt x="1252" y="285"/>
                      <a:pt x="1252" y="171"/>
                    </a:cubicBezTo>
                    <a:cubicBezTo>
                      <a:pt x="1252" y="58"/>
                      <a:pt x="1139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0"/>
              <p:cNvSpPr/>
              <p:nvPr/>
            </p:nvSpPr>
            <p:spPr>
              <a:xfrm>
                <a:off x="7630400" y="3423238"/>
                <a:ext cx="327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41" extrusionOk="0">
                    <a:moveTo>
                      <a:pt x="284" y="1"/>
                    </a:moveTo>
                    <a:cubicBezTo>
                      <a:pt x="171" y="1"/>
                      <a:pt x="57" y="115"/>
                      <a:pt x="57" y="342"/>
                    </a:cubicBezTo>
                    <a:cubicBezTo>
                      <a:pt x="0" y="513"/>
                      <a:pt x="114" y="683"/>
                      <a:pt x="228" y="683"/>
                    </a:cubicBezTo>
                    <a:lnTo>
                      <a:pt x="1081" y="740"/>
                    </a:lnTo>
                    <a:cubicBezTo>
                      <a:pt x="1195" y="740"/>
                      <a:pt x="1251" y="627"/>
                      <a:pt x="1308" y="456"/>
                    </a:cubicBezTo>
                    <a:cubicBezTo>
                      <a:pt x="1308" y="342"/>
                      <a:pt x="1251" y="172"/>
                      <a:pt x="1138" y="115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0"/>
              <p:cNvSpPr/>
              <p:nvPr/>
            </p:nvSpPr>
            <p:spPr>
              <a:xfrm>
                <a:off x="7634650" y="3406188"/>
                <a:ext cx="3132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70" extrusionOk="0">
                    <a:moveTo>
                      <a:pt x="228" y="0"/>
                    </a:moveTo>
                    <a:cubicBezTo>
                      <a:pt x="114" y="0"/>
                      <a:pt x="1" y="57"/>
                      <a:pt x="1" y="171"/>
                    </a:cubicBezTo>
                    <a:cubicBezTo>
                      <a:pt x="1" y="285"/>
                      <a:pt x="58" y="398"/>
                      <a:pt x="171" y="398"/>
                    </a:cubicBezTo>
                    <a:lnTo>
                      <a:pt x="1025" y="569"/>
                    </a:lnTo>
                    <a:cubicBezTo>
                      <a:pt x="1138" y="569"/>
                      <a:pt x="1195" y="455"/>
                      <a:pt x="1252" y="342"/>
                    </a:cubicBezTo>
                    <a:cubicBezTo>
                      <a:pt x="1252" y="171"/>
                      <a:pt x="1138" y="57"/>
                      <a:pt x="1081" y="57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0"/>
              <p:cNvSpPr/>
              <p:nvPr/>
            </p:nvSpPr>
            <p:spPr>
              <a:xfrm>
                <a:off x="7739875" y="3410438"/>
                <a:ext cx="540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5519" extrusionOk="0">
                    <a:moveTo>
                      <a:pt x="911" y="1"/>
                    </a:moveTo>
                    <a:cubicBezTo>
                      <a:pt x="911" y="58"/>
                      <a:pt x="854" y="513"/>
                      <a:pt x="911" y="1082"/>
                    </a:cubicBezTo>
                    <a:cubicBezTo>
                      <a:pt x="968" y="1650"/>
                      <a:pt x="1082" y="2333"/>
                      <a:pt x="1082" y="3016"/>
                    </a:cubicBezTo>
                    <a:cubicBezTo>
                      <a:pt x="1082" y="3357"/>
                      <a:pt x="1025" y="3698"/>
                      <a:pt x="911" y="3926"/>
                    </a:cubicBezTo>
                    <a:cubicBezTo>
                      <a:pt x="854" y="4153"/>
                      <a:pt x="740" y="4324"/>
                      <a:pt x="627" y="4381"/>
                    </a:cubicBezTo>
                    <a:cubicBezTo>
                      <a:pt x="598" y="4438"/>
                      <a:pt x="442" y="4452"/>
                      <a:pt x="292" y="4452"/>
                    </a:cubicBezTo>
                    <a:cubicBezTo>
                      <a:pt x="143" y="4452"/>
                      <a:pt x="1" y="4438"/>
                      <a:pt x="1" y="4438"/>
                    </a:cubicBezTo>
                    <a:lnTo>
                      <a:pt x="1" y="4438"/>
                    </a:lnTo>
                    <a:lnTo>
                      <a:pt x="58" y="5518"/>
                    </a:lnTo>
                    <a:lnTo>
                      <a:pt x="342" y="5518"/>
                    </a:lnTo>
                    <a:cubicBezTo>
                      <a:pt x="399" y="5518"/>
                      <a:pt x="854" y="5462"/>
                      <a:pt x="1195" y="5291"/>
                    </a:cubicBezTo>
                    <a:cubicBezTo>
                      <a:pt x="1537" y="5063"/>
                      <a:pt x="1821" y="4665"/>
                      <a:pt x="1935" y="4267"/>
                    </a:cubicBezTo>
                    <a:cubicBezTo>
                      <a:pt x="2049" y="3869"/>
                      <a:pt x="2106" y="3471"/>
                      <a:pt x="2106" y="3073"/>
                    </a:cubicBezTo>
                    <a:cubicBezTo>
                      <a:pt x="2162" y="2276"/>
                      <a:pt x="2049" y="1537"/>
                      <a:pt x="1992" y="968"/>
                    </a:cubicBezTo>
                    <a:cubicBezTo>
                      <a:pt x="1935" y="456"/>
                      <a:pt x="1935" y="172"/>
                      <a:pt x="1992" y="172"/>
                    </a:cubicBezTo>
                    <a:lnTo>
                      <a:pt x="911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0"/>
              <p:cNvSpPr/>
              <p:nvPr/>
            </p:nvSpPr>
            <p:spPr>
              <a:xfrm>
                <a:off x="7739875" y="3410438"/>
                <a:ext cx="2705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495" fill="none" extrusionOk="0">
                    <a:moveTo>
                      <a:pt x="911" y="1"/>
                    </a:moveTo>
                    <a:cubicBezTo>
                      <a:pt x="911" y="58"/>
                      <a:pt x="854" y="513"/>
                      <a:pt x="911" y="1082"/>
                    </a:cubicBezTo>
                    <a:cubicBezTo>
                      <a:pt x="968" y="1650"/>
                      <a:pt x="1082" y="2333"/>
                      <a:pt x="1082" y="3016"/>
                    </a:cubicBezTo>
                    <a:cubicBezTo>
                      <a:pt x="1082" y="3357"/>
                      <a:pt x="1025" y="3698"/>
                      <a:pt x="911" y="3926"/>
                    </a:cubicBezTo>
                    <a:cubicBezTo>
                      <a:pt x="854" y="4153"/>
                      <a:pt x="740" y="4324"/>
                      <a:pt x="627" y="4381"/>
                    </a:cubicBezTo>
                    <a:cubicBezTo>
                      <a:pt x="570" y="4495"/>
                      <a:pt x="1" y="4438"/>
                      <a:pt x="1" y="4438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0"/>
              <p:cNvSpPr/>
              <p:nvPr/>
            </p:nvSpPr>
            <p:spPr>
              <a:xfrm>
                <a:off x="7741300" y="3414713"/>
                <a:ext cx="5265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5348" fill="none" extrusionOk="0">
                    <a:moveTo>
                      <a:pt x="1" y="5347"/>
                    </a:moveTo>
                    <a:cubicBezTo>
                      <a:pt x="1" y="5347"/>
                      <a:pt x="115" y="5347"/>
                      <a:pt x="285" y="5347"/>
                    </a:cubicBezTo>
                    <a:cubicBezTo>
                      <a:pt x="342" y="5347"/>
                      <a:pt x="797" y="5291"/>
                      <a:pt x="1138" y="5120"/>
                    </a:cubicBezTo>
                    <a:cubicBezTo>
                      <a:pt x="1480" y="4892"/>
                      <a:pt x="1764" y="4494"/>
                      <a:pt x="1878" y="4096"/>
                    </a:cubicBezTo>
                    <a:cubicBezTo>
                      <a:pt x="1992" y="3698"/>
                      <a:pt x="2049" y="3300"/>
                      <a:pt x="2049" y="2902"/>
                    </a:cubicBezTo>
                    <a:cubicBezTo>
                      <a:pt x="2105" y="2105"/>
                      <a:pt x="1992" y="1366"/>
                      <a:pt x="1935" y="797"/>
                    </a:cubicBezTo>
                    <a:cubicBezTo>
                      <a:pt x="1878" y="285"/>
                      <a:pt x="1878" y="1"/>
                      <a:pt x="1935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0"/>
              <p:cNvSpPr/>
              <p:nvPr/>
            </p:nvSpPr>
            <p:spPr>
              <a:xfrm>
                <a:off x="7747000" y="3519563"/>
                <a:ext cx="213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53" extrusionOk="0">
                    <a:moveTo>
                      <a:pt x="239" y="0"/>
                    </a:moveTo>
                    <a:cubicBezTo>
                      <a:pt x="232" y="0"/>
                      <a:pt x="228" y="5"/>
                      <a:pt x="228" y="16"/>
                    </a:cubicBezTo>
                    <a:cubicBezTo>
                      <a:pt x="171" y="16"/>
                      <a:pt x="171" y="73"/>
                      <a:pt x="114" y="73"/>
                    </a:cubicBezTo>
                    <a:cubicBezTo>
                      <a:pt x="57" y="130"/>
                      <a:pt x="0" y="186"/>
                      <a:pt x="0" y="243"/>
                    </a:cubicBezTo>
                    <a:lnTo>
                      <a:pt x="57" y="1097"/>
                    </a:lnTo>
                    <a:cubicBezTo>
                      <a:pt x="57" y="1153"/>
                      <a:pt x="114" y="1153"/>
                      <a:pt x="171" y="1210"/>
                    </a:cubicBezTo>
                    <a:cubicBezTo>
                      <a:pt x="171" y="1239"/>
                      <a:pt x="199" y="1253"/>
                      <a:pt x="249" y="1253"/>
                    </a:cubicBezTo>
                    <a:cubicBezTo>
                      <a:pt x="299" y="1253"/>
                      <a:pt x="370" y="1239"/>
                      <a:pt x="455" y="1210"/>
                    </a:cubicBezTo>
                    <a:cubicBezTo>
                      <a:pt x="683" y="1153"/>
                      <a:pt x="854" y="983"/>
                      <a:pt x="797" y="869"/>
                    </a:cubicBezTo>
                    <a:lnTo>
                      <a:pt x="398" y="130"/>
                    </a:lnTo>
                    <a:cubicBezTo>
                      <a:pt x="352" y="84"/>
                      <a:pt x="269" y="0"/>
                      <a:pt x="23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0"/>
              <p:cNvSpPr/>
              <p:nvPr/>
            </p:nvSpPr>
            <p:spPr>
              <a:xfrm>
                <a:off x="7759800" y="3509438"/>
                <a:ext cx="3130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48" extrusionOk="0">
                    <a:moveTo>
                      <a:pt x="194" y="0"/>
                    </a:moveTo>
                    <a:cubicBezTo>
                      <a:pt x="114" y="0"/>
                      <a:pt x="42" y="53"/>
                      <a:pt x="0" y="136"/>
                    </a:cubicBezTo>
                    <a:cubicBezTo>
                      <a:pt x="0" y="193"/>
                      <a:pt x="0" y="307"/>
                      <a:pt x="114" y="364"/>
                    </a:cubicBezTo>
                    <a:lnTo>
                      <a:pt x="740" y="933"/>
                    </a:lnTo>
                    <a:cubicBezTo>
                      <a:pt x="750" y="943"/>
                      <a:pt x="765" y="948"/>
                      <a:pt x="784" y="948"/>
                    </a:cubicBezTo>
                    <a:cubicBezTo>
                      <a:pt x="874" y="948"/>
                      <a:pt x="1044" y="846"/>
                      <a:pt x="1138" y="705"/>
                    </a:cubicBezTo>
                    <a:cubicBezTo>
                      <a:pt x="1252" y="478"/>
                      <a:pt x="1195" y="307"/>
                      <a:pt x="1081" y="250"/>
                    </a:cubicBezTo>
                    <a:lnTo>
                      <a:pt x="285" y="23"/>
                    </a:lnTo>
                    <a:cubicBezTo>
                      <a:pt x="254" y="7"/>
                      <a:pt x="224" y="0"/>
                      <a:pt x="19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0"/>
              <p:cNvSpPr/>
              <p:nvPr/>
            </p:nvSpPr>
            <p:spPr>
              <a:xfrm>
                <a:off x="7764050" y="3484388"/>
                <a:ext cx="327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920" extrusionOk="0">
                    <a:moveTo>
                      <a:pt x="228" y="1"/>
                    </a:moveTo>
                    <a:cubicBezTo>
                      <a:pt x="115" y="1"/>
                      <a:pt x="58" y="171"/>
                      <a:pt x="58" y="342"/>
                    </a:cubicBezTo>
                    <a:cubicBezTo>
                      <a:pt x="1" y="570"/>
                      <a:pt x="58" y="740"/>
                      <a:pt x="172" y="740"/>
                    </a:cubicBezTo>
                    <a:lnTo>
                      <a:pt x="1025" y="911"/>
                    </a:lnTo>
                    <a:cubicBezTo>
                      <a:pt x="1037" y="917"/>
                      <a:pt x="1048" y="920"/>
                      <a:pt x="1060" y="920"/>
                    </a:cubicBezTo>
                    <a:cubicBezTo>
                      <a:pt x="1161" y="920"/>
                      <a:pt x="1252" y="711"/>
                      <a:pt x="1252" y="456"/>
                    </a:cubicBezTo>
                    <a:cubicBezTo>
                      <a:pt x="1309" y="228"/>
                      <a:pt x="1195" y="1"/>
                      <a:pt x="108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0"/>
              <p:cNvSpPr/>
              <p:nvPr/>
            </p:nvSpPr>
            <p:spPr>
              <a:xfrm>
                <a:off x="7764050" y="3461638"/>
                <a:ext cx="327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27" extrusionOk="0">
                    <a:moveTo>
                      <a:pt x="1025" y="1"/>
                    </a:moveTo>
                    <a:lnTo>
                      <a:pt x="228" y="58"/>
                    </a:lnTo>
                    <a:cubicBezTo>
                      <a:pt x="115" y="58"/>
                      <a:pt x="1" y="171"/>
                      <a:pt x="58" y="342"/>
                    </a:cubicBezTo>
                    <a:cubicBezTo>
                      <a:pt x="58" y="513"/>
                      <a:pt x="115" y="626"/>
                      <a:pt x="228" y="626"/>
                    </a:cubicBezTo>
                    <a:lnTo>
                      <a:pt x="1082" y="569"/>
                    </a:lnTo>
                    <a:cubicBezTo>
                      <a:pt x="1195" y="569"/>
                      <a:pt x="1309" y="456"/>
                      <a:pt x="1252" y="285"/>
                    </a:cubicBezTo>
                    <a:cubicBezTo>
                      <a:pt x="1252" y="114"/>
                      <a:pt x="1139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0"/>
              <p:cNvSpPr/>
              <p:nvPr/>
            </p:nvSpPr>
            <p:spPr>
              <a:xfrm>
                <a:off x="7762650" y="3433213"/>
                <a:ext cx="313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54" extrusionOk="0">
                    <a:moveTo>
                      <a:pt x="1024" y="0"/>
                    </a:moveTo>
                    <a:lnTo>
                      <a:pt x="171" y="57"/>
                    </a:lnTo>
                    <a:cubicBezTo>
                      <a:pt x="57" y="57"/>
                      <a:pt x="0" y="284"/>
                      <a:pt x="0" y="512"/>
                    </a:cubicBezTo>
                    <a:cubicBezTo>
                      <a:pt x="0" y="683"/>
                      <a:pt x="114" y="853"/>
                      <a:pt x="228" y="853"/>
                    </a:cubicBezTo>
                    <a:lnTo>
                      <a:pt x="1081" y="796"/>
                    </a:lnTo>
                    <a:cubicBezTo>
                      <a:pt x="1195" y="796"/>
                      <a:pt x="1251" y="569"/>
                      <a:pt x="1251" y="341"/>
                    </a:cubicBezTo>
                    <a:cubicBezTo>
                      <a:pt x="1195" y="171"/>
                      <a:pt x="1138" y="0"/>
                      <a:pt x="102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0"/>
              <p:cNvSpPr/>
              <p:nvPr/>
            </p:nvSpPr>
            <p:spPr>
              <a:xfrm>
                <a:off x="7761225" y="3409038"/>
                <a:ext cx="313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83" extrusionOk="0">
                    <a:moveTo>
                      <a:pt x="228" y="0"/>
                    </a:moveTo>
                    <a:cubicBezTo>
                      <a:pt x="114" y="0"/>
                      <a:pt x="0" y="171"/>
                      <a:pt x="0" y="341"/>
                    </a:cubicBezTo>
                    <a:cubicBezTo>
                      <a:pt x="0" y="569"/>
                      <a:pt x="114" y="683"/>
                      <a:pt x="171" y="683"/>
                    </a:cubicBezTo>
                    <a:lnTo>
                      <a:pt x="1024" y="626"/>
                    </a:lnTo>
                    <a:cubicBezTo>
                      <a:pt x="1138" y="626"/>
                      <a:pt x="1252" y="512"/>
                      <a:pt x="1252" y="398"/>
                    </a:cubicBezTo>
                    <a:cubicBezTo>
                      <a:pt x="1252" y="228"/>
                      <a:pt x="1138" y="228"/>
                      <a:pt x="1024" y="171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0"/>
              <p:cNvSpPr/>
              <p:nvPr/>
            </p:nvSpPr>
            <p:spPr>
              <a:xfrm>
                <a:off x="7791075" y="3400488"/>
                <a:ext cx="1578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4609" extrusionOk="0">
                    <a:moveTo>
                      <a:pt x="683" y="1"/>
                    </a:moveTo>
                    <a:lnTo>
                      <a:pt x="1" y="797"/>
                    </a:lnTo>
                    <a:cubicBezTo>
                      <a:pt x="1" y="797"/>
                      <a:pt x="114" y="911"/>
                      <a:pt x="285" y="1082"/>
                    </a:cubicBezTo>
                    <a:cubicBezTo>
                      <a:pt x="399" y="1138"/>
                      <a:pt x="513" y="1195"/>
                      <a:pt x="683" y="1309"/>
                    </a:cubicBezTo>
                    <a:cubicBezTo>
                      <a:pt x="854" y="1366"/>
                      <a:pt x="968" y="1423"/>
                      <a:pt x="1195" y="1537"/>
                    </a:cubicBezTo>
                    <a:cubicBezTo>
                      <a:pt x="1878" y="1821"/>
                      <a:pt x="2845" y="1935"/>
                      <a:pt x="3641" y="2276"/>
                    </a:cubicBezTo>
                    <a:cubicBezTo>
                      <a:pt x="4437" y="2504"/>
                      <a:pt x="4949" y="3015"/>
                      <a:pt x="5063" y="3584"/>
                    </a:cubicBezTo>
                    <a:cubicBezTo>
                      <a:pt x="5120" y="3698"/>
                      <a:pt x="5120" y="3812"/>
                      <a:pt x="5177" y="3926"/>
                    </a:cubicBezTo>
                    <a:cubicBezTo>
                      <a:pt x="5177" y="4039"/>
                      <a:pt x="5234" y="4153"/>
                      <a:pt x="5234" y="4267"/>
                    </a:cubicBezTo>
                    <a:cubicBezTo>
                      <a:pt x="5234" y="4494"/>
                      <a:pt x="5234" y="4608"/>
                      <a:pt x="5234" y="4608"/>
                    </a:cubicBezTo>
                    <a:lnTo>
                      <a:pt x="6314" y="4494"/>
                    </a:lnTo>
                    <a:cubicBezTo>
                      <a:pt x="6314" y="4494"/>
                      <a:pt x="6314" y="4381"/>
                      <a:pt x="6258" y="4153"/>
                    </a:cubicBezTo>
                    <a:cubicBezTo>
                      <a:pt x="6258" y="4096"/>
                      <a:pt x="6258" y="3982"/>
                      <a:pt x="6258" y="3812"/>
                    </a:cubicBezTo>
                    <a:cubicBezTo>
                      <a:pt x="6201" y="3641"/>
                      <a:pt x="6144" y="3471"/>
                      <a:pt x="6087" y="3243"/>
                    </a:cubicBezTo>
                    <a:cubicBezTo>
                      <a:pt x="6030" y="3072"/>
                      <a:pt x="5916" y="2845"/>
                      <a:pt x="5803" y="2617"/>
                    </a:cubicBezTo>
                    <a:cubicBezTo>
                      <a:pt x="5689" y="2447"/>
                      <a:pt x="5518" y="2219"/>
                      <a:pt x="5347" y="2048"/>
                    </a:cubicBezTo>
                    <a:cubicBezTo>
                      <a:pt x="4949" y="1650"/>
                      <a:pt x="4494" y="1423"/>
                      <a:pt x="3982" y="1252"/>
                    </a:cubicBezTo>
                    <a:cubicBezTo>
                      <a:pt x="3072" y="911"/>
                      <a:pt x="2162" y="740"/>
                      <a:pt x="1536" y="513"/>
                    </a:cubicBezTo>
                    <a:cubicBezTo>
                      <a:pt x="968" y="285"/>
                      <a:pt x="683" y="1"/>
                      <a:pt x="683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0"/>
              <p:cNvSpPr/>
              <p:nvPr/>
            </p:nvSpPr>
            <p:spPr>
              <a:xfrm>
                <a:off x="7791075" y="3420413"/>
                <a:ext cx="1308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3812" fill="none" extrusionOk="0">
                    <a:moveTo>
                      <a:pt x="1" y="0"/>
                    </a:moveTo>
                    <a:cubicBezTo>
                      <a:pt x="1" y="0"/>
                      <a:pt x="114" y="114"/>
                      <a:pt x="285" y="285"/>
                    </a:cubicBezTo>
                    <a:cubicBezTo>
                      <a:pt x="399" y="341"/>
                      <a:pt x="513" y="398"/>
                      <a:pt x="683" y="512"/>
                    </a:cubicBezTo>
                    <a:cubicBezTo>
                      <a:pt x="854" y="569"/>
                      <a:pt x="968" y="626"/>
                      <a:pt x="1195" y="740"/>
                    </a:cubicBezTo>
                    <a:cubicBezTo>
                      <a:pt x="1878" y="1024"/>
                      <a:pt x="2845" y="1138"/>
                      <a:pt x="3641" y="1479"/>
                    </a:cubicBezTo>
                    <a:cubicBezTo>
                      <a:pt x="4437" y="1707"/>
                      <a:pt x="4949" y="2218"/>
                      <a:pt x="5063" y="2787"/>
                    </a:cubicBezTo>
                    <a:cubicBezTo>
                      <a:pt x="5120" y="2901"/>
                      <a:pt x="5120" y="3015"/>
                      <a:pt x="5177" y="3129"/>
                    </a:cubicBezTo>
                    <a:cubicBezTo>
                      <a:pt x="5177" y="3242"/>
                      <a:pt x="5234" y="3356"/>
                      <a:pt x="5234" y="3470"/>
                    </a:cubicBezTo>
                    <a:cubicBezTo>
                      <a:pt x="5234" y="3697"/>
                      <a:pt x="5234" y="3811"/>
                      <a:pt x="5234" y="381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0"/>
              <p:cNvSpPr/>
              <p:nvPr/>
            </p:nvSpPr>
            <p:spPr>
              <a:xfrm>
                <a:off x="7808150" y="3400488"/>
                <a:ext cx="1408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4495" fill="none" extrusionOk="0">
                    <a:moveTo>
                      <a:pt x="5631" y="4494"/>
                    </a:moveTo>
                    <a:cubicBezTo>
                      <a:pt x="5631" y="4494"/>
                      <a:pt x="5631" y="4381"/>
                      <a:pt x="5575" y="4153"/>
                    </a:cubicBezTo>
                    <a:cubicBezTo>
                      <a:pt x="5575" y="4096"/>
                      <a:pt x="5575" y="3982"/>
                      <a:pt x="5575" y="3812"/>
                    </a:cubicBezTo>
                    <a:cubicBezTo>
                      <a:pt x="5518" y="3641"/>
                      <a:pt x="5461" y="3471"/>
                      <a:pt x="5404" y="3243"/>
                    </a:cubicBezTo>
                    <a:cubicBezTo>
                      <a:pt x="5347" y="3072"/>
                      <a:pt x="5233" y="2845"/>
                      <a:pt x="5120" y="2617"/>
                    </a:cubicBezTo>
                    <a:cubicBezTo>
                      <a:pt x="5006" y="2447"/>
                      <a:pt x="4835" y="2219"/>
                      <a:pt x="4664" y="2048"/>
                    </a:cubicBezTo>
                    <a:cubicBezTo>
                      <a:pt x="4266" y="1650"/>
                      <a:pt x="3811" y="1423"/>
                      <a:pt x="3299" y="1252"/>
                    </a:cubicBezTo>
                    <a:cubicBezTo>
                      <a:pt x="2389" y="911"/>
                      <a:pt x="1479" y="740"/>
                      <a:pt x="853" y="513"/>
                    </a:cubicBezTo>
                    <a:cubicBezTo>
                      <a:pt x="285" y="285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0"/>
              <p:cNvSpPr/>
              <p:nvPr/>
            </p:nvSpPr>
            <p:spPr>
              <a:xfrm>
                <a:off x="7917650" y="3484163"/>
                <a:ext cx="34150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75" extrusionOk="0">
                    <a:moveTo>
                      <a:pt x="1005" y="1"/>
                    </a:moveTo>
                    <a:cubicBezTo>
                      <a:pt x="992" y="1"/>
                      <a:pt x="979" y="4"/>
                      <a:pt x="967" y="10"/>
                    </a:cubicBezTo>
                    <a:lnTo>
                      <a:pt x="171" y="237"/>
                    </a:lnTo>
                    <a:cubicBezTo>
                      <a:pt x="57" y="294"/>
                      <a:pt x="0" y="408"/>
                      <a:pt x="57" y="579"/>
                    </a:cubicBezTo>
                    <a:cubicBezTo>
                      <a:pt x="106" y="726"/>
                      <a:pt x="155" y="874"/>
                      <a:pt x="242" y="874"/>
                    </a:cubicBezTo>
                    <a:cubicBezTo>
                      <a:pt x="255" y="874"/>
                      <a:pt x="269" y="871"/>
                      <a:pt x="284" y="863"/>
                    </a:cubicBezTo>
                    <a:lnTo>
                      <a:pt x="1138" y="806"/>
                    </a:lnTo>
                    <a:cubicBezTo>
                      <a:pt x="1251" y="806"/>
                      <a:pt x="1365" y="635"/>
                      <a:pt x="1308" y="408"/>
                    </a:cubicBezTo>
                    <a:cubicBezTo>
                      <a:pt x="1257" y="204"/>
                      <a:pt x="1116" y="1"/>
                      <a:pt x="100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0"/>
              <p:cNvSpPr/>
              <p:nvPr/>
            </p:nvSpPr>
            <p:spPr>
              <a:xfrm>
                <a:off x="7906275" y="3451688"/>
                <a:ext cx="3272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39" extrusionOk="0">
                    <a:moveTo>
                      <a:pt x="788" y="0"/>
                    </a:moveTo>
                    <a:cubicBezTo>
                      <a:pt x="739" y="0"/>
                      <a:pt x="702" y="19"/>
                      <a:pt x="683" y="57"/>
                    </a:cubicBezTo>
                    <a:lnTo>
                      <a:pt x="114" y="626"/>
                    </a:lnTo>
                    <a:cubicBezTo>
                      <a:pt x="0" y="740"/>
                      <a:pt x="57" y="854"/>
                      <a:pt x="114" y="967"/>
                    </a:cubicBezTo>
                    <a:cubicBezTo>
                      <a:pt x="228" y="1081"/>
                      <a:pt x="398" y="1138"/>
                      <a:pt x="455" y="1138"/>
                    </a:cubicBezTo>
                    <a:lnTo>
                      <a:pt x="1195" y="683"/>
                    </a:lnTo>
                    <a:cubicBezTo>
                      <a:pt x="1308" y="626"/>
                      <a:pt x="1251" y="456"/>
                      <a:pt x="1138" y="228"/>
                    </a:cubicBezTo>
                    <a:cubicBezTo>
                      <a:pt x="1024" y="76"/>
                      <a:pt x="885" y="0"/>
                      <a:pt x="7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0"/>
              <p:cNvSpPr/>
              <p:nvPr/>
            </p:nvSpPr>
            <p:spPr>
              <a:xfrm>
                <a:off x="7879250" y="3430363"/>
                <a:ext cx="370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46" extrusionOk="0">
                    <a:moveTo>
                      <a:pt x="569" y="0"/>
                    </a:moveTo>
                    <a:cubicBezTo>
                      <a:pt x="455" y="0"/>
                      <a:pt x="370" y="29"/>
                      <a:pt x="342" y="57"/>
                    </a:cubicBezTo>
                    <a:lnTo>
                      <a:pt x="57" y="853"/>
                    </a:lnTo>
                    <a:cubicBezTo>
                      <a:pt x="0" y="967"/>
                      <a:pt x="228" y="1138"/>
                      <a:pt x="455" y="1252"/>
                    </a:cubicBezTo>
                    <a:cubicBezTo>
                      <a:pt x="589" y="1318"/>
                      <a:pt x="702" y="1346"/>
                      <a:pt x="785" y="1346"/>
                    </a:cubicBezTo>
                    <a:cubicBezTo>
                      <a:pt x="844" y="1346"/>
                      <a:pt x="887" y="1332"/>
                      <a:pt x="910" y="1309"/>
                    </a:cubicBezTo>
                    <a:lnTo>
                      <a:pt x="1422" y="626"/>
                    </a:lnTo>
                    <a:cubicBezTo>
                      <a:pt x="1479" y="512"/>
                      <a:pt x="1309" y="285"/>
                      <a:pt x="967" y="114"/>
                    </a:cubicBezTo>
                    <a:cubicBezTo>
                      <a:pt x="825" y="29"/>
                      <a:pt x="683" y="0"/>
                      <a:pt x="56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0"/>
              <p:cNvSpPr/>
              <p:nvPr/>
            </p:nvSpPr>
            <p:spPr>
              <a:xfrm>
                <a:off x="7853650" y="3421263"/>
                <a:ext cx="256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40" extrusionOk="0">
                    <a:moveTo>
                      <a:pt x="515" y="1"/>
                    </a:moveTo>
                    <a:cubicBezTo>
                      <a:pt x="376" y="1"/>
                      <a:pt x="285" y="53"/>
                      <a:pt x="285" y="137"/>
                    </a:cubicBezTo>
                    <a:lnTo>
                      <a:pt x="57" y="933"/>
                    </a:lnTo>
                    <a:cubicBezTo>
                      <a:pt x="0" y="1047"/>
                      <a:pt x="171" y="1161"/>
                      <a:pt x="342" y="1217"/>
                    </a:cubicBezTo>
                    <a:cubicBezTo>
                      <a:pt x="387" y="1233"/>
                      <a:pt x="433" y="1240"/>
                      <a:pt x="477" y="1240"/>
                    </a:cubicBezTo>
                    <a:cubicBezTo>
                      <a:pt x="596" y="1240"/>
                      <a:pt x="698" y="1187"/>
                      <a:pt x="740" y="1104"/>
                    </a:cubicBezTo>
                    <a:lnTo>
                      <a:pt x="967" y="307"/>
                    </a:lnTo>
                    <a:cubicBezTo>
                      <a:pt x="1024" y="194"/>
                      <a:pt x="854" y="80"/>
                      <a:pt x="683" y="23"/>
                    </a:cubicBezTo>
                    <a:cubicBezTo>
                      <a:pt x="622" y="8"/>
                      <a:pt x="565" y="1"/>
                      <a:pt x="51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0"/>
              <p:cNvSpPr/>
              <p:nvPr/>
            </p:nvSpPr>
            <p:spPr>
              <a:xfrm>
                <a:off x="7818100" y="3412363"/>
                <a:ext cx="327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70" extrusionOk="0">
                    <a:moveTo>
                      <a:pt x="587" y="0"/>
                    </a:moveTo>
                    <a:cubicBezTo>
                      <a:pt x="477" y="0"/>
                      <a:pt x="399" y="28"/>
                      <a:pt x="399" y="95"/>
                    </a:cubicBezTo>
                    <a:lnTo>
                      <a:pt x="57" y="834"/>
                    </a:lnTo>
                    <a:cubicBezTo>
                      <a:pt x="0" y="948"/>
                      <a:pt x="228" y="1118"/>
                      <a:pt x="512" y="1232"/>
                    </a:cubicBezTo>
                    <a:cubicBezTo>
                      <a:pt x="630" y="1256"/>
                      <a:pt x="738" y="1270"/>
                      <a:pt x="824" y="1270"/>
                    </a:cubicBezTo>
                    <a:cubicBezTo>
                      <a:pt x="946" y="1270"/>
                      <a:pt x="1024" y="1242"/>
                      <a:pt x="1024" y="1175"/>
                    </a:cubicBezTo>
                    <a:lnTo>
                      <a:pt x="1252" y="379"/>
                    </a:lnTo>
                    <a:cubicBezTo>
                      <a:pt x="1309" y="265"/>
                      <a:pt x="1138" y="95"/>
                      <a:pt x="854" y="38"/>
                    </a:cubicBezTo>
                    <a:cubicBezTo>
                      <a:pt x="759" y="14"/>
                      <a:pt x="665" y="0"/>
                      <a:pt x="58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0"/>
              <p:cNvSpPr/>
              <p:nvPr/>
            </p:nvSpPr>
            <p:spPr>
              <a:xfrm>
                <a:off x="7789650" y="3399563"/>
                <a:ext cx="299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213" extrusionOk="0">
                    <a:moveTo>
                      <a:pt x="800" y="0"/>
                    </a:moveTo>
                    <a:cubicBezTo>
                      <a:pt x="750" y="0"/>
                      <a:pt x="707" y="14"/>
                      <a:pt x="683" y="38"/>
                    </a:cubicBezTo>
                    <a:lnTo>
                      <a:pt x="115" y="663"/>
                    </a:lnTo>
                    <a:cubicBezTo>
                      <a:pt x="1" y="777"/>
                      <a:pt x="115" y="948"/>
                      <a:pt x="285" y="1119"/>
                    </a:cubicBezTo>
                    <a:cubicBezTo>
                      <a:pt x="418" y="1185"/>
                      <a:pt x="552" y="1213"/>
                      <a:pt x="639" y="1213"/>
                    </a:cubicBezTo>
                    <a:cubicBezTo>
                      <a:pt x="701" y="1213"/>
                      <a:pt x="740" y="1199"/>
                      <a:pt x="740" y="1175"/>
                    </a:cubicBezTo>
                    <a:lnTo>
                      <a:pt x="1195" y="436"/>
                    </a:lnTo>
                    <a:cubicBezTo>
                      <a:pt x="1195" y="322"/>
                      <a:pt x="1138" y="152"/>
                      <a:pt x="1025" y="95"/>
                    </a:cubicBezTo>
                    <a:cubicBezTo>
                      <a:pt x="958" y="28"/>
                      <a:pt x="872" y="0"/>
                      <a:pt x="8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0"/>
              <p:cNvSpPr/>
              <p:nvPr/>
            </p:nvSpPr>
            <p:spPr>
              <a:xfrm>
                <a:off x="7711450" y="3302363"/>
                <a:ext cx="129425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5690" extrusionOk="0">
                    <a:moveTo>
                      <a:pt x="5176" y="1"/>
                    </a:moveTo>
                    <a:lnTo>
                      <a:pt x="4096" y="58"/>
                    </a:lnTo>
                    <a:cubicBezTo>
                      <a:pt x="4096" y="58"/>
                      <a:pt x="4096" y="172"/>
                      <a:pt x="4153" y="342"/>
                    </a:cubicBezTo>
                    <a:cubicBezTo>
                      <a:pt x="4153" y="456"/>
                      <a:pt x="4096" y="513"/>
                      <a:pt x="4096" y="627"/>
                    </a:cubicBezTo>
                    <a:cubicBezTo>
                      <a:pt x="4096" y="740"/>
                      <a:pt x="4096" y="911"/>
                      <a:pt x="4039" y="1025"/>
                    </a:cubicBezTo>
                    <a:cubicBezTo>
                      <a:pt x="3925" y="1537"/>
                      <a:pt x="3470" y="2162"/>
                      <a:pt x="2844" y="2731"/>
                    </a:cubicBezTo>
                    <a:cubicBezTo>
                      <a:pt x="2560" y="3016"/>
                      <a:pt x="2162" y="3300"/>
                      <a:pt x="1877" y="3528"/>
                    </a:cubicBezTo>
                    <a:cubicBezTo>
                      <a:pt x="1536" y="3755"/>
                      <a:pt x="1252" y="3983"/>
                      <a:pt x="967" y="4153"/>
                    </a:cubicBezTo>
                    <a:cubicBezTo>
                      <a:pt x="398" y="4551"/>
                      <a:pt x="0" y="4779"/>
                      <a:pt x="0" y="4779"/>
                    </a:cubicBezTo>
                    <a:lnTo>
                      <a:pt x="569" y="5689"/>
                    </a:lnTo>
                    <a:cubicBezTo>
                      <a:pt x="569" y="5689"/>
                      <a:pt x="967" y="5405"/>
                      <a:pt x="1536" y="5063"/>
                    </a:cubicBezTo>
                    <a:cubicBezTo>
                      <a:pt x="1820" y="4893"/>
                      <a:pt x="2162" y="4665"/>
                      <a:pt x="2503" y="4381"/>
                    </a:cubicBezTo>
                    <a:cubicBezTo>
                      <a:pt x="2844" y="4096"/>
                      <a:pt x="3243" y="3869"/>
                      <a:pt x="3527" y="3528"/>
                    </a:cubicBezTo>
                    <a:cubicBezTo>
                      <a:pt x="4266" y="2902"/>
                      <a:pt x="4892" y="2049"/>
                      <a:pt x="5063" y="1252"/>
                    </a:cubicBezTo>
                    <a:cubicBezTo>
                      <a:pt x="5120" y="1082"/>
                      <a:pt x="5176" y="911"/>
                      <a:pt x="5176" y="740"/>
                    </a:cubicBezTo>
                    <a:cubicBezTo>
                      <a:pt x="5176" y="570"/>
                      <a:pt x="5176" y="456"/>
                      <a:pt x="5176" y="342"/>
                    </a:cubicBezTo>
                    <a:cubicBezTo>
                      <a:pt x="5176" y="115"/>
                      <a:pt x="5176" y="1"/>
                      <a:pt x="5176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0"/>
              <p:cNvSpPr/>
              <p:nvPr/>
            </p:nvSpPr>
            <p:spPr>
              <a:xfrm>
                <a:off x="7711450" y="3303788"/>
                <a:ext cx="10382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4722" fill="none" extrusionOk="0">
                    <a:moveTo>
                      <a:pt x="4096" y="1"/>
                    </a:moveTo>
                    <a:cubicBezTo>
                      <a:pt x="4096" y="1"/>
                      <a:pt x="4096" y="115"/>
                      <a:pt x="4153" y="285"/>
                    </a:cubicBezTo>
                    <a:cubicBezTo>
                      <a:pt x="4153" y="399"/>
                      <a:pt x="4096" y="456"/>
                      <a:pt x="4096" y="570"/>
                    </a:cubicBezTo>
                    <a:cubicBezTo>
                      <a:pt x="4096" y="683"/>
                      <a:pt x="4096" y="854"/>
                      <a:pt x="4039" y="968"/>
                    </a:cubicBezTo>
                    <a:cubicBezTo>
                      <a:pt x="3925" y="1480"/>
                      <a:pt x="3470" y="2105"/>
                      <a:pt x="2844" y="2674"/>
                    </a:cubicBezTo>
                    <a:cubicBezTo>
                      <a:pt x="2560" y="2959"/>
                      <a:pt x="2162" y="3243"/>
                      <a:pt x="1877" y="3471"/>
                    </a:cubicBezTo>
                    <a:cubicBezTo>
                      <a:pt x="1536" y="3698"/>
                      <a:pt x="1252" y="3926"/>
                      <a:pt x="967" y="4096"/>
                    </a:cubicBezTo>
                    <a:cubicBezTo>
                      <a:pt x="398" y="4494"/>
                      <a:pt x="0" y="4722"/>
                      <a:pt x="0" y="472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0"/>
              <p:cNvSpPr/>
              <p:nvPr/>
            </p:nvSpPr>
            <p:spPr>
              <a:xfrm>
                <a:off x="7725675" y="3302363"/>
                <a:ext cx="115200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5690" fill="none" extrusionOk="0">
                    <a:moveTo>
                      <a:pt x="0" y="5689"/>
                    </a:moveTo>
                    <a:cubicBezTo>
                      <a:pt x="0" y="5689"/>
                      <a:pt x="398" y="5405"/>
                      <a:pt x="967" y="5063"/>
                    </a:cubicBezTo>
                    <a:cubicBezTo>
                      <a:pt x="1251" y="4893"/>
                      <a:pt x="1593" y="4665"/>
                      <a:pt x="1934" y="4381"/>
                    </a:cubicBezTo>
                    <a:cubicBezTo>
                      <a:pt x="2275" y="4096"/>
                      <a:pt x="2674" y="3869"/>
                      <a:pt x="2958" y="3528"/>
                    </a:cubicBezTo>
                    <a:cubicBezTo>
                      <a:pt x="3697" y="2902"/>
                      <a:pt x="4323" y="2049"/>
                      <a:pt x="4494" y="1252"/>
                    </a:cubicBezTo>
                    <a:cubicBezTo>
                      <a:pt x="4551" y="1082"/>
                      <a:pt x="4607" y="911"/>
                      <a:pt x="4607" y="740"/>
                    </a:cubicBezTo>
                    <a:cubicBezTo>
                      <a:pt x="4607" y="570"/>
                      <a:pt x="4607" y="456"/>
                      <a:pt x="4607" y="342"/>
                    </a:cubicBezTo>
                    <a:cubicBezTo>
                      <a:pt x="4607" y="115"/>
                      <a:pt x="4607" y="1"/>
                      <a:pt x="4607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0"/>
              <p:cNvSpPr/>
              <p:nvPr/>
            </p:nvSpPr>
            <p:spPr>
              <a:xfrm>
                <a:off x="7719975" y="3409513"/>
                <a:ext cx="284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04" extrusionOk="0">
                    <a:moveTo>
                      <a:pt x="505" y="1"/>
                    </a:moveTo>
                    <a:cubicBezTo>
                      <a:pt x="428" y="1"/>
                      <a:pt x="328" y="28"/>
                      <a:pt x="228" y="95"/>
                    </a:cubicBezTo>
                    <a:cubicBezTo>
                      <a:pt x="57" y="209"/>
                      <a:pt x="1" y="379"/>
                      <a:pt x="57" y="436"/>
                    </a:cubicBezTo>
                    <a:lnTo>
                      <a:pt x="513" y="1119"/>
                    </a:lnTo>
                    <a:cubicBezTo>
                      <a:pt x="541" y="1176"/>
                      <a:pt x="598" y="1204"/>
                      <a:pt x="669" y="1204"/>
                    </a:cubicBezTo>
                    <a:cubicBezTo>
                      <a:pt x="740" y="1204"/>
                      <a:pt x="825" y="1176"/>
                      <a:pt x="911" y="1119"/>
                    </a:cubicBezTo>
                    <a:cubicBezTo>
                      <a:pt x="1081" y="1005"/>
                      <a:pt x="1138" y="834"/>
                      <a:pt x="1081" y="777"/>
                    </a:cubicBezTo>
                    <a:lnTo>
                      <a:pt x="626" y="38"/>
                    </a:lnTo>
                    <a:cubicBezTo>
                      <a:pt x="603" y="14"/>
                      <a:pt x="560" y="1"/>
                      <a:pt x="50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0"/>
              <p:cNvSpPr/>
              <p:nvPr/>
            </p:nvSpPr>
            <p:spPr>
              <a:xfrm>
                <a:off x="7745575" y="3391838"/>
                <a:ext cx="284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29" extrusionOk="0">
                    <a:moveTo>
                      <a:pt x="477" y="0"/>
                    </a:moveTo>
                    <a:cubicBezTo>
                      <a:pt x="390" y="0"/>
                      <a:pt x="298" y="49"/>
                      <a:pt x="228" y="119"/>
                    </a:cubicBezTo>
                    <a:cubicBezTo>
                      <a:pt x="57" y="233"/>
                      <a:pt x="0" y="347"/>
                      <a:pt x="57" y="461"/>
                    </a:cubicBezTo>
                    <a:lnTo>
                      <a:pt x="512" y="1143"/>
                    </a:lnTo>
                    <a:cubicBezTo>
                      <a:pt x="541" y="1200"/>
                      <a:pt x="598" y="1228"/>
                      <a:pt x="669" y="1228"/>
                    </a:cubicBezTo>
                    <a:cubicBezTo>
                      <a:pt x="740" y="1228"/>
                      <a:pt x="825" y="1200"/>
                      <a:pt x="911" y="1143"/>
                    </a:cubicBezTo>
                    <a:cubicBezTo>
                      <a:pt x="1081" y="1029"/>
                      <a:pt x="1138" y="802"/>
                      <a:pt x="1081" y="745"/>
                    </a:cubicBezTo>
                    <a:lnTo>
                      <a:pt x="626" y="62"/>
                    </a:lnTo>
                    <a:cubicBezTo>
                      <a:pt x="583" y="19"/>
                      <a:pt x="531" y="0"/>
                      <a:pt x="47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0"/>
              <p:cNvSpPr/>
              <p:nvPr/>
            </p:nvSpPr>
            <p:spPr>
              <a:xfrm>
                <a:off x="7765475" y="3370913"/>
                <a:ext cx="370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76" extrusionOk="0">
                    <a:moveTo>
                      <a:pt x="770" y="0"/>
                    </a:moveTo>
                    <a:cubicBezTo>
                      <a:pt x="670" y="0"/>
                      <a:pt x="506" y="94"/>
                      <a:pt x="342" y="217"/>
                    </a:cubicBezTo>
                    <a:cubicBezTo>
                      <a:pt x="171" y="387"/>
                      <a:pt x="1" y="615"/>
                      <a:pt x="115" y="672"/>
                    </a:cubicBezTo>
                    <a:lnTo>
                      <a:pt x="626" y="1354"/>
                    </a:lnTo>
                    <a:cubicBezTo>
                      <a:pt x="641" y="1369"/>
                      <a:pt x="666" y="1376"/>
                      <a:pt x="698" y="1376"/>
                    </a:cubicBezTo>
                    <a:cubicBezTo>
                      <a:pt x="797" y="1376"/>
                      <a:pt x="968" y="1312"/>
                      <a:pt x="1138" y="1184"/>
                    </a:cubicBezTo>
                    <a:cubicBezTo>
                      <a:pt x="1366" y="956"/>
                      <a:pt x="1480" y="729"/>
                      <a:pt x="1423" y="615"/>
                    </a:cubicBezTo>
                    <a:lnTo>
                      <a:pt x="854" y="46"/>
                    </a:lnTo>
                    <a:cubicBezTo>
                      <a:pt x="838" y="14"/>
                      <a:pt x="809" y="0"/>
                      <a:pt x="7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0"/>
              <p:cNvSpPr/>
              <p:nvPr/>
            </p:nvSpPr>
            <p:spPr>
              <a:xfrm>
                <a:off x="7791075" y="3353013"/>
                <a:ext cx="313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125" extrusionOk="0">
                    <a:moveTo>
                      <a:pt x="412" y="0"/>
                    </a:moveTo>
                    <a:cubicBezTo>
                      <a:pt x="316" y="0"/>
                      <a:pt x="213" y="53"/>
                      <a:pt x="171" y="136"/>
                    </a:cubicBezTo>
                    <a:cubicBezTo>
                      <a:pt x="58" y="250"/>
                      <a:pt x="1" y="421"/>
                      <a:pt x="58" y="478"/>
                    </a:cubicBezTo>
                    <a:lnTo>
                      <a:pt x="683" y="1103"/>
                    </a:lnTo>
                    <a:cubicBezTo>
                      <a:pt x="712" y="1118"/>
                      <a:pt x="744" y="1125"/>
                      <a:pt x="777" y="1125"/>
                    </a:cubicBezTo>
                    <a:cubicBezTo>
                      <a:pt x="879" y="1125"/>
                      <a:pt x="996" y="1061"/>
                      <a:pt x="1081" y="933"/>
                    </a:cubicBezTo>
                    <a:cubicBezTo>
                      <a:pt x="1252" y="762"/>
                      <a:pt x="1252" y="592"/>
                      <a:pt x="1195" y="535"/>
                    </a:cubicBezTo>
                    <a:lnTo>
                      <a:pt x="513" y="23"/>
                    </a:lnTo>
                    <a:cubicBezTo>
                      <a:pt x="482" y="7"/>
                      <a:pt x="448" y="0"/>
                      <a:pt x="41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0"/>
              <p:cNvSpPr/>
              <p:nvPr/>
            </p:nvSpPr>
            <p:spPr>
              <a:xfrm>
                <a:off x="7806725" y="3326538"/>
                <a:ext cx="341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07" extrusionOk="0">
                    <a:moveTo>
                      <a:pt x="398" y="1"/>
                    </a:moveTo>
                    <a:cubicBezTo>
                      <a:pt x="285" y="1"/>
                      <a:pt x="171" y="115"/>
                      <a:pt x="114" y="342"/>
                    </a:cubicBezTo>
                    <a:cubicBezTo>
                      <a:pt x="0" y="513"/>
                      <a:pt x="0" y="684"/>
                      <a:pt x="114" y="740"/>
                    </a:cubicBezTo>
                    <a:lnTo>
                      <a:pt x="797" y="1195"/>
                    </a:lnTo>
                    <a:cubicBezTo>
                      <a:pt x="811" y="1203"/>
                      <a:pt x="827" y="1206"/>
                      <a:pt x="843" y="1206"/>
                    </a:cubicBezTo>
                    <a:cubicBezTo>
                      <a:pt x="955" y="1206"/>
                      <a:pt x="1103" y="1045"/>
                      <a:pt x="1252" y="797"/>
                    </a:cubicBezTo>
                    <a:cubicBezTo>
                      <a:pt x="1365" y="513"/>
                      <a:pt x="1309" y="228"/>
                      <a:pt x="1252" y="172"/>
                    </a:cubicBez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0"/>
              <p:cNvSpPr/>
              <p:nvPr/>
            </p:nvSpPr>
            <p:spPr>
              <a:xfrm>
                <a:off x="7813825" y="3300963"/>
                <a:ext cx="313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40" extrusionOk="0">
                    <a:moveTo>
                      <a:pt x="1025" y="0"/>
                    </a:moveTo>
                    <a:lnTo>
                      <a:pt x="171" y="57"/>
                    </a:lnTo>
                    <a:cubicBezTo>
                      <a:pt x="58" y="57"/>
                      <a:pt x="1" y="228"/>
                      <a:pt x="1" y="398"/>
                    </a:cubicBezTo>
                    <a:cubicBezTo>
                      <a:pt x="1" y="569"/>
                      <a:pt x="58" y="683"/>
                      <a:pt x="171" y="683"/>
                    </a:cubicBezTo>
                    <a:lnTo>
                      <a:pt x="1025" y="740"/>
                    </a:lnTo>
                    <a:cubicBezTo>
                      <a:pt x="1138" y="740"/>
                      <a:pt x="1252" y="569"/>
                      <a:pt x="1252" y="341"/>
                    </a:cubicBezTo>
                    <a:cubicBezTo>
                      <a:pt x="1195" y="114"/>
                      <a:pt x="1138" y="0"/>
                      <a:pt x="10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0"/>
              <p:cNvSpPr/>
              <p:nvPr/>
            </p:nvSpPr>
            <p:spPr>
              <a:xfrm>
                <a:off x="7828050" y="3296688"/>
                <a:ext cx="162125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860" extrusionOk="0">
                    <a:moveTo>
                      <a:pt x="1024" y="0"/>
                    </a:moveTo>
                    <a:lnTo>
                      <a:pt x="1" y="285"/>
                    </a:lnTo>
                    <a:cubicBezTo>
                      <a:pt x="1" y="285"/>
                      <a:pt x="57" y="399"/>
                      <a:pt x="114" y="626"/>
                    </a:cubicBezTo>
                    <a:cubicBezTo>
                      <a:pt x="171" y="854"/>
                      <a:pt x="285" y="1195"/>
                      <a:pt x="399" y="1593"/>
                    </a:cubicBezTo>
                    <a:cubicBezTo>
                      <a:pt x="740" y="2389"/>
                      <a:pt x="1024" y="3413"/>
                      <a:pt x="1878" y="4437"/>
                    </a:cubicBezTo>
                    <a:cubicBezTo>
                      <a:pt x="2105" y="4665"/>
                      <a:pt x="2390" y="4892"/>
                      <a:pt x="2674" y="5006"/>
                    </a:cubicBezTo>
                    <a:cubicBezTo>
                      <a:pt x="3015" y="5177"/>
                      <a:pt x="3300" y="5234"/>
                      <a:pt x="3584" y="5290"/>
                    </a:cubicBezTo>
                    <a:cubicBezTo>
                      <a:pt x="4153" y="5347"/>
                      <a:pt x="4551" y="5404"/>
                      <a:pt x="4949" y="5461"/>
                    </a:cubicBezTo>
                    <a:cubicBezTo>
                      <a:pt x="5290" y="5575"/>
                      <a:pt x="5518" y="5632"/>
                      <a:pt x="5746" y="5745"/>
                    </a:cubicBezTo>
                    <a:cubicBezTo>
                      <a:pt x="5973" y="5802"/>
                      <a:pt x="6144" y="5859"/>
                      <a:pt x="6144" y="5859"/>
                    </a:cubicBezTo>
                    <a:lnTo>
                      <a:pt x="6485" y="4835"/>
                    </a:lnTo>
                    <a:cubicBezTo>
                      <a:pt x="6485" y="4835"/>
                      <a:pt x="6371" y="4835"/>
                      <a:pt x="6144" y="4722"/>
                    </a:cubicBezTo>
                    <a:cubicBezTo>
                      <a:pt x="5973" y="4665"/>
                      <a:pt x="5575" y="4494"/>
                      <a:pt x="5177" y="4437"/>
                    </a:cubicBezTo>
                    <a:cubicBezTo>
                      <a:pt x="4722" y="4323"/>
                      <a:pt x="4210" y="4267"/>
                      <a:pt x="3755" y="4210"/>
                    </a:cubicBezTo>
                    <a:cubicBezTo>
                      <a:pt x="3300" y="4153"/>
                      <a:pt x="2958" y="4039"/>
                      <a:pt x="2674" y="3698"/>
                    </a:cubicBezTo>
                    <a:cubicBezTo>
                      <a:pt x="2048" y="3015"/>
                      <a:pt x="1707" y="1991"/>
                      <a:pt x="1423" y="1252"/>
                    </a:cubicBezTo>
                    <a:cubicBezTo>
                      <a:pt x="1309" y="854"/>
                      <a:pt x="1195" y="569"/>
                      <a:pt x="1138" y="342"/>
                    </a:cubicBezTo>
                    <a:cubicBezTo>
                      <a:pt x="1081" y="114"/>
                      <a:pt x="1024" y="0"/>
                      <a:pt x="102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0"/>
              <p:cNvSpPr/>
              <p:nvPr/>
            </p:nvSpPr>
            <p:spPr>
              <a:xfrm>
                <a:off x="7828050" y="3303788"/>
                <a:ext cx="15360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5576" fill="none" extrusionOk="0">
                    <a:moveTo>
                      <a:pt x="1" y="1"/>
                    </a:moveTo>
                    <a:cubicBezTo>
                      <a:pt x="1" y="1"/>
                      <a:pt x="57" y="115"/>
                      <a:pt x="114" y="342"/>
                    </a:cubicBezTo>
                    <a:cubicBezTo>
                      <a:pt x="171" y="570"/>
                      <a:pt x="285" y="911"/>
                      <a:pt x="399" y="1309"/>
                    </a:cubicBezTo>
                    <a:cubicBezTo>
                      <a:pt x="740" y="2105"/>
                      <a:pt x="1024" y="3129"/>
                      <a:pt x="1878" y="4153"/>
                    </a:cubicBezTo>
                    <a:cubicBezTo>
                      <a:pt x="2105" y="4381"/>
                      <a:pt x="2390" y="4608"/>
                      <a:pt x="2674" y="4722"/>
                    </a:cubicBezTo>
                    <a:cubicBezTo>
                      <a:pt x="3015" y="4893"/>
                      <a:pt x="3300" y="4950"/>
                      <a:pt x="3584" y="5006"/>
                    </a:cubicBezTo>
                    <a:cubicBezTo>
                      <a:pt x="4153" y="5063"/>
                      <a:pt x="4551" y="5120"/>
                      <a:pt x="4949" y="5177"/>
                    </a:cubicBezTo>
                    <a:cubicBezTo>
                      <a:pt x="5290" y="5291"/>
                      <a:pt x="5518" y="5348"/>
                      <a:pt x="5746" y="5461"/>
                    </a:cubicBezTo>
                    <a:cubicBezTo>
                      <a:pt x="5973" y="5518"/>
                      <a:pt x="6144" y="5575"/>
                      <a:pt x="6144" y="557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0"/>
              <p:cNvSpPr/>
              <p:nvPr/>
            </p:nvSpPr>
            <p:spPr>
              <a:xfrm>
                <a:off x="7853650" y="3296688"/>
                <a:ext cx="136525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4836" fill="none" extrusionOk="0">
                    <a:moveTo>
                      <a:pt x="5461" y="4835"/>
                    </a:moveTo>
                    <a:cubicBezTo>
                      <a:pt x="5461" y="4835"/>
                      <a:pt x="5347" y="4835"/>
                      <a:pt x="5120" y="4722"/>
                    </a:cubicBezTo>
                    <a:cubicBezTo>
                      <a:pt x="4949" y="4665"/>
                      <a:pt x="4551" y="4494"/>
                      <a:pt x="4153" y="4437"/>
                    </a:cubicBezTo>
                    <a:cubicBezTo>
                      <a:pt x="3698" y="4323"/>
                      <a:pt x="3186" y="4267"/>
                      <a:pt x="2731" y="4210"/>
                    </a:cubicBezTo>
                    <a:cubicBezTo>
                      <a:pt x="2276" y="4153"/>
                      <a:pt x="1934" y="4039"/>
                      <a:pt x="1650" y="3698"/>
                    </a:cubicBezTo>
                    <a:cubicBezTo>
                      <a:pt x="1024" y="3015"/>
                      <a:pt x="683" y="1991"/>
                      <a:pt x="399" y="1252"/>
                    </a:cubicBezTo>
                    <a:cubicBezTo>
                      <a:pt x="285" y="854"/>
                      <a:pt x="171" y="569"/>
                      <a:pt x="114" y="342"/>
                    </a:cubicBezTo>
                    <a:cubicBezTo>
                      <a:pt x="57" y="114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0"/>
              <p:cNvSpPr/>
              <p:nvPr/>
            </p:nvSpPr>
            <p:spPr>
              <a:xfrm>
                <a:off x="7953200" y="3406663"/>
                <a:ext cx="2845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271" extrusionOk="0">
                    <a:moveTo>
                      <a:pt x="428" y="1"/>
                    </a:moveTo>
                    <a:cubicBezTo>
                      <a:pt x="306" y="1"/>
                      <a:pt x="228" y="28"/>
                      <a:pt x="228" y="95"/>
                    </a:cubicBezTo>
                    <a:lnTo>
                      <a:pt x="57" y="948"/>
                    </a:lnTo>
                    <a:cubicBezTo>
                      <a:pt x="0" y="1062"/>
                      <a:pt x="171" y="1176"/>
                      <a:pt x="341" y="1233"/>
                    </a:cubicBezTo>
                    <a:cubicBezTo>
                      <a:pt x="412" y="1256"/>
                      <a:pt x="492" y="1270"/>
                      <a:pt x="567" y="1270"/>
                    </a:cubicBezTo>
                    <a:cubicBezTo>
                      <a:pt x="671" y="1270"/>
                      <a:pt x="763" y="1242"/>
                      <a:pt x="796" y="1176"/>
                    </a:cubicBezTo>
                    <a:lnTo>
                      <a:pt x="1081" y="379"/>
                    </a:lnTo>
                    <a:cubicBezTo>
                      <a:pt x="1138" y="266"/>
                      <a:pt x="1024" y="95"/>
                      <a:pt x="740" y="38"/>
                    </a:cubicBezTo>
                    <a:cubicBezTo>
                      <a:pt x="622" y="15"/>
                      <a:pt x="514" y="1"/>
                      <a:pt x="4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0"/>
              <p:cNvSpPr/>
              <p:nvPr/>
            </p:nvSpPr>
            <p:spPr>
              <a:xfrm>
                <a:off x="7917650" y="3399938"/>
                <a:ext cx="24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40" extrusionOk="0">
                    <a:moveTo>
                      <a:pt x="400" y="0"/>
                    </a:moveTo>
                    <a:cubicBezTo>
                      <a:pt x="262" y="0"/>
                      <a:pt x="171" y="53"/>
                      <a:pt x="171" y="137"/>
                    </a:cubicBezTo>
                    <a:lnTo>
                      <a:pt x="0" y="990"/>
                    </a:lnTo>
                    <a:cubicBezTo>
                      <a:pt x="0" y="1104"/>
                      <a:pt x="171" y="1217"/>
                      <a:pt x="398" y="1217"/>
                    </a:cubicBezTo>
                    <a:cubicBezTo>
                      <a:pt x="474" y="1233"/>
                      <a:pt x="542" y="1240"/>
                      <a:pt x="601" y="1240"/>
                    </a:cubicBezTo>
                    <a:cubicBezTo>
                      <a:pt x="762" y="1240"/>
                      <a:pt x="853" y="1187"/>
                      <a:pt x="853" y="1104"/>
                    </a:cubicBezTo>
                    <a:lnTo>
                      <a:pt x="967" y="250"/>
                    </a:lnTo>
                    <a:cubicBezTo>
                      <a:pt x="967" y="137"/>
                      <a:pt x="796" y="23"/>
                      <a:pt x="569" y="23"/>
                    </a:cubicBezTo>
                    <a:cubicBezTo>
                      <a:pt x="508" y="8"/>
                      <a:pt x="451" y="0"/>
                      <a:pt x="4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0"/>
              <p:cNvSpPr/>
              <p:nvPr/>
            </p:nvSpPr>
            <p:spPr>
              <a:xfrm>
                <a:off x="7873550" y="3387688"/>
                <a:ext cx="384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41" extrusionOk="0">
                    <a:moveTo>
                      <a:pt x="683" y="1"/>
                    </a:moveTo>
                    <a:lnTo>
                      <a:pt x="58" y="570"/>
                    </a:lnTo>
                    <a:cubicBezTo>
                      <a:pt x="1" y="627"/>
                      <a:pt x="114" y="968"/>
                      <a:pt x="513" y="1252"/>
                    </a:cubicBezTo>
                    <a:cubicBezTo>
                      <a:pt x="746" y="1386"/>
                      <a:pt x="960" y="1441"/>
                      <a:pt x="1108" y="1441"/>
                    </a:cubicBezTo>
                    <a:cubicBezTo>
                      <a:pt x="1213" y="1441"/>
                      <a:pt x="1285" y="1413"/>
                      <a:pt x="1309" y="1366"/>
                    </a:cubicBezTo>
                    <a:lnTo>
                      <a:pt x="1537" y="570"/>
                    </a:lnTo>
                    <a:cubicBezTo>
                      <a:pt x="1537" y="456"/>
                      <a:pt x="1366" y="342"/>
                      <a:pt x="1195" y="228"/>
                    </a:cubicBezTo>
                    <a:cubicBezTo>
                      <a:pt x="1081" y="115"/>
                      <a:pt x="1025" y="58"/>
                      <a:pt x="911" y="58"/>
                    </a:cubicBezTo>
                    <a:cubicBezTo>
                      <a:pt x="854" y="1"/>
                      <a:pt x="740" y="1"/>
                      <a:pt x="68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0"/>
              <p:cNvSpPr/>
              <p:nvPr/>
            </p:nvSpPr>
            <p:spPr>
              <a:xfrm>
                <a:off x="7855075" y="3363163"/>
                <a:ext cx="3272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67" extrusionOk="0">
                    <a:moveTo>
                      <a:pt x="914" y="0"/>
                    </a:moveTo>
                    <a:cubicBezTo>
                      <a:pt x="894" y="0"/>
                      <a:pt x="874" y="5"/>
                      <a:pt x="853" y="15"/>
                    </a:cubicBezTo>
                    <a:lnTo>
                      <a:pt x="57" y="356"/>
                    </a:lnTo>
                    <a:cubicBezTo>
                      <a:pt x="0" y="413"/>
                      <a:pt x="0" y="641"/>
                      <a:pt x="114" y="868"/>
                    </a:cubicBezTo>
                    <a:cubicBezTo>
                      <a:pt x="208" y="1057"/>
                      <a:pt x="342" y="1167"/>
                      <a:pt x="449" y="1167"/>
                    </a:cubicBezTo>
                    <a:cubicBezTo>
                      <a:pt x="472" y="1167"/>
                      <a:pt x="493" y="1162"/>
                      <a:pt x="512" y="1152"/>
                    </a:cubicBezTo>
                    <a:lnTo>
                      <a:pt x="1195" y="697"/>
                    </a:lnTo>
                    <a:cubicBezTo>
                      <a:pt x="1309" y="584"/>
                      <a:pt x="1309" y="413"/>
                      <a:pt x="1195" y="242"/>
                    </a:cubicBezTo>
                    <a:cubicBezTo>
                      <a:pt x="1101" y="102"/>
                      <a:pt x="1008" y="0"/>
                      <a:pt x="91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0"/>
              <p:cNvSpPr/>
              <p:nvPr/>
            </p:nvSpPr>
            <p:spPr>
              <a:xfrm>
                <a:off x="7839425" y="3325138"/>
                <a:ext cx="341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423" extrusionOk="0">
                    <a:moveTo>
                      <a:pt x="854" y="0"/>
                    </a:moveTo>
                    <a:lnTo>
                      <a:pt x="57" y="284"/>
                    </a:lnTo>
                    <a:cubicBezTo>
                      <a:pt x="1" y="341"/>
                      <a:pt x="1" y="626"/>
                      <a:pt x="114" y="910"/>
                    </a:cubicBezTo>
                    <a:cubicBezTo>
                      <a:pt x="228" y="1251"/>
                      <a:pt x="399" y="1422"/>
                      <a:pt x="513" y="1422"/>
                    </a:cubicBezTo>
                    <a:lnTo>
                      <a:pt x="1252" y="1081"/>
                    </a:lnTo>
                    <a:cubicBezTo>
                      <a:pt x="1366" y="1024"/>
                      <a:pt x="1366" y="796"/>
                      <a:pt x="1252" y="455"/>
                    </a:cubicBezTo>
                    <a:cubicBezTo>
                      <a:pt x="1138" y="171"/>
                      <a:pt x="968" y="0"/>
                      <a:pt x="85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0"/>
              <p:cNvSpPr/>
              <p:nvPr/>
            </p:nvSpPr>
            <p:spPr>
              <a:xfrm>
                <a:off x="7828050" y="3293838"/>
                <a:ext cx="327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82" extrusionOk="0">
                    <a:moveTo>
                      <a:pt x="911" y="1"/>
                    </a:moveTo>
                    <a:lnTo>
                      <a:pt x="114" y="285"/>
                    </a:lnTo>
                    <a:cubicBezTo>
                      <a:pt x="1" y="285"/>
                      <a:pt x="1" y="513"/>
                      <a:pt x="57" y="740"/>
                    </a:cubicBezTo>
                    <a:cubicBezTo>
                      <a:pt x="114" y="968"/>
                      <a:pt x="285" y="1081"/>
                      <a:pt x="399" y="1081"/>
                    </a:cubicBezTo>
                    <a:lnTo>
                      <a:pt x="1195" y="797"/>
                    </a:lnTo>
                    <a:cubicBezTo>
                      <a:pt x="1252" y="797"/>
                      <a:pt x="1309" y="569"/>
                      <a:pt x="1252" y="342"/>
                    </a:cubicBezTo>
                    <a:cubicBezTo>
                      <a:pt x="1195" y="114"/>
                      <a:pt x="1024" y="1"/>
                      <a:pt x="9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0"/>
              <p:cNvSpPr/>
              <p:nvPr/>
            </p:nvSpPr>
            <p:spPr>
              <a:xfrm>
                <a:off x="7961725" y="3271088"/>
                <a:ext cx="119475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5689" extrusionOk="0">
                    <a:moveTo>
                      <a:pt x="399" y="1"/>
                    </a:moveTo>
                    <a:lnTo>
                      <a:pt x="0" y="1024"/>
                    </a:lnTo>
                    <a:cubicBezTo>
                      <a:pt x="0" y="1024"/>
                      <a:pt x="57" y="1024"/>
                      <a:pt x="228" y="1138"/>
                    </a:cubicBezTo>
                    <a:cubicBezTo>
                      <a:pt x="399" y="1195"/>
                      <a:pt x="683" y="1309"/>
                      <a:pt x="910" y="1423"/>
                    </a:cubicBezTo>
                    <a:cubicBezTo>
                      <a:pt x="1422" y="1593"/>
                      <a:pt x="2048" y="2105"/>
                      <a:pt x="2503" y="2674"/>
                    </a:cubicBezTo>
                    <a:cubicBezTo>
                      <a:pt x="2958" y="3300"/>
                      <a:pt x="3243" y="3982"/>
                      <a:pt x="3470" y="4608"/>
                    </a:cubicBezTo>
                    <a:cubicBezTo>
                      <a:pt x="3641" y="4892"/>
                      <a:pt x="3755" y="5177"/>
                      <a:pt x="4039" y="5461"/>
                    </a:cubicBezTo>
                    <a:cubicBezTo>
                      <a:pt x="4153" y="5518"/>
                      <a:pt x="4266" y="5575"/>
                      <a:pt x="4380" y="5632"/>
                    </a:cubicBezTo>
                    <a:lnTo>
                      <a:pt x="4494" y="5632"/>
                    </a:lnTo>
                    <a:cubicBezTo>
                      <a:pt x="4551" y="5689"/>
                      <a:pt x="4608" y="5689"/>
                      <a:pt x="4608" y="5689"/>
                    </a:cubicBezTo>
                    <a:lnTo>
                      <a:pt x="4778" y="4608"/>
                    </a:lnTo>
                    <a:lnTo>
                      <a:pt x="4721" y="4608"/>
                    </a:lnTo>
                    <a:cubicBezTo>
                      <a:pt x="4721" y="4608"/>
                      <a:pt x="4608" y="4437"/>
                      <a:pt x="4494" y="4153"/>
                    </a:cubicBezTo>
                    <a:cubicBezTo>
                      <a:pt x="4266" y="3584"/>
                      <a:pt x="3925" y="2731"/>
                      <a:pt x="3299" y="2048"/>
                    </a:cubicBezTo>
                    <a:cubicBezTo>
                      <a:pt x="2788" y="1309"/>
                      <a:pt x="2048" y="740"/>
                      <a:pt x="1366" y="456"/>
                    </a:cubicBezTo>
                    <a:cubicBezTo>
                      <a:pt x="1081" y="285"/>
                      <a:pt x="854" y="228"/>
                      <a:pt x="683" y="114"/>
                    </a:cubicBezTo>
                    <a:cubicBezTo>
                      <a:pt x="512" y="57"/>
                      <a:pt x="399" y="1"/>
                      <a:pt x="399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0"/>
              <p:cNvSpPr/>
              <p:nvPr/>
            </p:nvSpPr>
            <p:spPr>
              <a:xfrm>
                <a:off x="7961725" y="3296688"/>
                <a:ext cx="11520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4665" fill="none" extrusionOk="0">
                    <a:moveTo>
                      <a:pt x="0" y="0"/>
                    </a:moveTo>
                    <a:cubicBezTo>
                      <a:pt x="0" y="0"/>
                      <a:pt x="57" y="0"/>
                      <a:pt x="228" y="114"/>
                    </a:cubicBezTo>
                    <a:cubicBezTo>
                      <a:pt x="399" y="171"/>
                      <a:pt x="683" y="285"/>
                      <a:pt x="910" y="399"/>
                    </a:cubicBezTo>
                    <a:cubicBezTo>
                      <a:pt x="1422" y="569"/>
                      <a:pt x="2048" y="1081"/>
                      <a:pt x="2503" y="1650"/>
                    </a:cubicBezTo>
                    <a:cubicBezTo>
                      <a:pt x="2958" y="2276"/>
                      <a:pt x="3243" y="2958"/>
                      <a:pt x="3470" y="3584"/>
                    </a:cubicBezTo>
                    <a:cubicBezTo>
                      <a:pt x="3641" y="3868"/>
                      <a:pt x="3755" y="4153"/>
                      <a:pt x="4039" y="4437"/>
                    </a:cubicBezTo>
                    <a:cubicBezTo>
                      <a:pt x="4153" y="4494"/>
                      <a:pt x="4266" y="4551"/>
                      <a:pt x="4380" y="4608"/>
                    </a:cubicBezTo>
                    <a:cubicBezTo>
                      <a:pt x="4494" y="4608"/>
                      <a:pt x="4494" y="4608"/>
                      <a:pt x="4494" y="4608"/>
                    </a:cubicBezTo>
                    <a:cubicBezTo>
                      <a:pt x="4551" y="4665"/>
                      <a:pt x="4608" y="4665"/>
                      <a:pt x="4608" y="466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0"/>
              <p:cNvSpPr/>
              <p:nvPr/>
            </p:nvSpPr>
            <p:spPr>
              <a:xfrm>
                <a:off x="7971675" y="3271088"/>
                <a:ext cx="109525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608" fill="none" extrusionOk="0">
                    <a:moveTo>
                      <a:pt x="4380" y="4608"/>
                    </a:moveTo>
                    <a:cubicBezTo>
                      <a:pt x="4380" y="4608"/>
                      <a:pt x="4323" y="4608"/>
                      <a:pt x="4323" y="4608"/>
                    </a:cubicBezTo>
                    <a:cubicBezTo>
                      <a:pt x="4267" y="4608"/>
                      <a:pt x="4210" y="4608"/>
                      <a:pt x="4267" y="4608"/>
                    </a:cubicBezTo>
                    <a:cubicBezTo>
                      <a:pt x="4267" y="4608"/>
                      <a:pt x="4323" y="4608"/>
                      <a:pt x="4323" y="4608"/>
                    </a:cubicBezTo>
                    <a:cubicBezTo>
                      <a:pt x="4323" y="4608"/>
                      <a:pt x="4210" y="4437"/>
                      <a:pt x="4096" y="4153"/>
                    </a:cubicBezTo>
                    <a:cubicBezTo>
                      <a:pt x="3868" y="3584"/>
                      <a:pt x="3527" y="2731"/>
                      <a:pt x="2901" y="2048"/>
                    </a:cubicBezTo>
                    <a:cubicBezTo>
                      <a:pt x="2390" y="1309"/>
                      <a:pt x="1650" y="740"/>
                      <a:pt x="968" y="456"/>
                    </a:cubicBezTo>
                    <a:cubicBezTo>
                      <a:pt x="683" y="285"/>
                      <a:pt x="456" y="228"/>
                      <a:pt x="285" y="114"/>
                    </a:cubicBezTo>
                    <a:cubicBezTo>
                      <a:pt x="114" y="57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0"/>
              <p:cNvSpPr/>
              <p:nvPr/>
            </p:nvSpPr>
            <p:spPr>
              <a:xfrm>
                <a:off x="8049875" y="3377363"/>
                <a:ext cx="3132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6" extrusionOk="0">
                    <a:moveTo>
                      <a:pt x="973" y="1"/>
                    </a:moveTo>
                    <a:cubicBezTo>
                      <a:pt x="953" y="1"/>
                      <a:pt x="932" y="5"/>
                      <a:pt x="911" y="16"/>
                    </a:cubicBezTo>
                    <a:lnTo>
                      <a:pt x="172" y="357"/>
                    </a:lnTo>
                    <a:cubicBezTo>
                      <a:pt x="58" y="414"/>
                      <a:pt x="1" y="584"/>
                      <a:pt x="115" y="755"/>
                    </a:cubicBezTo>
                    <a:cubicBezTo>
                      <a:pt x="204" y="933"/>
                      <a:pt x="396" y="1076"/>
                      <a:pt x="504" y="1076"/>
                    </a:cubicBezTo>
                    <a:cubicBezTo>
                      <a:pt x="534" y="1076"/>
                      <a:pt x="557" y="1064"/>
                      <a:pt x="570" y="1040"/>
                    </a:cubicBezTo>
                    <a:lnTo>
                      <a:pt x="1139" y="414"/>
                    </a:lnTo>
                    <a:cubicBezTo>
                      <a:pt x="1195" y="300"/>
                      <a:pt x="1252" y="243"/>
                      <a:pt x="1195" y="186"/>
                    </a:cubicBezTo>
                    <a:cubicBezTo>
                      <a:pt x="1149" y="93"/>
                      <a:pt x="1065" y="1"/>
                      <a:pt x="97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0"/>
              <p:cNvSpPr/>
              <p:nvPr/>
            </p:nvSpPr>
            <p:spPr>
              <a:xfrm>
                <a:off x="8038500" y="3350363"/>
                <a:ext cx="327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941" extrusionOk="0">
                    <a:moveTo>
                      <a:pt x="951" y="0"/>
                    </a:moveTo>
                    <a:cubicBezTo>
                      <a:pt x="935" y="0"/>
                      <a:pt x="921" y="5"/>
                      <a:pt x="911" y="15"/>
                    </a:cubicBezTo>
                    <a:lnTo>
                      <a:pt x="115" y="356"/>
                    </a:lnTo>
                    <a:cubicBezTo>
                      <a:pt x="58" y="413"/>
                      <a:pt x="1" y="584"/>
                      <a:pt x="115" y="754"/>
                    </a:cubicBezTo>
                    <a:cubicBezTo>
                      <a:pt x="161" y="847"/>
                      <a:pt x="246" y="940"/>
                      <a:pt x="337" y="940"/>
                    </a:cubicBezTo>
                    <a:cubicBezTo>
                      <a:pt x="357" y="940"/>
                      <a:pt x="378" y="935"/>
                      <a:pt x="399" y="925"/>
                    </a:cubicBezTo>
                    <a:lnTo>
                      <a:pt x="1195" y="641"/>
                    </a:lnTo>
                    <a:cubicBezTo>
                      <a:pt x="1252" y="584"/>
                      <a:pt x="1309" y="413"/>
                      <a:pt x="1252" y="242"/>
                    </a:cubicBezTo>
                    <a:cubicBezTo>
                      <a:pt x="1159" y="102"/>
                      <a:pt x="1027" y="0"/>
                      <a:pt x="95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0"/>
              <p:cNvSpPr/>
              <p:nvPr/>
            </p:nvSpPr>
            <p:spPr>
              <a:xfrm>
                <a:off x="8022875" y="3320488"/>
                <a:ext cx="35575" cy="320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282" extrusionOk="0">
                    <a:moveTo>
                      <a:pt x="807" y="1"/>
                    </a:moveTo>
                    <a:cubicBezTo>
                      <a:pt x="782" y="1"/>
                      <a:pt x="759" y="6"/>
                      <a:pt x="740" y="15"/>
                    </a:cubicBezTo>
                    <a:lnTo>
                      <a:pt x="114" y="527"/>
                    </a:lnTo>
                    <a:cubicBezTo>
                      <a:pt x="0" y="584"/>
                      <a:pt x="57" y="812"/>
                      <a:pt x="228" y="1039"/>
                    </a:cubicBezTo>
                    <a:cubicBezTo>
                      <a:pt x="321" y="1180"/>
                      <a:pt x="454" y="1282"/>
                      <a:pt x="561" y="1282"/>
                    </a:cubicBezTo>
                    <a:cubicBezTo>
                      <a:pt x="584" y="1282"/>
                      <a:pt x="606" y="1277"/>
                      <a:pt x="626" y="1267"/>
                    </a:cubicBezTo>
                    <a:lnTo>
                      <a:pt x="1365" y="869"/>
                    </a:lnTo>
                    <a:cubicBezTo>
                      <a:pt x="1422" y="812"/>
                      <a:pt x="1422" y="584"/>
                      <a:pt x="1252" y="300"/>
                    </a:cubicBezTo>
                    <a:cubicBezTo>
                      <a:pt x="1110" y="111"/>
                      <a:pt x="930" y="1"/>
                      <a:pt x="80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0"/>
              <p:cNvSpPr/>
              <p:nvPr/>
            </p:nvSpPr>
            <p:spPr>
              <a:xfrm>
                <a:off x="8007225" y="3300113"/>
                <a:ext cx="2990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53" extrusionOk="0">
                    <a:moveTo>
                      <a:pt x="743" y="0"/>
                    </a:moveTo>
                    <a:cubicBezTo>
                      <a:pt x="691" y="0"/>
                      <a:pt x="647" y="13"/>
                      <a:pt x="626" y="34"/>
                    </a:cubicBezTo>
                    <a:lnTo>
                      <a:pt x="57" y="717"/>
                    </a:lnTo>
                    <a:cubicBezTo>
                      <a:pt x="1" y="774"/>
                      <a:pt x="57" y="944"/>
                      <a:pt x="171" y="1058"/>
                    </a:cubicBezTo>
                    <a:cubicBezTo>
                      <a:pt x="238" y="1125"/>
                      <a:pt x="324" y="1152"/>
                      <a:pt x="395" y="1152"/>
                    </a:cubicBezTo>
                    <a:cubicBezTo>
                      <a:pt x="446" y="1152"/>
                      <a:pt x="489" y="1138"/>
                      <a:pt x="512" y="1115"/>
                    </a:cubicBezTo>
                    <a:lnTo>
                      <a:pt x="1138" y="546"/>
                    </a:lnTo>
                    <a:cubicBezTo>
                      <a:pt x="1195" y="489"/>
                      <a:pt x="1195" y="262"/>
                      <a:pt x="1024" y="148"/>
                    </a:cubicBezTo>
                    <a:cubicBezTo>
                      <a:pt x="952" y="40"/>
                      <a:pt x="834" y="0"/>
                      <a:pt x="74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0"/>
              <p:cNvSpPr/>
              <p:nvPr/>
            </p:nvSpPr>
            <p:spPr>
              <a:xfrm>
                <a:off x="7983050" y="3280913"/>
                <a:ext cx="32725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95" extrusionOk="0">
                    <a:moveTo>
                      <a:pt x="548" y="1"/>
                    </a:moveTo>
                    <a:cubicBezTo>
                      <a:pt x="475" y="1"/>
                      <a:pt x="420" y="19"/>
                      <a:pt x="399" y="63"/>
                    </a:cubicBezTo>
                    <a:lnTo>
                      <a:pt x="57" y="859"/>
                    </a:lnTo>
                    <a:cubicBezTo>
                      <a:pt x="1" y="916"/>
                      <a:pt x="114" y="1086"/>
                      <a:pt x="285" y="1200"/>
                    </a:cubicBezTo>
                    <a:cubicBezTo>
                      <a:pt x="418" y="1267"/>
                      <a:pt x="552" y="1295"/>
                      <a:pt x="651" y="1295"/>
                    </a:cubicBezTo>
                    <a:cubicBezTo>
                      <a:pt x="721" y="1295"/>
                      <a:pt x="773" y="1281"/>
                      <a:pt x="797" y="1257"/>
                    </a:cubicBezTo>
                    <a:lnTo>
                      <a:pt x="1252" y="518"/>
                    </a:lnTo>
                    <a:cubicBezTo>
                      <a:pt x="1309" y="461"/>
                      <a:pt x="1195" y="290"/>
                      <a:pt x="968" y="120"/>
                    </a:cubicBezTo>
                    <a:cubicBezTo>
                      <a:pt x="827" y="49"/>
                      <a:pt x="665" y="1"/>
                      <a:pt x="54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0"/>
              <p:cNvSpPr/>
              <p:nvPr/>
            </p:nvSpPr>
            <p:spPr>
              <a:xfrm>
                <a:off x="7960300" y="3270163"/>
                <a:ext cx="256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13" extrusionOk="0">
                    <a:moveTo>
                      <a:pt x="536" y="0"/>
                    </a:moveTo>
                    <a:cubicBezTo>
                      <a:pt x="447" y="0"/>
                      <a:pt x="375" y="28"/>
                      <a:pt x="342" y="94"/>
                    </a:cubicBezTo>
                    <a:lnTo>
                      <a:pt x="57" y="891"/>
                    </a:lnTo>
                    <a:cubicBezTo>
                      <a:pt x="0" y="948"/>
                      <a:pt x="114" y="1118"/>
                      <a:pt x="285" y="1175"/>
                    </a:cubicBezTo>
                    <a:cubicBezTo>
                      <a:pt x="356" y="1199"/>
                      <a:pt x="416" y="1213"/>
                      <a:pt x="468" y="1213"/>
                    </a:cubicBezTo>
                    <a:cubicBezTo>
                      <a:pt x="540" y="1213"/>
                      <a:pt x="593" y="1185"/>
                      <a:pt x="626" y="1118"/>
                    </a:cubicBezTo>
                    <a:lnTo>
                      <a:pt x="967" y="322"/>
                    </a:lnTo>
                    <a:cubicBezTo>
                      <a:pt x="1024" y="265"/>
                      <a:pt x="911" y="94"/>
                      <a:pt x="740" y="38"/>
                    </a:cubicBezTo>
                    <a:cubicBezTo>
                      <a:pt x="669" y="14"/>
                      <a:pt x="599" y="0"/>
                      <a:pt x="53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0"/>
              <p:cNvSpPr/>
              <p:nvPr/>
            </p:nvSpPr>
            <p:spPr>
              <a:xfrm>
                <a:off x="7924750" y="3231263"/>
                <a:ext cx="498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6258" extrusionOk="0">
                    <a:moveTo>
                      <a:pt x="1195" y="1"/>
                    </a:moveTo>
                    <a:lnTo>
                      <a:pt x="171" y="342"/>
                    </a:lnTo>
                    <a:cubicBezTo>
                      <a:pt x="171" y="513"/>
                      <a:pt x="1024" y="1707"/>
                      <a:pt x="911" y="3072"/>
                    </a:cubicBezTo>
                    <a:cubicBezTo>
                      <a:pt x="854" y="3243"/>
                      <a:pt x="854" y="3414"/>
                      <a:pt x="854" y="3584"/>
                    </a:cubicBezTo>
                    <a:cubicBezTo>
                      <a:pt x="797" y="3755"/>
                      <a:pt x="740" y="3926"/>
                      <a:pt x="740" y="4039"/>
                    </a:cubicBezTo>
                    <a:cubicBezTo>
                      <a:pt x="626" y="4381"/>
                      <a:pt x="569" y="4665"/>
                      <a:pt x="399" y="4950"/>
                    </a:cubicBezTo>
                    <a:cubicBezTo>
                      <a:pt x="171" y="5462"/>
                      <a:pt x="0" y="5803"/>
                      <a:pt x="0" y="5803"/>
                    </a:cubicBezTo>
                    <a:lnTo>
                      <a:pt x="967" y="6258"/>
                    </a:lnTo>
                    <a:cubicBezTo>
                      <a:pt x="967" y="6258"/>
                      <a:pt x="1138" y="5917"/>
                      <a:pt x="1366" y="5348"/>
                    </a:cubicBezTo>
                    <a:cubicBezTo>
                      <a:pt x="1536" y="5120"/>
                      <a:pt x="1650" y="4779"/>
                      <a:pt x="1707" y="4381"/>
                    </a:cubicBezTo>
                    <a:cubicBezTo>
                      <a:pt x="1764" y="4153"/>
                      <a:pt x="1878" y="3983"/>
                      <a:pt x="1878" y="3755"/>
                    </a:cubicBezTo>
                    <a:cubicBezTo>
                      <a:pt x="1878" y="3584"/>
                      <a:pt x="1934" y="3357"/>
                      <a:pt x="1934" y="3129"/>
                    </a:cubicBezTo>
                    <a:cubicBezTo>
                      <a:pt x="1991" y="2959"/>
                      <a:pt x="1991" y="2731"/>
                      <a:pt x="1934" y="2504"/>
                    </a:cubicBezTo>
                    <a:cubicBezTo>
                      <a:pt x="1934" y="2276"/>
                      <a:pt x="1934" y="2106"/>
                      <a:pt x="1878" y="1878"/>
                    </a:cubicBezTo>
                    <a:cubicBezTo>
                      <a:pt x="1764" y="1480"/>
                      <a:pt x="1707" y="1139"/>
                      <a:pt x="1593" y="854"/>
                    </a:cubicBezTo>
                    <a:cubicBezTo>
                      <a:pt x="1479" y="570"/>
                      <a:pt x="1366" y="342"/>
                      <a:pt x="1252" y="228"/>
                    </a:cubicBezTo>
                    <a:cubicBezTo>
                      <a:pt x="1252" y="58"/>
                      <a:pt x="1195" y="1"/>
                      <a:pt x="1195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0"/>
              <p:cNvSpPr/>
              <p:nvPr/>
            </p:nvSpPr>
            <p:spPr>
              <a:xfrm>
                <a:off x="7924750" y="3239813"/>
                <a:ext cx="2562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5461" fill="none" extrusionOk="0">
                    <a:moveTo>
                      <a:pt x="171" y="0"/>
                    </a:moveTo>
                    <a:cubicBezTo>
                      <a:pt x="171" y="171"/>
                      <a:pt x="1024" y="1365"/>
                      <a:pt x="911" y="2730"/>
                    </a:cubicBezTo>
                    <a:cubicBezTo>
                      <a:pt x="854" y="2901"/>
                      <a:pt x="854" y="3072"/>
                      <a:pt x="854" y="3242"/>
                    </a:cubicBezTo>
                    <a:cubicBezTo>
                      <a:pt x="797" y="3413"/>
                      <a:pt x="740" y="3584"/>
                      <a:pt x="740" y="3697"/>
                    </a:cubicBezTo>
                    <a:cubicBezTo>
                      <a:pt x="626" y="4039"/>
                      <a:pt x="569" y="4323"/>
                      <a:pt x="399" y="4608"/>
                    </a:cubicBezTo>
                    <a:cubicBezTo>
                      <a:pt x="171" y="5120"/>
                      <a:pt x="0" y="5461"/>
                      <a:pt x="0" y="546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0"/>
              <p:cNvSpPr/>
              <p:nvPr/>
            </p:nvSpPr>
            <p:spPr>
              <a:xfrm>
                <a:off x="7948925" y="3231263"/>
                <a:ext cx="256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6258" fill="none" extrusionOk="0">
                    <a:moveTo>
                      <a:pt x="0" y="6258"/>
                    </a:moveTo>
                    <a:cubicBezTo>
                      <a:pt x="0" y="6258"/>
                      <a:pt x="171" y="5917"/>
                      <a:pt x="399" y="5348"/>
                    </a:cubicBezTo>
                    <a:cubicBezTo>
                      <a:pt x="569" y="5120"/>
                      <a:pt x="683" y="4779"/>
                      <a:pt x="740" y="4381"/>
                    </a:cubicBezTo>
                    <a:cubicBezTo>
                      <a:pt x="797" y="4153"/>
                      <a:pt x="911" y="3983"/>
                      <a:pt x="911" y="3755"/>
                    </a:cubicBezTo>
                    <a:cubicBezTo>
                      <a:pt x="911" y="3584"/>
                      <a:pt x="967" y="3357"/>
                      <a:pt x="967" y="3129"/>
                    </a:cubicBezTo>
                    <a:cubicBezTo>
                      <a:pt x="1024" y="2959"/>
                      <a:pt x="1024" y="2731"/>
                      <a:pt x="967" y="2504"/>
                    </a:cubicBezTo>
                    <a:cubicBezTo>
                      <a:pt x="967" y="2276"/>
                      <a:pt x="967" y="2106"/>
                      <a:pt x="911" y="1878"/>
                    </a:cubicBezTo>
                    <a:cubicBezTo>
                      <a:pt x="797" y="1480"/>
                      <a:pt x="740" y="1139"/>
                      <a:pt x="626" y="854"/>
                    </a:cubicBezTo>
                    <a:cubicBezTo>
                      <a:pt x="512" y="570"/>
                      <a:pt x="399" y="342"/>
                      <a:pt x="285" y="228"/>
                    </a:cubicBezTo>
                    <a:cubicBezTo>
                      <a:pt x="285" y="58"/>
                      <a:pt x="228" y="1"/>
                      <a:pt x="228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0"/>
              <p:cNvSpPr/>
              <p:nvPr/>
            </p:nvSpPr>
            <p:spPr>
              <a:xfrm>
                <a:off x="7929025" y="3357313"/>
                <a:ext cx="313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32" extrusionOk="0">
                    <a:moveTo>
                      <a:pt x="281" y="0"/>
                    </a:moveTo>
                    <a:cubicBezTo>
                      <a:pt x="206" y="0"/>
                      <a:pt x="100" y="64"/>
                      <a:pt x="57" y="192"/>
                    </a:cubicBezTo>
                    <a:cubicBezTo>
                      <a:pt x="0" y="363"/>
                      <a:pt x="0" y="533"/>
                      <a:pt x="114" y="533"/>
                    </a:cubicBezTo>
                    <a:lnTo>
                      <a:pt x="853" y="931"/>
                    </a:lnTo>
                    <a:cubicBezTo>
                      <a:pt x="967" y="931"/>
                      <a:pt x="1081" y="875"/>
                      <a:pt x="1195" y="704"/>
                    </a:cubicBezTo>
                    <a:cubicBezTo>
                      <a:pt x="1251" y="590"/>
                      <a:pt x="1195" y="420"/>
                      <a:pt x="1138" y="363"/>
                    </a:cubicBezTo>
                    <a:lnTo>
                      <a:pt x="341" y="21"/>
                    </a:lnTo>
                    <a:cubicBezTo>
                      <a:pt x="327" y="7"/>
                      <a:pt x="306" y="0"/>
                      <a:pt x="28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0"/>
              <p:cNvSpPr/>
              <p:nvPr/>
            </p:nvSpPr>
            <p:spPr>
              <a:xfrm>
                <a:off x="7938975" y="3333663"/>
                <a:ext cx="313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69" extrusionOk="0">
                    <a:moveTo>
                      <a:pt x="285" y="0"/>
                    </a:moveTo>
                    <a:cubicBezTo>
                      <a:pt x="171" y="0"/>
                      <a:pt x="57" y="57"/>
                      <a:pt x="57" y="171"/>
                    </a:cubicBezTo>
                    <a:cubicBezTo>
                      <a:pt x="0" y="342"/>
                      <a:pt x="57" y="512"/>
                      <a:pt x="171" y="512"/>
                    </a:cubicBezTo>
                    <a:lnTo>
                      <a:pt x="910" y="854"/>
                    </a:lnTo>
                    <a:cubicBezTo>
                      <a:pt x="931" y="864"/>
                      <a:pt x="951" y="868"/>
                      <a:pt x="970" y="868"/>
                    </a:cubicBezTo>
                    <a:cubicBezTo>
                      <a:pt x="1063" y="868"/>
                      <a:pt x="1148" y="766"/>
                      <a:pt x="1195" y="626"/>
                    </a:cubicBezTo>
                    <a:cubicBezTo>
                      <a:pt x="1252" y="455"/>
                      <a:pt x="1195" y="285"/>
                      <a:pt x="1081" y="22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0"/>
              <p:cNvSpPr/>
              <p:nvPr/>
            </p:nvSpPr>
            <p:spPr>
              <a:xfrm>
                <a:off x="7944650" y="3306638"/>
                <a:ext cx="313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77" extrusionOk="0">
                    <a:moveTo>
                      <a:pt x="228" y="1"/>
                    </a:moveTo>
                    <a:cubicBezTo>
                      <a:pt x="115" y="1"/>
                      <a:pt x="58" y="171"/>
                      <a:pt x="1" y="399"/>
                    </a:cubicBezTo>
                    <a:cubicBezTo>
                      <a:pt x="1" y="569"/>
                      <a:pt x="58" y="797"/>
                      <a:pt x="171" y="797"/>
                    </a:cubicBezTo>
                    <a:lnTo>
                      <a:pt x="968" y="968"/>
                    </a:lnTo>
                    <a:cubicBezTo>
                      <a:pt x="980" y="974"/>
                      <a:pt x="992" y="976"/>
                      <a:pt x="1005" y="976"/>
                    </a:cubicBezTo>
                    <a:cubicBezTo>
                      <a:pt x="1115" y="976"/>
                      <a:pt x="1252" y="767"/>
                      <a:pt x="1252" y="513"/>
                    </a:cubicBezTo>
                    <a:cubicBezTo>
                      <a:pt x="1252" y="228"/>
                      <a:pt x="1195" y="1"/>
                      <a:pt x="108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0"/>
              <p:cNvSpPr/>
              <p:nvPr/>
            </p:nvSpPr>
            <p:spPr>
              <a:xfrm>
                <a:off x="7944650" y="3282188"/>
                <a:ext cx="3275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695" extrusionOk="0">
                    <a:moveTo>
                      <a:pt x="1070" y="0"/>
                    </a:moveTo>
                    <a:cubicBezTo>
                      <a:pt x="1055" y="0"/>
                      <a:pt x="1040" y="4"/>
                      <a:pt x="1025" y="12"/>
                    </a:cubicBezTo>
                    <a:lnTo>
                      <a:pt x="228" y="125"/>
                    </a:lnTo>
                    <a:cubicBezTo>
                      <a:pt x="115" y="182"/>
                      <a:pt x="1" y="296"/>
                      <a:pt x="58" y="410"/>
                    </a:cubicBezTo>
                    <a:cubicBezTo>
                      <a:pt x="58" y="580"/>
                      <a:pt x="171" y="694"/>
                      <a:pt x="228" y="694"/>
                    </a:cubicBezTo>
                    <a:lnTo>
                      <a:pt x="1082" y="637"/>
                    </a:lnTo>
                    <a:cubicBezTo>
                      <a:pt x="1195" y="637"/>
                      <a:pt x="1309" y="524"/>
                      <a:pt x="1252" y="296"/>
                    </a:cubicBezTo>
                    <a:cubicBezTo>
                      <a:pt x="1252" y="148"/>
                      <a:pt x="1167" y="0"/>
                      <a:pt x="10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0"/>
              <p:cNvSpPr/>
              <p:nvPr/>
            </p:nvSpPr>
            <p:spPr>
              <a:xfrm>
                <a:off x="7938975" y="3251188"/>
                <a:ext cx="327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81" extrusionOk="0">
                    <a:moveTo>
                      <a:pt x="910" y="0"/>
                    </a:moveTo>
                    <a:lnTo>
                      <a:pt x="114" y="342"/>
                    </a:lnTo>
                    <a:cubicBezTo>
                      <a:pt x="0" y="398"/>
                      <a:pt x="0" y="569"/>
                      <a:pt x="57" y="740"/>
                    </a:cubicBezTo>
                    <a:cubicBezTo>
                      <a:pt x="114" y="967"/>
                      <a:pt x="228" y="1081"/>
                      <a:pt x="342" y="1081"/>
                    </a:cubicBezTo>
                    <a:lnTo>
                      <a:pt x="1195" y="853"/>
                    </a:lnTo>
                    <a:cubicBezTo>
                      <a:pt x="1309" y="853"/>
                      <a:pt x="1309" y="626"/>
                      <a:pt x="1252" y="342"/>
                    </a:cubicBezTo>
                    <a:cubicBezTo>
                      <a:pt x="1138" y="114"/>
                      <a:pt x="1024" y="0"/>
                      <a:pt x="91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0"/>
              <p:cNvSpPr/>
              <p:nvPr/>
            </p:nvSpPr>
            <p:spPr>
              <a:xfrm>
                <a:off x="7929025" y="3229863"/>
                <a:ext cx="32725" cy="218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75" extrusionOk="0">
                    <a:moveTo>
                      <a:pt x="910" y="0"/>
                    </a:moveTo>
                    <a:lnTo>
                      <a:pt x="114" y="284"/>
                    </a:lnTo>
                    <a:cubicBezTo>
                      <a:pt x="57" y="284"/>
                      <a:pt x="0" y="512"/>
                      <a:pt x="57" y="683"/>
                    </a:cubicBezTo>
                    <a:cubicBezTo>
                      <a:pt x="142" y="811"/>
                      <a:pt x="228" y="875"/>
                      <a:pt x="313" y="875"/>
                    </a:cubicBezTo>
                    <a:cubicBezTo>
                      <a:pt x="341" y="875"/>
                      <a:pt x="370" y="867"/>
                      <a:pt x="398" y="853"/>
                    </a:cubicBezTo>
                    <a:lnTo>
                      <a:pt x="1138" y="512"/>
                    </a:lnTo>
                    <a:cubicBezTo>
                      <a:pt x="1251" y="512"/>
                      <a:pt x="1308" y="341"/>
                      <a:pt x="1195" y="171"/>
                    </a:cubicBezTo>
                    <a:cubicBezTo>
                      <a:pt x="1195" y="57"/>
                      <a:pt x="1024" y="0"/>
                      <a:pt x="91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0"/>
              <p:cNvSpPr/>
              <p:nvPr/>
            </p:nvSpPr>
            <p:spPr>
              <a:xfrm>
                <a:off x="8042775" y="3218463"/>
                <a:ext cx="96725" cy="193425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7737" extrusionOk="0">
                    <a:moveTo>
                      <a:pt x="683" y="1"/>
                    </a:moveTo>
                    <a:lnTo>
                      <a:pt x="1" y="854"/>
                    </a:lnTo>
                    <a:cubicBezTo>
                      <a:pt x="1" y="854"/>
                      <a:pt x="57" y="911"/>
                      <a:pt x="228" y="1082"/>
                    </a:cubicBezTo>
                    <a:cubicBezTo>
                      <a:pt x="399" y="1195"/>
                      <a:pt x="683" y="1423"/>
                      <a:pt x="911" y="1707"/>
                    </a:cubicBezTo>
                    <a:cubicBezTo>
                      <a:pt x="1479" y="2162"/>
                      <a:pt x="2162" y="2959"/>
                      <a:pt x="2503" y="3755"/>
                    </a:cubicBezTo>
                    <a:cubicBezTo>
                      <a:pt x="2902" y="4608"/>
                      <a:pt x="2845" y="5462"/>
                      <a:pt x="2617" y="6201"/>
                    </a:cubicBezTo>
                    <a:cubicBezTo>
                      <a:pt x="2503" y="6599"/>
                      <a:pt x="2446" y="6940"/>
                      <a:pt x="2446" y="7339"/>
                    </a:cubicBezTo>
                    <a:cubicBezTo>
                      <a:pt x="2503" y="7680"/>
                      <a:pt x="2503" y="7737"/>
                      <a:pt x="2503" y="7737"/>
                    </a:cubicBezTo>
                    <a:lnTo>
                      <a:pt x="3584" y="7566"/>
                    </a:lnTo>
                    <a:cubicBezTo>
                      <a:pt x="3584" y="7566"/>
                      <a:pt x="3527" y="7396"/>
                      <a:pt x="3527" y="7225"/>
                    </a:cubicBezTo>
                    <a:cubicBezTo>
                      <a:pt x="3527" y="7168"/>
                      <a:pt x="3584" y="6827"/>
                      <a:pt x="3641" y="6485"/>
                    </a:cubicBezTo>
                    <a:cubicBezTo>
                      <a:pt x="3755" y="6087"/>
                      <a:pt x="3868" y="5575"/>
                      <a:pt x="3868" y="5063"/>
                    </a:cubicBezTo>
                    <a:cubicBezTo>
                      <a:pt x="3868" y="4495"/>
                      <a:pt x="3755" y="3869"/>
                      <a:pt x="3470" y="3357"/>
                    </a:cubicBezTo>
                    <a:cubicBezTo>
                      <a:pt x="3015" y="2276"/>
                      <a:pt x="2219" y="1480"/>
                      <a:pt x="1650" y="911"/>
                    </a:cubicBezTo>
                    <a:cubicBezTo>
                      <a:pt x="1366" y="627"/>
                      <a:pt x="1138" y="399"/>
                      <a:pt x="911" y="285"/>
                    </a:cubicBezTo>
                    <a:cubicBezTo>
                      <a:pt x="740" y="115"/>
                      <a:pt x="683" y="1"/>
                      <a:pt x="683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0"/>
              <p:cNvSpPr/>
              <p:nvPr/>
            </p:nvSpPr>
            <p:spPr>
              <a:xfrm>
                <a:off x="8042775" y="3239813"/>
                <a:ext cx="7255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6883" fill="none" extrusionOk="0">
                    <a:moveTo>
                      <a:pt x="1" y="0"/>
                    </a:moveTo>
                    <a:cubicBezTo>
                      <a:pt x="1" y="0"/>
                      <a:pt x="57" y="57"/>
                      <a:pt x="228" y="228"/>
                    </a:cubicBezTo>
                    <a:cubicBezTo>
                      <a:pt x="399" y="341"/>
                      <a:pt x="683" y="569"/>
                      <a:pt x="911" y="853"/>
                    </a:cubicBezTo>
                    <a:cubicBezTo>
                      <a:pt x="1479" y="1308"/>
                      <a:pt x="2162" y="2105"/>
                      <a:pt x="2503" y="2901"/>
                    </a:cubicBezTo>
                    <a:cubicBezTo>
                      <a:pt x="2902" y="3754"/>
                      <a:pt x="2845" y="4608"/>
                      <a:pt x="2617" y="5347"/>
                    </a:cubicBezTo>
                    <a:cubicBezTo>
                      <a:pt x="2503" y="5745"/>
                      <a:pt x="2446" y="6086"/>
                      <a:pt x="2446" y="6485"/>
                    </a:cubicBezTo>
                    <a:cubicBezTo>
                      <a:pt x="2503" y="6826"/>
                      <a:pt x="2503" y="6883"/>
                      <a:pt x="2503" y="688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0"/>
              <p:cNvSpPr/>
              <p:nvPr/>
            </p:nvSpPr>
            <p:spPr>
              <a:xfrm>
                <a:off x="8059850" y="3218463"/>
                <a:ext cx="79650" cy="1891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7567" fill="none" extrusionOk="0">
                    <a:moveTo>
                      <a:pt x="2901" y="7566"/>
                    </a:moveTo>
                    <a:cubicBezTo>
                      <a:pt x="2901" y="7566"/>
                      <a:pt x="2844" y="7396"/>
                      <a:pt x="2844" y="7225"/>
                    </a:cubicBezTo>
                    <a:cubicBezTo>
                      <a:pt x="2844" y="7168"/>
                      <a:pt x="2901" y="6827"/>
                      <a:pt x="2958" y="6485"/>
                    </a:cubicBezTo>
                    <a:cubicBezTo>
                      <a:pt x="3072" y="6087"/>
                      <a:pt x="3185" y="5575"/>
                      <a:pt x="3185" y="5063"/>
                    </a:cubicBezTo>
                    <a:cubicBezTo>
                      <a:pt x="3185" y="4495"/>
                      <a:pt x="3072" y="3869"/>
                      <a:pt x="2787" y="3357"/>
                    </a:cubicBezTo>
                    <a:cubicBezTo>
                      <a:pt x="2332" y="2276"/>
                      <a:pt x="1536" y="1480"/>
                      <a:pt x="967" y="911"/>
                    </a:cubicBezTo>
                    <a:cubicBezTo>
                      <a:pt x="683" y="627"/>
                      <a:pt x="455" y="399"/>
                      <a:pt x="228" y="285"/>
                    </a:cubicBezTo>
                    <a:cubicBezTo>
                      <a:pt x="57" y="115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0"/>
              <p:cNvSpPr/>
              <p:nvPr/>
            </p:nvSpPr>
            <p:spPr>
              <a:xfrm>
                <a:off x="8102600" y="3377463"/>
                <a:ext cx="326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929" extrusionOk="0">
                    <a:moveTo>
                      <a:pt x="294" y="1"/>
                    </a:moveTo>
                    <a:cubicBezTo>
                      <a:pt x="196" y="1"/>
                      <a:pt x="103" y="162"/>
                      <a:pt x="53" y="410"/>
                    </a:cubicBezTo>
                    <a:cubicBezTo>
                      <a:pt x="1" y="620"/>
                      <a:pt x="94" y="928"/>
                      <a:pt x="199" y="928"/>
                    </a:cubicBezTo>
                    <a:cubicBezTo>
                      <a:pt x="207" y="928"/>
                      <a:pt x="216" y="926"/>
                      <a:pt x="224" y="922"/>
                    </a:cubicBezTo>
                    <a:lnTo>
                      <a:pt x="1077" y="865"/>
                    </a:lnTo>
                    <a:cubicBezTo>
                      <a:pt x="1191" y="865"/>
                      <a:pt x="1248" y="808"/>
                      <a:pt x="1305" y="580"/>
                    </a:cubicBezTo>
                    <a:cubicBezTo>
                      <a:pt x="1305" y="410"/>
                      <a:pt x="1305" y="182"/>
                      <a:pt x="1191" y="182"/>
                    </a:cubicBezTo>
                    <a:lnTo>
                      <a:pt x="338" y="12"/>
                    </a:lnTo>
                    <a:cubicBezTo>
                      <a:pt x="323" y="4"/>
                      <a:pt x="308" y="1"/>
                      <a:pt x="29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0"/>
              <p:cNvSpPr/>
              <p:nvPr/>
            </p:nvSpPr>
            <p:spPr>
              <a:xfrm>
                <a:off x="8111025" y="3343613"/>
                <a:ext cx="3132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11" extrusionOk="0">
                    <a:moveTo>
                      <a:pt x="228" y="1"/>
                    </a:moveTo>
                    <a:cubicBezTo>
                      <a:pt x="115" y="1"/>
                      <a:pt x="1" y="171"/>
                      <a:pt x="1" y="342"/>
                    </a:cubicBezTo>
                    <a:cubicBezTo>
                      <a:pt x="1" y="569"/>
                      <a:pt x="58" y="740"/>
                      <a:pt x="172" y="740"/>
                    </a:cubicBezTo>
                    <a:lnTo>
                      <a:pt x="968" y="911"/>
                    </a:lnTo>
                    <a:cubicBezTo>
                      <a:pt x="1082" y="911"/>
                      <a:pt x="1195" y="740"/>
                      <a:pt x="1252" y="512"/>
                    </a:cubicBezTo>
                    <a:cubicBezTo>
                      <a:pt x="1252" y="228"/>
                      <a:pt x="1138" y="1"/>
                      <a:pt x="108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0"/>
              <p:cNvSpPr/>
              <p:nvPr/>
            </p:nvSpPr>
            <p:spPr>
              <a:xfrm>
                <a:off x="8105350" y="3299338"/>
                <a:ext cx="3557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31" extrusionOk="0">
                    <a:moveTo>
                      <a:pt x="885" y="1"/>
                    </a:moveTo>
                    <a:cubicBezTo>
                      <a:pt x="874" y="1"/>
                      <a:pt x="863" y="3"/>
                      <a:pt x="854" y="8"/>
                    </a:cubicBezTo>
                    <a:lnTo>
                      <a:pt x="114" y="349"/>
                    </a:lnTo>
                    <a:cubicBezTo>
                      <a:pt x="0" y="406"/>
                      <a:pt x="0" y="691"/>
                      <a:pt x="114" y="918"/>
                    </a:cubicBezTo>
                    <a:cubicBezTo>
                      <a:pt x="171" y="1203"/>
                      <a:pt x="342" y="1430"/>
                      <a:pt x="399" y="1430"/>
                    </a:cubicBezTo>
                    <a:lnTo>
                      <a:pt x="1252" y="1316"/>
                    </a:lnTo>
                    <a:cubicBezTo>
                      <a:pt x="1365" y="1260"/>
                      <a:pt x="1422" y="975"/>
                      <a:pt x="1309" y="577"/>
                    </a:cubicBezTo>
                    <a:cubicBezTo>
                      <a:pt x="1205" y="265"/>
                      <a:pt x="1006" y="1"/>
                      <a:pt x="8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0"/>
              <p:cNvSpPr/>
              <p:nvPr/>
            </p:nvSpPr>
            <p:spPr>
              <a:xfrm>
                <a:off x="8091125" y="3270713"/>
                <a:ext cx="3272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75" extrusionOk="0">
                    <a:moveTo>
                      <a:pt x="785" y="1"/>
                    </a:moveTo>
                    <a:cubicBezTo>
                      <a:pt x="765" y="1"/>
                      <a:pt x="750" y="6"/>
                      <a:pt x="740" y="16"/>
                    </a:cubicBezTo>
                    <a:lnTo>
                      <a:pt x="57" y="528"/>
                    </a:lnTo>
                    <a:cubicBezTo>
                      <a:pt x="1" y="584"/>
                      <a:pt x="1" y="812"/>
                      <a:pt x="114" y="983"/>
                    </a:cubicBezTo>
                    <a:cubicBezTo>
                      <a:pt x="200" y="1111"/>
                      <a:pt x="317" y="1175"/>
                      <a:pt x="418" y="1175"/>
                    </a:cubicBezTo>
                    <a:cubicBezTo>
                      <a:pt x="452" y="1175"/>
                      <a:pt x="484" y="1167"/>
                      <a:pt x="512" y="1153"/>
                    </a:cubicBezTo>
                    <a:lnTo>
                      <a:pt x="1195" y="755"/>
                    </a:lnTo>
                    <a:cubicBezTo>
                      <a:pt x="1309" y="698"/>
                      <a:pt x="1309" y="471"/>
                      <a:pt x="1138" y="243"/>
                    </a:cubicBezTo>
                    <a:cubicBezTo>
                      <a:pt x="1045" y="103"/>
                      <a:pt x="874" y="1"/>
                      <a:pt x="78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0"/>
              <p:cNvSpPr/>
              <p:nvPr/>
            </p:nvSpPr>
            <p:spPr>
              <a:xfrm>
                <a:off x="8064100" y="3240113"/>
                <a:ext cx="3842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425" extrusionOk="0">
                    <a:moveTo>
                      <a:pt x="773" y="0"/>
                    </a:moveTo>
                    <a:cubicBezTo>
                      <a:pt x="730" y="0"/>
                      <a:pt x="699" y="15"/>
                      <a:pt x="683" y="45"/>
                    </a:cubicBezTo>
                    <a:lnTo>
                      <a:pt x="115" y="614"/>
                    </a:lnTo>
                    <a:cubicBezTo>
                      <a:pt x="1" y="728"/>
                      <a:pt x="115" y="955"/>
                      <a:pt x="342" y="1126"/>
                    </a:cubicBezTo>
                    <a:cubicBezTo>
                      <a:pt x="531" y="1314"/>
                      <a:pt x="680" y="1425"/>
                      <a:pt x="790" y="1425"/>
                    </a:cubicBezTo>
                    <a:cubicBezTo>
                      <a:pt x="813" y="1425"/>
                      <a:pt x="834" y="1420"/>
                      <a:pt x="854" y="1410"/>
                    </a:cubicBezTo>
                    <a:lnTo>
                      <a:pt x="1480" y="841"/>
                    </a:lnTo>
                    <a:cubicBezTo>
                      <a:pt x="1537" y="785"/>
                      <a:pt x="1480" y="500"/>
                      <a:pt x="1252" y="273"/>
                    </a:cubicBezTo>
                    <a:cubicBezTo>
                      <a:pt x="1086" y="106"/>
                      <a:pt x="889" y="0"/>
                      <a:pt x="77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0"/>
              <p:cNvSpPr/>
              <p:nvPr/>
            </p:nvSpPr>
            <p:spPr>
              <a:xfrm>
                <a:off x="8041350" y="3217913"/>
                <a:ext cx="327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40" extrusionOk="0">
                    <a:moveTo>
                      <a:pt x="672" y="1"/>
                    </a:moveTo>
                    <a:cubicBezTo>
                      <a:pt x="635" y="1"/>
                      <a:pt x="600" y="8"/>
                      <a:pt x="570" y="23"/>
                    </a:cubicBezTo>
                    <a:lnTo>
                      <a:pt x="58" y="706"/>
                    </a:lnTo>
                    <a:cubicBezTo>
                      <a:pt x="1" y="762"/>
                      <a:pt x="58" y="933"/>
                      <a:pt x="228" y="1104"/>
                    </a:cubicBezTo>
                    <a:cubicBezTo>
                      <a:pt x="353" y="1187"/>
                      <a:pt x="478" y="1240"/>
                      <a:pt x="581" y="1240"/>
                    </a:cubicBezTo>
                    <a:cubicBezTo>
                      <a:pt x="618" y="1240"/>
                      <a:pt x="653" y="1233"/>
                      <a:pt x="683" y="1217"/>
                    </a:cubicBezTo>
                    <a:lnTo>
                      <a:pt x="1252" y="592"/>
                    </a:lnTo>
                    <a:cubicBezTo>
                      <a:pt x="1309" y="478"/>
                      <a:pt x="1195" y="307"/>
                      <a:pt x="1025" y="137"/>
                    </a:cubicBezTo>
                    <a:cubicBezTo>
                      <a:pt x="900" y="53"/>
                      <a:pt x="775" y="1"/>
                      <a:pt x="67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0"/>
              <p:cNvSpPr/>
              <p:nvPr/>
            </p:nvSpPr>
            <p:spPr>
              <a:xfrm>
                <a:off x="7940400" y="3160163"/>
                <a:ext cx="1905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3523" extrusionOk="0">
                    <a:moveTo>
                      <a:pt x="6769" y="1"/>
                    </a:moveTo>
                    <a:cubicBezTo>
                      <a:pt x="6769" y="1"/>
                      <a:pt x="6712" y="115"/>
                      <a:pt x="6598" y="228"/>
                    </a:cubicBezTo>
                    <a:cubicBezTo>
                      <a:pt x="6541" y="342"/>
                      <a:pt x="6428" y="456"/>
                      <a:pt x="6314" y="570"/>
                    </a:cubicBezTo>
                    <a:cubicBezTo>
                      <a:pt x="6257" y="683"/>
                      <a:pt x="6143" y="740"/>
                      <a:pt x="6030" y="911"/>
                    </a:cubicBezTo>
                    <a:cubicBezTo>
                      <a:pt x="5574" y="1366"/>
                      <a:pt x="4835" y="1935"/>
                      <a:pt x="3925" y="2219"/>
                    </a:cubicBezTo>
                    <a:cubicBezTo>
                      <a:pt x="3402" y="2393"/>
                      <a:pt x="2858" y="2461"/>
                      <a:pt x="2358" y="2461"/>
                    </a:cubicBezTo>
                    <a:cubicBezTo>
                      <a:pt x="2042" y="2461"/>
                      <a:pt x="1743" y="2434"/>
                      <a:pt x="1479" y="2390"/>
                    </a:cubicBezTo>
                    <a:cubicBezTo>
                      <a:pt x="853" y="2276"/>
                      <a:pt x="455" y="2049"/>
                      <a:pt x="455" y="2049"/>
                    </a:cubicBezTo>
                    <a:lnTo>
                      <a:pt x="0" y="3016"/>
                    </a:lnTo>
                    <a:cubicBezTo>
                      <a:pt x="0" y="3016"/>
                      <a:pt x="512" y="3300"/>
                      <a:pt x="1308" y="3414"/>
                    </a:cubicBezTo>
                    <a:cubicBezTo>
                      <a:pt x="1623" y="3481"/>
                      <a:pt x="1992" y="3522"/>
                      <a:pt x="2386" y="3522"/>
                    </a:cubicBezTo>
                    <a:cubicBezTo>
                      <a:pt x="2987" y="3522"/>
                      <a:pt x="3647" y="3427"/>
                      <a:pt x="4266" y="3186"/>
                    </a:cubicBezTo>
                    <a:cubicBezTo>
                      <a:pt x="5347" y="2902"/>
                      <a:pt x="6200" y="2219"/>
                      <a:pt x="6769" y="1650"/>
                    </a:cubicBezTo>
                    <a:cubicBezTo>
                      <a:pt x="6940" y="1480"/>
                      <a:pt x="7053" y="1366"/>
                      <a:pt x="7167" y="1195"/>
                    </a:cubicBezTo>
                    <a:cubicBezTo>
                      <a:pt x="7281" y="1082"/>
                      <a:pt x="7338" y="1025"/>
                      <a:pt x="7395" y="911"/>
                    </a:cubicBezTo>
                    <a:cubicBezTo>
                      <a:pt x="7565" y="740"/>
                      <a:pt x="7622" y="627"/>
                      <a:pt x="7622" y="627"/>
                    </a:cubicBezTo>
                    <a:lnTo>
                      <a:pt x="6769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0"/>
              <p:cNvSpPr/>
              <p:nvPr/>
            </p:nvSpPr>
            <p:spPr>
              <a:xfrm>
                <a:off x="7940400" y="3175813"/>
                <a:ext cx="19057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7623" h="2959" fill="none" extrusionOk="0">
                    <a:moveTo>
                      <a:pt x="0" y="2390"/>
                    </a:moveTo>
                    <a:cubicBezTo>
                      <a:pt x="0" y="2390"/>
                      <a:pt x="512" y="2674"/>
                      <a:pt x="1308" y="2788"/>
                    </a:cubicBezTo>
                    <a:cubicBezTo>
                      <a:pt x="2162" y="2958"/>
                      <a:pt x="3242" y="2958"/>
                      <a:pt x="4266" y="2560"/>
                    </a:cubicBezTo>
                    <a:cubicBezTo>
                      <a:pt x="5347" y="2276"/>
                      <a:pt x="6200" y="1593"/>
                      <a:pt x="6769" y="1024"/>
                    </a:cubicBezTo>
                    <a:cubicBezTo>
                      <a:pt x="6940" y="854"/>
                      <a:pt x="7053" y="740"/>
                      <a:pt x="7167" y="569"/>
                    </a:cubicBezTo>
                    <a:cubicBezTo>
                      <a:pt x="7281" y="456"/>
                      <a:pt x="7338" y="399"/>
                      <a:pt x="7395" y="285"/>
                    </a:cubicBezTo>
                    <a:cubicBezTo>
                      <a:pt x="7565" y="114"/>
                      <a:pt x="7622" y="1"/>
                      <a:pt x="7622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0"/>
              <p:cNvSpPr/>
              <p:nvPr/>
            </p:nvSpPr>
            <p:spPr>
              <a:xfrm>
                <a:off x="7951775" y="3160163"/>
                <a:ext cx="1578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2504" fill="none" extrusionOk="0">
                    <a:moveTo>
                      <a:pt x="6314" y="1"/>
                    </a:moveTo>
                    <a:cubicBezTo>
                      <a:pt x="6314" y="1"/>
                      <a:pt x="6257" y="115"/>
                      <a:pt x="6143" y="228"/>
                    </a:cubicBezTo>
                    <a:cubicBezTo>
                      <a:pt x="6086" y="342"/>
                      <a:pt x="5973" y="456"/>
                      <a:pt x="5859" y="570"/>
                    </a:cubicBezTo>
                    <a:cubicBezTo>
                      <a:pt x="5802" y="683"/>
                      <a:pt x="5688" y="740"/>
                      <a:pt x="5575" y="911"/>
                    </a:cubicBezTo>
                    <a:cubicBezTo>
                      <a:pt x="5119" y="1366"/>
                      <a:pt x="4380" y="1935"/>
                      <a:pt x="3470" y="2219"/>
                    </a:cubicBezTo>
                    <a:cubicBezTo>
                      <a:pt x="2617" y="2504"/>
                      <a:pt x="1707" y="2504"/>
                      <a:pt x="1024" y="2390"/>
                    </a:cubicBezTo>
                    <a:cubicBezTo>
                      <a:pt x="398" y="2276"/>
                      <a:pt x="0" y="2049"/>
                      <a:pt x="0" y="204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0"/>
              <p:cNvSpPr/>
              <p:nvPr/>
            </p:nvSpPr>
            <p:spPr>
              <a:xfrm>
                <a:off x="8091125" y="3167563"/>
                <a:ext cx="3272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05" extrusionOk="0">
                    <a:moveTo>
                      <a:pt x="498" y="0"/>
                    </a:moveTo>
                    <a:cubicBezTo>
                      <a:pt x="417" y="0"/>
                      <a:pt x="294" y="94"/>
                      <a:pt x="171" y="217"/>
                    </a:cubicBezTo>
                    <a:cubicBezTo>
                      <a:pt x="57" y="331"/>
                      <a:pt x="1" y="501"/>
                      <a:pt x="114" y="558"/>
                    </a:cubicBezTo>
                    <a:lnTo>
                      <a:pt x="740" y="1184"/>
                    </a:lnTo>
                    <a:cubicBezTo>
                      <a:pt x="753" y="1197"/>
                      <a:pt x="776" y="1204"/>
                      <a:pt x="805" y="1204"/>
                    </a:cubicBezTo>
                    <a:cubicBezTo>
                      <a:pt x="898" y="1204"/>
                      <a:pt x="1051" y="1130"/>
                      <a:pt x="1138" y="956"/>
                    </a:cubicBezTo>
                    <a:cubicBezTo>
                      <a:pt x="1309" y="786"/>
                      <a:pt x="1309" y="615"/>
                      <a:pt x="1252" y="558"/>
                    </a:cubicBezTo>
                    <a:lnTo>
                      <a:pt x="569" y="46"/>
                    </a:lnTo>
                    <a:cubicBezTo>
                      <a:pt x="553" y="14"/>
                      <a:pt x="529" y="0"/>
                      <a:pt x="49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0"/>
              <p:cNvSpPr/>
              <p:nvPr/>
            </p:nvSpPr>
            <p:spPr>
              <a:xfrm>
                <a:off x="8068375" y="3189913"/>
                <a:ext cx="313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262" extrusionOk="0">
                    <a:moveTo>
                      <a:pt x="477" y="0"/>
                    </a:moveTo>
                    <a:cubicBezTo>
                      <a:pt x="390" y="0"/>
                      <a:pt x="298" y="49"/>
                      <a:pt x="228" y="119"/>
                    </a:cubicBezTo>
                    <a:cubicBezTo>
                      <a:pt x="57" y="233"/>
                      <a:pt x="0" y="404"/>
                      <a:pt x="57" y="517"/>
                    </a:cubicBezTo>
                    <a:lnTo>
                      <a:pt x="512" y="1200"/>
                    </a:lnTo>
                    <a:cubicBezTo>
                      <a:pt x="534" y="1243"/>
                      <a:pt x="572" y="1262"/>
                      <a:pt x="624" y="1262"/>
                    </a:cubicBezTo>
                    <a:cubicBezTo>
                      <a:pt x="708" y="1262"/>
                      <a:pt x="827" y="1213"/>
                      <a:pt x="967" y="1143"/>
                    </a:cubicBezTo>
                    <a:cubicBezTo>
                      <a:pt x="1138" y="972"/>
                      <a:pt x="1252" y="802"/>
                      <a:pt x="1138" y="688"/>
                    </a:cubicBezTo>
                    <a:lnTo>
                      <a:pt x="626" y="62"/>
                    </a:lnTo>
                    <a:cubicBezTo>
                      <a:pt x="583" y="19"/>
                      <a:pt x="531" y="0"/>
                      <a:pt x="47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0"/>
              <p:cNvSpPr/>
              <p:nvPr/>
            </p:nvSpPr>
            <p:spPr>
              <a:xfrm>
                <a:off x="8035675" y="3205538"/>
                <a:ext cx="370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66" extrusionOk="0">
                    <a:moveTo>
                      <a:pt x="891" y="1"/>
                    </a:moveTo>
                    <a:cubicBezTo>
                      <a:pt x="785" y="1"/>
                      <a:pt x="631" y="50"/>
                      <a:pt x="455" y="120"/>
                    </a:cubicBezTo>
                    <a:cubicBezTo>
                      <a:pt x="228" y="234"/>
                      <a:pt x="0" y="347"/>
                      <a:pt x="57" y="461"/>
                    </a:cubicBezTo>
                    <a:lnTo>
                      <a:pt x="285" y="1257"/>
                    </a:lnTo>
                    <a:cubicBezTo>
                      <a:pt x="316" y="1320"/>
                      <a:pt x="415" y="1365"/>
                      <a:pt x="555" y="1365"/>
                    </a:cubicBezTo>
                    <a:cubicBezTo>
                      <a:pt x="671" y="1365"/>
                      <a:pt x="813" y="1334"/>
                      <a:pt x="967" y="1257"/>
                    </a:cubicBezTo>
                    <a:cubicBezTo>
                      <a:pt x="1308" y="1144"/>
                      <a:pt x="1479" y="916"/>
                      <a:pt x="1422" y="802"/>
                    </a:cubicBezTo>
                    <a:lnTo>
                      <a:pt x="1024" y="63"/>
                    </a:lnTo>
                    <a:cubicBezTo>
                      <a:pt x="1002" y="19"/>
                      <a:pt x="956" y="1"/>
                      <a:pt x="89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0"/>
              <p:cNvSpPr/>
              <p:nvPr/>
            </p:nvSpPr>
            <p:spPr>
              <a:xfrm>
                <a:off x="8010075" y="3216488"/>
                <a:ext cx="227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40" extrusionOk="0">
                    <a:moveTo>
                      <a:pt x="475" y="1"/>
                    </a:moveTo>
                    <a:cubicBezTo>
                      <a:pt x="433" y="1"/>
                      <a:pt x="387" y="8"/>
                      <a:pt x="342" y="23"/>
                    </a:cubicBezTo>
                    <a:cubicBezTo>
                      <a:pt x="114" y="23"/>
                      <a:pt x="0" y="137"/>
                      <a:pt x="0" y="251"/>
                    </a:cubicBezTo>
                    <a:lnTo>
                      <a:pt x="57" y="1104"/>
                    </a:lnTo>
                    <a:cubicBezTo>
                      <a:pt x="99" y="1187"/>
                      <a:pt x="201" y="1240"/>
                      <a:pt x="343" y="1240"/>
                    </a:cubicBezTo>
                    <a:cubicBezTo>
                      <a:pt x="394" y="1240"/>
                      <a:pt x="451" y="1233"/>
                      <a:pt x="512" y="1218"/>
                    </a:cubicBezTo>
                    <a:cubicBezTo>
                      <a:pt x="740" y="1218"/>
                      <a:pt x="910" y="1047"/>
                      <a:pt x="910" y="933"/>
                    </a:cubicBezTo>
                    <a:lnTo>
                      <a:pt x="683" y="137"/>
                    </a:lnTo>
                    <a:cubicBezTo>
                      <a:pt x="683" y="54"/>
                      <a:pt x="591" y="1"/>
                      <a:pt x="47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0"/>
              <p:cNvSpPr/>
              <p:nvPr/>
            </p:nvSpPr>
            <p:spPr>
              <a:xfrm>
                <a:off x="7971675" y="3217063"/>
                <a:ext cx="28475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67" extrusionOk="0">
                    <a:moveTo>
                      <a:pt x="626" y="0"/>
                    </a:moveTo>
                    <a:cubicBezTo>
                      <a:pt x="399" y="0"/>
                      <a:pt x="171" y="57"/>
                      <a:pt x="171" y="171"/>
                    </a:cubicBezTo>
                    <a:lnTo>
                      <a:pt x="1" y="967"/>
                    </a:lnTo>
                    <a:cubicBezTo>
                      <a:pt x="1" y="1081"/>
                      <a:pt x="228" y="1251"/>
                      <a:pt x="569" y="1251"/>
                    </a:cubicBezTo>
                    <a:cubicBezTo>
                      <a:pt x="622" y="1262"/>
                      <a:pt x="674" y="1267"/>
                      <a:pt x="724" y="1267"/>
                    </a:cubicBezTo>
                    <a:cubicBezTo>
                      <a:pt x="949" y="1267"/>
                      <a:pt x="1138" y="1174"/>
                      <a:pt x="1138" y="1081"/>
                    </a:cubicBezTo>
                    <a:lnTo>
                      <a:pt x="1138" y="228"/>
                    </a:lnTo>
                    <a:cubicBezTo>
                      <a:pt x="1138" y="114"/>
                      <a:pt x="911" y="57"/>
                      <a:pt x="6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0"/>
              <p:cNvSpPr/>
              <p:nvPr/>
            </p:nvSpPr>
            <p:spPr>
              <a:xfrm>
                <a:off x="7938975" y="3210438"/>
                <a:ext cx="27025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38" extrusionOk="0">
                    <a:moveTo>
                      <a:pt x="593" y="0"/>
                    </a:moveTo>
                    <a:cubicBezTo>
                      <a:pt x="504" y="0"/>
                      <a:pt x="432" y="28"/>
                      <a:pt x="398" y="94"/>
                    </a:cubicBezTo>
                    <a:lnTo>
                      <a:pt x="57" y="834"/>
                    </a:lnTo>
                    <a:cubicBezTo>
                      <a:pt x="0" y="891"/>
                      <a:pt x="114" y="1118"/>
                      <a:pt x="342" y="1175"/>
                    </a:cubicBezTo>
                    <a:cubicBezTo>
                      <a:pt x="428" y="1219"/>
                      <a:pt x="515" y="1237"/>
                      <a:pt x="590" y="1237"/>
                    </a:cubicBezTo>
                    <a:cubicBezTo>
                      <a:pt x="710" y="1237"/>
                      <a:pt x="797" y="1189"/>
                      <a:pt x="797" y="1118"/>
                    </a:cubicBezTo>
                    <a:lnTo>
                      <a:pt x="1081" y="322"/>
                    </a:lnTo>
                    <a:cubicBezTo>
                      <a:pt x="1081" y="208"/>
                      <a:pt x="967" y="94"/>
                      <a:pt x="797" y="38"/>
                    </a:cubicBezTo>
                    <a:cubicBezTo>
                      <a:pt x="726" y="14"/>
                      <a:pt x="655" y="0"/>
                      <a:pt x="5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0"/>
              <p:cNvSpPr/>
              <p:nvPr/>
            </p:nvSpPr>
            <p:spPr>
              <a:xfrm>
                <a:off x="7937550" y="3006588"/>
                <a:ext cx="64025" cy="17777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7111" extrusionOk="0">
                    <a:moveTo>
                      <a:pt x="569" y="1"/>
                    </a:moveTo>
                    <a:lnTo>
                      <a:pt x="0" y="911"/>
                    </a:lnTo>
                    <a:cubicBezTo>
                      <a:pt x="0" y="911"/>
                      <a:pt x="57" y="911"/>
                      <a:pt x="228" y="1025"/>
                    </a:cubicBezTo>
                    <a:cubicBezTo>
                      <a:pt x="342" y="1138"/>
                      <a:pt x="512" y="1309"/>
                      <a:pt x="683" y="1480"/>
                    </a:cubicBezTo>
                    <a:cubicBezTo>
                      <a:pt x="1024" y="1935"/>
                      <a:pt x="1309" y="2731"/>
                      <a:pt x="1422" y="3527"/>
                    </a:cubicBezTo>
                    <a:cubicBezTo>
                      <a:pt x="1479" y="4381"/>
                      <a:pt x="1422" y="5177"/>
                      <a:pt x="1366" y="5859"/>
                    </a:cubicBezTo>
                    <a:cubicBezTo>
                      <a:pt x="1252" y="6542"/>
                      <a:pt x="1195" y="6997"/>
                      <a:pt x="1195" y="6997"/>
                    </a:cubicBezTo>
                    <a:lnTo>
                      <a:pt x="2276" y="7111"/>
                    </a:lnTo>
                    <a:cubicBezTo>
                      <a:pt x="2276" y="7111"/>
                      <a:pt x="2333" y="6656"/>
                      <a:pt x="2446" y="6030"/>
                    </a:cubicBezTo>
                    <a:cubicBezTo>
                      <a:pt x="2503" y="5348"/>
                      <a:pt x="2560" y="4324"/>
                      <a:pt x="2446" y="3414"/>
                    </a:cubicBezTo>
                    <a:cubicBezTo>
                      <a:pt x="2333" y="2447"/>
                      <a:pt x="2048" y="1480"/>
                      <a:pt x="1536" y="854"/>
                    </a:cubicBezTo>
                    <a:cubicBezTo>
                      <a:pt x="1309" y="570"/>
                      <a:pt x="1024" y="342"/>
                      <a:pt x="854" y="171"/>
                    </a:cubicBezTo>
                    <a:cubicBezTo>
                      <a:pt x="683" y="58"/>
                      <a:pt x="569" y="1"/>
                      <a:pt x="569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0"/>
              <p:cNvSpPr/>
              <p:nvPr/>
            </p:nvSpPr>
            <p:spPr>
              <a:xfrm>
                <a:off x="7937550" y="3029338"/>
                <a:ext cx="37000" cy="15220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088" fill="none" extrusionOk="0">
                    <a:moveTo>
                      <a:pt x="0" y="1"/>
                    </a:moveTo>
                    <a:cubicBezTo>
                      <a:pt x="0" y="1"/>
                      <a:pt x="57" y="1"/>
                      <a:pt x="228" y="115"/>
                    </a:cubicBezTo>
                    <a:cubicBezTo>
                      <a:pt x="342" y="228"/>
                      <a:pt x="512" y="399"/>
                      <a:pt x="683" y="570"/>
                    </a:cubicBezTo>
                    <a:cubicBezTo>
                      <a:pt x="1024" y="1025"/>
                      <a:pt x="1309" y="1821"/>
                      <a:pt x="1422" y="2617"/>
                    </a:cubicBezTo>
                    <a:cubicBezTo>
                      <a:pt x="1479" y="3471"/>
                      <a:pt x="1422" y="4267"/>
                      <a:pt x="1366" y="4949"/>
                    </a:cubicBezTo>
                    <a:cubicBezTo>
                      <a:pt x="1252" y="5632"/>
                      <a:pt x="1195" y="6087"/>
                      <a:pt x="1195" y="608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0"/>
              <p:cNvSpPr/>
              <p:nvPr/>
            </p:nvSpPr>
            <p:spPr>
              <a:xfrm>
                <a:off x="7951775" y="3006588"/>
                <a:ext cx="49800" cy="17777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7111" fill="none" extrusionOk="0">
                    <a:moveTo>
                      <a:pt x="1707" y="7111"/>
                    </a:moveTo>
                    <a:cubicBezTo>
                      <a:pt x="1707" y="7111"/>
                      <a:pt x="1764" y="6656"/>
                      <a:pt x="1877" y="6030"/>
                    </a:cubicBezTo>
                    <a:cubicBezTo>
                      <a:pt x="1934" y="5348"/>
                      <a:pt x="1991" y="4324"/>
                      <a:pt x="1877" y="3414"/>
                    </a:cubicBezTo>
                    <a:cubicBezTo>
                      <a:pt x="1764" y="2447"/>
                      <a:pt x="1479" y="1480"/>
                      <a:pt x="967" y="854"/>
                    </a:cubicBezTo>
                    <a:cubicBezTo>
                      <a:pt x="740" y="570"/>
                      <a:pt x="455" y="342"/>
                      <a:pt x="285" y="171"/>
                    </a:cubicBezTo>
                    <a:cubicBezTo>
                      <a:pt x="114" y="58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0"/>
              <p:cNvSpPr/>
              <p:nvPr/>
            </p:nvSpPr>
            <p:spPr>
              <a:xfrm>
                <a:off x="7968825" y="3155638"/>
                <a:ext cx="313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808" extrusionOk="0">
                    <a:moveTo>
                      <a:pt x="240" y="0"/>
                    </a:moveTo>
                    <a:cubicBezTo>
                      <a:pt x="142" y="0"/>
                      <a:pt x="50" y="148"/>
                      <a:pt x="1" y="296"/>
                    </a:cubicBezTo>
                    <a:cubicBezTo>
                      <a:pt x="1" y="523"/>
                      <a:pt x="58" y="694"/>
                      <a:pt x="171" y="694"/>
                    </a:cubicBezTo>
                    <a:lnTo>
                      <a:pt x="968" y="808"/>
                    </a:lnTo>
                    <a:cubicBezTo>
                      <a:pt x="1082" y="808"/>
                      <a:pt x="1195" y="694"/>
                      <a:pt x="1252" y="523"/>
                    </a:cubicBezTo>
                    <a:cubicBezTo>
                      <a:pt x="1252" y="296"/>
                      <a:pt x="1195" y="125"/>
                      <a:pt x="1082" y="125"/>
                    </a:cubicBezTo>
                    <a:lnTo>
                      <a:pt x="285" y="11"/>
                    </a:lnTo>
                    <a:cubicBezTo>
                      <a:pt x="270" y="4"/>
                      <a:pt x="255" y="0"/>
                      <a:pt x="24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0"/>
              <p:cNvSpPr/>
              <p:nvPr/>
            </p:nvSpPr>
            <p:spPr>
              <a:xfrm>
                <a:off x="7971675" y="3126038"/>
                <a:ext cx="3130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41" extrusionOk="0">
                    <a:moveTo>
                      <a:pt x="228" y="1"/>
                    </a:moveTo>
                    <a:cubicBezTo>
                      <a:pt x="114" y="1"/>
                      <a:pt x="57" y="114"/>
                      <a:pt x="1" y="285"/>
                    </a:cubicBezTo>
                    <a:cubicBezTo>
                      <a:pt x="1" y="456"/>
                      <a:pt x="114" y="626"/>
                      <a:pt x="228" y="626"/>
                    </a:cubicBezTo>
                    <a:lnTo>
                      <a:pt x="1024" y="740"/>
                    </a:lnTo>
                    <a:cubicBezTo>
                      <a:pt x="1138" y="740"/>
                      <a:pt x="1252" y="626"/>
                      <a:pt x="1252" y="399"/>
                    </a:cubicBezTo>
                    <a:cubicBezTo>
                      <a:pt x="1252" y="171"/>
                      <a:pt x="1195" y="1"/>
                      <a:pt x="108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0"/>
              <p:cNvSpPr/>
              <p:nvPr/>
            </p:nvSpPr>
            <p:spPr>
              <a:xfrm>
                <a:off x="7971675" y="3089063"/>
                <a:ext cx="327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82" extrusionOk="0">
                    <a:moveTo>
                      <a:pt x="1024" y="1"/>
                    </a:moveTo>
                    <a:lnTo>
                      <a:pt x="171" y="115"/>
                    </a:lnTo>
                    <a:cubicBezTo>
                      <a:pt x="57" y="115"/>
                      <a:pt x="1" y="342"/>
                      <a:pt x="1" y="626"/>
                    </a:cubicBezTo>
                    <a:cubicBezTo>
                      <a:pt x="57" y="911"/>
                      <a:pt x="171" y="1082"/>
                      <a:pt x="285" y="1082"/>
                    </a:cubicBezTo>
                    <a:lnTo>
                      <a:pt x="1081" y="1082"/>
                    </a:lnTo>
                    <a:cubicBezTo>
                      <a:pt x="1195" y="1082"/>
                      <a:pt x="1309" y="854"/>
                      <a:pt x="1252" y="513"/>
                    </a:cubicBezTo>
                    <a:cubicBezTo>
                      <a:pt x="1252" y="228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0"/>
              <p:cNvSpPr/>
              <p:nvPr/>
            </p:nvSpPr>
            <p:spPr>
              <a:xfrm>
                <a:off x="7967400" y="3060363"/>
                <a:ext cx="313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22" extrusionOk="0">
                    <a:moveTo>
                      <a:pt x="958" y="0"/>
                    </a:moveTo>
                    <a:cubicBezTo>
                      <a:pt x="942" y="0"/>
                      <a:pt x="926" y="4"/>
                      <a:pt x="911" y="11"/>
                    </a:cubicBezTo>
                    <a:lnTo>
                      <a:pt x="115" y="296"/>
                    </a:lnTo>
                    <a:cubicBezTo>
                      <a:pt x="58" y="296"/>
                      <a:pt x="1" y="466"/>
                      <a:pt x="1" y="637"/>
                    </a:cubicBezTo>
                    <a:cubicBezTo>
                      <a:pt x="58" y="808"/>
                      <a:pt x="172" y="921"/>
                      <a:pt x="285" y="921"/>
                    </a:cubicBezTo>
                    <a:lnTo>
                      <a:pt x="1139" y="751"/>
                    </a:lnTo>
                    <a:cubicBezTo>
                      <a:pt x="1195" y="751"/>
                      <a:pt x="1252" y="523"/>
                      <a:pt x="1252" y="352"/>
                    </a:cubicBezTo>
                    <a:cubicBezTo>
                      <a:pt x="1203" y="155"/>
                      <a:pt x="1068" y="0"/>
                      <a:pt x="95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0"/>
              <p:cNvSpPr/>
              <p:nvPr/>
            </p:nvSpPr>
            <p:spPr>
              <a:xfrm>
                <a:off x="7954600" y="3026238"/>
                <a:ext cx="341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320" extrusionOk="0">
                    <a:moveTo>
                      <a:pt x="771" y="0"/>
                    </a:moveTo>
                    <a:cubicBezTo>
                      <a:pt x="758" y="0"/>
                      <a:pt x="748" y="4"/>
                      <a:pt x="740" y="11"/>
                    </a:cubicBezTo>
                    <a:lnTo>
                      <a:pt x="58" y="580"/>
                    </a:lnTo>
                    <a:cubicBezTo>
                      <a:pt x="1" y="637"/>
                      <a:pt x="1" y="807"/>
                      <a:pt x="115" y="1035"/>
                    </a:cubicBezTo>
                    <a:cubicBezTo>
                      <a:pt x="285" y="1206"/>
                      <a:pt x="399" y="1319"/>
                      <a:pt x="513" y="1319"/>
                    </a:cubicBezTo>
                    <a:lnTo>
                      <a:pt x="1252" y="978"/>
                    </a:lnTo>
                    <a:cubicBezTo>
                      <a:pt x="1366" y="921"/>
                      <a:pt x="1366" y="637"/>
                      <a:pt x="1195" y="352"/>
                    </a:cubicBezTo>
                    <a:cubicBezTo>
                      <a:pt x="1047" y="155"/>
                      <a:pt x="856" y="0"/>
                      <a:pt x="7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0"/>
              <p:cNvSpPr/>
              <p:nvPr/>
            </p:nvSpPr>
            <p:spPr>
              <a:xfrm>
                <a:off x="7937550" y="3004613"/>
                <a:ext cx="2845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223" extrusionOk="0">
                    <a:moveTo>
                      <a:pt x="596" y="0"/>
                    </a:moveTo>
                    <a:cubicBezTo>
                      <a:pt x="530" y="0"/>
                      <a:pt x="481" y="29"/>
                      <a:pt x="455" y="80"/>
                    </a:cubicBezTo>
                    <a:lnTo>
                      <a:pt x="57" y="819"/>
                    </a:lnTo>
                    <a:cubicBezTo>
                      <a:pt x="0" y="876"/>
                      <a:pt x="57" y="1047"/>
                      <a:pt x="171" y="1104"/>
                    </a:cubicBezTo>
                    <a:cubicBezTo>
                      <a:pt x="241" y="1174"/>
                      <a:pt x="312" y="1222"/>
                      <a:pt x="382" y="1222"/>
                    </a:cubicBezTo>
                    <a:cubicBezTo>
                      <a:pt x="425" y="1222"/>
                      <a:pt x="469" y="1204"/>
                      <a:pt x="512" y="1160"/>
                    </a:cubicBezTo>
                    <a:lnTo>
                      <a:pt x="1081" y="535"/>
                    </a:lnTo>
                    <a:cubicBezTo>
                      <a:pt x="1138" y="478"/>
                      <a:pt x="1138" y="250"/>
                      <a:pt x="910" y="137"/>
                    </a:cubicBezTo>
                    <a:cubicBezTo>
                      <a:pt x="785" y="43"/>
                      <a:pt x="677" y="0"/>
                      <a:pt x="59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0"/>
              <p:cNvSpPr/>
              <p:nvPr/>
            </p:nvSpPr>
            <p:spPr>
              <a:xfrm>
                <a:off x="7940400" y="2935488"/>
                <a:ext cx="140800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400" extrusionOk="0">
                    <a:moveTo>
                      <a:pt x="4835" y="1"/>
                    </a:moveTo>
                    <a:cubicBezTo>
                      <a:pt x="4835" y="1"/>
                      <a:pt x="4551" y="228"/>
                      <a:pt x="4152" y="513"/>
                    </a:cubicBezTo>
                    <a:cubicBezTo>
                      <a:pt x="3697" y="797"/>
                      <a:pt x="3129" y="1138"/>
                      <a:pt x="2560" y="1423"/>
                    </a:cubicBezTo>
                    <a:cubicBezTo>
                      <a:pt x="1991" y="1707"/>
                      <a:pt x="1365" y="1935"/>
                      <a:pt x="967" y="1935"/>
                    </a:cubicBezTo>
                    <a:cubicBezTo>
                      <a:pt x="834" y="1954"/>
                      <a:pt x="721" y="1960"/>
                      <a:pt x="628" y="1960"/>
                    </a:cubicBezTo>
                    <a:cubicBezTo>
                      <a:pt x="443" y="1960"/>
                      <a:pt x="341" y="1935"/>
                      <a:pt x="341" y="1935"/>
                    </a:cubicBezTo>
                    <a:lnTo>
                      <a:pt x="0" y="3300"/>
                    </a:lnTo>
                    <a:cubicBezTo>
                      <a:pt x="0" y="3300"/>
                      <a:pt x="114" y="3357"/>
                      <a:pt x="285" y="3357"/>
                    </a:cubicBezTo>
                    <a:cubicBezTo>
                      <a:pt x="398" y="3385"/>
                      <a:pt x="526" y="3399"/>
                      <a:pt x="668" y="3399"/>
                    </a:cubicBezTo>
                    <a:cubicBezTo>
                      <a:pt x="811" y="3399"/>
                      <a:pt x="967" y="3385"/>
                      <a:pt x="1138" y="3357"/>
                    </a:cubicBezTo>
                    <a:cubicBezTo>
                      <a:pt x="1763" y="3300"/>
                      <a:pt x="2503" y="3015"/>
                      <a:pt x="3185" y="2674"/>
                    </a:cubicBezTo>
                    <a:cubicBezTo>
                      <a:pt x="3868" y="2333"/>
                      <a:pt x="4437" y="1991"/>
                      <a:pt x="4892" y="1707"/>
                    </a:cubicBezTo>
                    <a:cubicBezTo>
                      <a:pt x="5347" y="1423"/>
                      <a:pt x="5631" y="1195"/>
                      <a:pt x="5631" y="1195"/>
                    </a:cubicBezTo>
                    <a:lnTo>
                      <a:pt x="4835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0"/>
              <p:cNvSpPr/>
              <p:nvPr/>
            </p:nvSpPr>
            <p:spPr>
              <a:xfrm>
                <a:off x="7940400" y="2965363"/>
                <a:ext cx="1408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2219" fill="none" extrusionOk="0">
                    <a:moveTo>
                      <a:pt x="0" y="2105"/>
                    </a:moveTo>
                    <a:cubicBezTo>
                      <a:pt x="0" y="2105"/>
                      <a:pt x="114" y="2162"/>
                      <a:pt x="285" y="2162"/>
                    </a:cubicBezTo>
                    <a:cubicBezTo>
                      <a:pt x="512" y="2219"/>
                      <a:pt x="796" y="2219"/>
                      <a:pt x="1138" y="2162"/>
                    </a:cubicBezTo>
                    <a:cubicBezTo>
                      <a:pt x="1763" y="2105"/>
                      <a:pt x="2503" y="1820"/>
                      <a:pt x="3185" y="1479"/>
                    </a:cubicBezTo>
                    <a:cubicBezTo>
                      <a:pt x="3868" y="1138"/>
                      <a:pt x="4437" y="796"/>
                      <a:pt x="4892" y="512"/>
                    </a:cubicBezTo>
                    <a:cubicBezTo>
                      <a:pt x="5347" y="228"/>
                      <a:pt x="5631" y="0"/>
                      <a:pt x="5631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0"/>
              <p:cNvSpPr/>
              <p:nvPr/>
            </p:nvSpPr>
            <p:spPr>
              <a:xfrm>
                <a:off x="7948925" y="2935488"/>
                <a:ext cx="11237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1992" fill="none" extrusionOk="0">
                    <a:moveTo>
                      <a:pt x="4494" y="1"/>
                    </a:moveTo>
                    <a:cubicBezTo>
                      <a:pt x="4494" y="1"/>
                      <a:pt x="4210" y="228"/>
                      <a:pt x="3811" y="513"/>
                    </a:cubicBezTo>
                    <a:cubicBezTo>
                      <a:pt x="3356" y="797"/>
                      <a:pt x="2788" y="1138"/>
                      <a:pt x="2219" y="1423"/>
                    </a:cubicBezTo>
                    <a:cubicBezTo>
                      <a:pt x="1650" y="1707"/>
                      <a:pt x="1024" y="1935"/>
                      <a:pt x="626" y="1935"/>
                    </a:cubicBezTo>
                    <a:cubicBezTo>
                      <a:pt x="228" y="1991"/>
                      <a:pt x="0" y="1935"/>
                      <a:pt x="0" y="1935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0"/>
              <p:cNvSpPr/>
              <p:nvPr/>
            </p:nvSpPr>
            <p:spPr>
              <a:xfrm>
                <a:off x="8044200" y="2938213"/>
                <a:ext cx="2987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90" extrusionOk="0">
                    <a:moveTo>
                      <a:pt x="317" y="0"/>
                    </a:moveTo>
                    <a:cubicBezTo>
                      <a:pt x="266" y="0"/>
                      <a:pt x="215" y="19"/>
                      <a:pt x="171" y="62"/>
                    </a:cubicBezTo>
                    <a:cubicBezTo>
                      <a:pt x="57" y="119"/>
                      <a:pt x="0" y="290"/>
                      <a:pt x="57" y="404"/>
                    </a:cubicBezTo>
                    <a:lnTo>
                      <a:pt x="683" y="1371"/>
                    </a:lnTo>
                    <a:cubicBezTo>
                      <a:pt x="753" y="1441"/>
                      <a:pt x="845" y="1489"/>
                      <a:pt x="932" y="1489"/>
                    </a:cubicBezTo>
                    <a:cubicBezTo>
                      <a:pt x="986" y="1489"/>
                      <a:pt x="1038" y="1471"/>
                      <a:pt x="1081" y="1427"/>
                    </a:cubicBezTo>
                    <a:cubicBezTo>
                      <a:pt x="1195" y="1371"/>
                      <a:pt x="1195" y="1200"/>
                      <a:pt x="1138" y="1086"/>
                    </a:cubicBezTo>
                    <a:lnTo>
                      <a:pt x="512" y="119"/>
                    </a:lnTo>
                    <a:cubicBezTo>
                      <a:pt x="477" y="49"/>
                      <a:pt x="399" y="0"/>
                      <a:pt x="31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0"/>
              <p:cNvSpPr/>
              <p:nvPr/>
            </p:nvSpPr>
            <p:spPr>
              <a:xfrm>
                <a:off x="8024300" y="2951613"/>
                <a:ext cx="2987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483" extrusionOk="0">
                    <a:moveTo>
                      <a:pt x="329" y="1"/>
                    </a:moveTo>
                    <a:cubicBezTo>
                      <a:pt x="275" y="1"/>
                      <a:pt x="218" y="15"/>
                      <a:pt x="171" y="38"/>
                    </a:cubicBezTo>
                    <a:cubicBezTo>
                      <a:pt x="57" y="95"/>
                      <a:pt x="0" y="266"/>
                      <a:pt x="57" y="380"/>
                    </a:cubicBezTo>
                    <a:lnTo>
                      <a:pt x="683" y="1346"/>
                    </a:lnTo>
                    <a:cubicBezTo>
                      <a:pt x="724" y="1430"/>
                      <a:pt x="827" y="1483"/>
                      <a:pt x="924" y="1483"/>
                    </a:cubicBezTo>
                    <a:cubicBezTo>
                      <a:pt x="959" y="1483"/>
                      <a:pt x="994" y="1475"/>
                      <a:pt x="1024" y="1460"/>
                    </a:cubicBezTo>
                    <a:cubicBezTo>
                      <a:pt x="1195" y="1346"/>
                      <a:pt x="1195" y="1176"/>
                      <a:pt x="1138" y="1062"/>
                    </a:cubicBezTo>
                    <a:lnTo>
                      <a:pt x="512" y="95"/>
                    </a:lnTo>
                    <a:cubicBezTo>
                      <a:pt x="479" y="28"/>
                      <a:pt x="406" y="1"/>
                      <a:pt x="32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0"/>
              <p:cNvSpPr/>
              <p:nvPr/>
            </p:nvSpPr>
            <p:spPr>
              <a:xfrm>
                <a:off x="8001550" y="2962388"/>
                <a:ext cx="341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604" extrusionOk="0">
                    <a:moveTo>
                      <a:pt x="492" y="0"/>
                    </a:moveTo>
                    <a:cubicBezTo>
                      <a:pt x="423" y="0"/>
                      <a:pt x="350" y="19"/>
                      <a:pt x="284" y="62"/>
                    </a:cubicBezTo>
                    <a:cubicBezTo>
                      <a:pt x="114" y="176"/>
                      <a:pt x="0" y="347"/>
                      <a:pt x="57" y="460"/>
                    </a:cubicBezTo>
                    <a:lnTo>
                      <a:pt x="569" y="1484"/>
                    </a:lnTo>
                    <a:cubicBezTo>
                      <a:pt x="604" y="1555"/>
                      <a:pt x="704" y="1603"/>
                      <a:pt x="830" y="1603"/>
                    </a:cubicBezTo>
                    <a:cubicBezTo>
                      <a:pt x="907" y="1603"/>
                      <a:pt x="994" y="1585"/>
                      <a:pt x="1081" y="1541"/>
                    </a:cubicBezTo>
                    <a:cubicBezTo>
                      <a:pt x="1251" y="1427"/>
                      <a:pt x="1365" y="1200"/>
                      <a:pt x="1308" y="1086"/>
                    </a:cubicBezTo>
                    <a:lnTo>
                      <a:pt x="739" y="119"/>
                    </a:lnTo>
                    <a:cubicBezTo>
                      <a:pt x="704" y="49"/>
                      <a:pt x="604" y="0"/>
                      <a:pt x="4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0"/>
              <p:cNvSpPr/>
              <p:nvPr/>
            </p:nvSpPr>
            <p:spPr>
              <a:xfrm>
                <a:off x="7984475" y="2972463"/>
                <a:ext cx="2562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584" extrusionOk="0">
                    <a:moveTo>
                      <a:pt x="171" y="1"/>
                    </a:moveTo>
                    <a:cubicBezTo>
                      <a:pt x="57" y="57"/>
                      <a:pt x="0" y="228"/>
                      <a:pt x="57" y="342"/>
                    </a:cubicBezTo>
                    <a:lnTo>
                      <a:pt x="456" y="1423"/>
                    </a:lnTo>
                    <a:cubicBezTo>
                      <a:pt x="456" y="1503"/>
                      <a:pt x="541" y="1583"/>
                      <a:pt x="651" y="1583"/>
                    </a:cubicBezTo>
                    <a:cubicBezTo>
                      <a:pt x="697" y="1583"/>
                      <a:pt x="747" y="1570"/>
                      <a:pt x="797" y="1536"/>
                    </a:cubicBezTo>
                    <a:cubicBezTo>
                      <a:pt x="967" y="1479"/>
                      <a:pt x="1024" y="1309"/>
                      <a:pt x="967" y="1195"/>
                    </a:cubicBezTo>
                    <a:lnTo>
                      <a:pt x="512" y="171"/>
                    </a:lnTo>
                    <a:cubicBezTo>
                      <a:pt x="456" y="57"/>
                      <a:pt x="285" y="1"/>
                      <a:pt x="1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0"/>
              <p:cNvSpPr/>
              <p:nvPr/>
            </p:nvSpPr>
            <p:spPr>
              <a:xfrm>
                <a:off x="7963150" y="2979038"/>
                <a:ext cx="2420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630" extrusionOk="0">
                    <a:moveTo>
                      <a:pt x="378" y="1"/>
                    </a:moveTo>
                    <a:cubicBezTo>
                      <a:pt x="345" y="1"/>
                      <a:pt x="313" y="8"/>
                      <a:pt x="285" y="22"/>
                    </a:cubicBezTo>
                    <a:cubicBezTo>
                      <a:pt x="114" y="22"/>
                      <a:pt x="0" y="193"/>
                      <a:pt x="0" y="306"/>
                    </a:cubicBezTo>
                    <a:lnTo>
                      <a:pt x="114" y="1444"/>
                    </a:lnTo>
                    <a:cubicBezTo>
                      <a:pt x="114" y="1537"/>
                      <a:pt x="266" y="1630"/>
                      <a:pt x="445" y="1630"/>
                    </a:cubicBezTo>
                    <a:cubicBezTo>
                      <a:pt x="486" y="1630"/>
                      <a:pt x="527" y="1625"/>
                      <a:pt x="569" y="1615"/>
                    </a:cubicBezTo>
                    <a:cubicBezTo>
                      <a:pt x="853" y="1558"/>
                      <a:pt x="967" y="1387"/>
                      <a:pt x="967" y="1273"/>
                    </a:cubicBezTo>
                    <a:lnTo>
                      <a:pt x="626" y="193"/>
                    </a:lnTo>
                    <a:cubicBezTo>
                      <a:pt x="583" y="65"/>
                      <a:pt x="477" y="1"/>
                      <a:pt x="37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0"/>
              <p:cNvSpPr/>
              <p:nvPr/>
            </p:nvSpPr>
            <p:spPr>
              <a:xfrm>
                <a:off x="7937550" y="2979563"/>
                <a:ext cx="199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651" extrusionOk="0">
                    <a:moveTo>
                      <a:pt x="626" y="1"/>
                    </a:moveTo>
                    <a:cubicBezTo>
                      <a:pt x="512" y="1"/>
                      <a:pt x="455" y="115"/>
                      <a:pt x="399" y="228"/>
                    </a:cubicBezTo>
                    <a:lnTo>
                      <a:pt x="57" y="1309"/>
                    </a:lnTo>
                    <a:cubicBezTo>
                      <a:pt x="0" y="1480"/>
                      <a:pt x="171" y="1594"/>
                      <a:pt x="399" y="1651"/>
                    </a:cubicBezTo>
                    <a:cubicBezTo>
                      <a:pt x="569" y="1651"/>
                      <a:pt x="740" y="1594"/>
                      <a:pt x="740" y="1423"/>
                    </a:cubicBezTo>
                    <a:lnTo>
                      <a:pt x="797" y="285"/>
                    </a:lnTo>
                    <a:cubicBezTo>
                      <a:pt x="797" y="172"/>
                      <a:pt x="740" y="1"/>
                      <a:pt x="62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0"/>
              <p:cNvSpPr/>
              <p:nvPr/>
            </p:nvSpPr>
            <p:spPr>
              <a:xfrm>
                <a:off x="8039925" y="2901363"/>
                <a:ext cx="62600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8192" extrusionOk="0">
                    <a:moveTo>
                      <a:pt x="968" y="0"/>
                    </a:moveTo>
                    <a:lnTo>
                      <a:pt x="1" y="456"/>
                    </a:lnTo>
                    <a:cubicBezTo>
                      <a:pt x="1" y="456"/>
                      <a:pt x="228" y="854"/>
                      <a:pt x="456" y="1593"/>
                    </a:cubicBezTo>
                    <a:cubicBezTo>
                      <a:pt x="683" y="2276"/>
                      <a:pt x="1025" y="3243"/>
                      <a:pt x="1138" y="4210"/>
                    </a:cubicBezTo>
                    <a:cubicBezTo>
                      <a:pt x="1366" y="5177"/>
                      <a:pt x="1423" y="6144"/>
                      <a:pt x="1423" y="6826"/>
                    </a:cubicBezTo>
                    <a:cubicBezTo>
                      <a:pt x="1423" y="7168"/>
                      <a:pt x="1309" y="7509"/>
                      <a:pt x="1309" y="7736"/>
                    </a:cubicBezTo>
                    <a:cubicBezTo>
                      <a:pt x="1309" y="7964"/>
                      <a:pt x="1252" y="8078"/>
                      <a:pt x="1252" y="8078"/>
                    </a:cubicBezTo>
                    <a:lnTo>
                      <a:pt x="2333" y="8191"/>
                    </a:lnTo>
                    <a:cubicBezTo>
                      <a:pt x="2333" y="8191"/>
                      <a:pt x="2333" y="8078"/>
                      <a:pt x="2390" y="7850"/>
                    </a:cubicBezTo>
                    <a:cubicBezTo>
                      <a:pt x="2390" y="7623"/>
                      <a:pt x="2447" y="7338"/>
                      <a:pt x="2447" y="6940"/>
                    </a:cubicBezTo>
                    <a:cubicBezTo>
                      <a:pt x="2504" y="6087"/>
                      <a:pt x="2447" y="5006"/>
                      <a:pt x="2219" y="3982"/>
                    </a:cubicBezTo>
                    <a:cubicBezTo>
                      <a:pt x="2049" y="2958"/>
                      <a:pt x="1707" y="1991"/>
                      <a:pt x="1480" y="1195"/>
                    </a:cubicBezTo>
                    <a:cubicBezTo>
                      <a:pt x="1195" y="456"/>
                      <a:pt x="968" y="0"/>
                      <a:pt x="968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0"/>
              <p:cNvSpPr/>
              <p:nvPr/>
            </p:nvSpPr>
            <p:spPr>
              <a:xfrm>
                <a:off x="8039925" y="2912738"/>
                <a:ext cx="35575" cy="1905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7623" fill="none" extrusionOk="0">
                    <a:moveTo>
                      <a:pt x="1" y="1"/>
                    </a:moveTo>
                    <a:cubicBezTo>
                      <a:pt x="1" y="1"/>
                      <a:pt x="228" y="399"/>
                      <a:pt x="456" y="1138"/>
                    </a:cubicBezTo>
                    <a:cubicBezTo>
                      <a:pt x="683" y="1821"/>
                      <a:pt x="968" y="2788"/>
                      <a:pt x="1138" y="3755"/>
                    </a:cubicBezTo>
                    <a:cubicBezTo>
                      <a:pt x="1366" y="4722"/>
                      <a:pt x="1423" y="5689"/>
                      <a:pt x="1423" y="6371"/>
                    </a:cubicBezTo>
                    <a:cubicBezTo>
                      <a:pt x="1423" y="6713"/>
                      <a:pt x="1309" y="7054"/>
                      <a:pt x="1309" y="7281"/>
                    </a:cubicBezTo>
                    <a:cubicBezTo>
                      <a:pt x="1309" y="7509"/>
                      <a:pt x="1252" y="7623"/>
                      <a:pt x="1252" y="762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0"/>
              <p:cNvSpPr/>
              <p:nvPr/>
            </p:nvSpPr>
            <p:spPr>
              <a:xfrm>
                <a:off x="8064100" y="2901363"/>
                <a:ext cx="3842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192" fill="none" extrusionOk="0">
                    <a:moveTo>
                      <a:pt x="1366" y="8191"/>
                    </a:moveTo>
                    <a:cubicBezTo>
                      <a:pt x="1366" y="8191"/>
                      <a:pt x="1366" y="8078"/>
                      <a:pt x="1423" y="7850"/>
                    </a:cubicBezTo>
                    <a:cubicBezTo>
                      <a:pt x="1423" y="7623"/>
                      <a:pt x="1480" y="7338"/>
                      <a:pt x="1480" y="6940"/>
                    </a:cubicBezTo>
                    <a:cubicBezTo>
                      <a:pt x="1537" y="6087"/>
                      <a:pt x="1480" y="5006"/>
                      <a:pt x="1252" y="3982"/>
                    </a:cubicBezTo>
                    <a:cubicBezTo>
                      <a:pt x="1082" y="2958"/>
                      <a:pt x="740" y="1991"/>
                      <a:pt x="513" y="1195"/>
                    </a:cubicBezTo>
                    <a:cubicBezTo>
                      <a:pt x="228" y="456"/>
                      <a:pt x="1" y="0"/>
                      <a:pt x="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0"/>
              <p:cNvSpPr/>
              <p:nvPr/>
            </p:nvSpPr>
            <p:spPr>
              <a:xfrm>
                <a:off x="8072650" y="3074838"/>
                <a:ext cx="327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66" extrusionOk="0">
                    <a:moveTo>
                      <a:pt x="228" y="1"/>
                    </a:moveTo>
                    <a:cubicBezTo>
                      <a:pt x="171" y="1"/>
                      <a:pt x="57" y="115"/>
                      <a:pt x="0" y="342"/>
                    </a:cubicBezTo>
                    <a:cubicBezTo>
                      <a:pt x="0" y="570"/>
                      <a:pt x="57" y="740"/>
                      <a:pt x="171" y="797"/>
                    </a:cubicBezTo>
                    <a:lnTo>
                      <a:pt x="1024" y="854"/>
                    </a:lnTo>
                    <a:cubicBezTo>
                      <a:pt x="1039" y="862"/>
                      <a:pt x="1054" y="865"/>
                      <a:pt x="1069" y="865"/>
                    </a:cubicBezTo>
                    <a:cubicBezTo>
                      <a:pt x="1166" y="865"/>
                      <a:pt x="1251" y="711"/>
                      <a:pt x="1251" y="513"/>
                    </a:cubicBezTo>
                    <a:cubicBezTo>
                      <a:pt x="1308" y="285"/>
                      <a:pt x="1195" y="115"/>
                      <a:pt x="1081" y="58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0"/>
              <p:cNvSpPr/>
              <p:nvPr/>
            </p:nvSpPr>
            <p:spPr>
              <a:xfrm>
                <a:off x="8072650" y="3039288"/>
                <a:ext cx="3272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55" extrusionOk="0">
                    <a:moveTo>
                      <a:pt x="1024" y="1"/>
                    </a:moveTo>
                    <a:lnTo>
                      <a:pt x="228" y="58"/>
                    </a:lnTo>
                    <a:cubicBezTo>
                      <a:pt x="114" y="115"/>
                      <a:pt x="0" y="285"/>
                      <a:pt x="57" y="456"/>
                    </a:cubicBezTo>
                    <a:cubicBezTo>
                      <a:pt x="57" y="684"/>
                      <a:pt x="114" y="854"/>
                      <a:pt x="228" y="854"/>
                    </a:cubicBezTo>
                    <a:lnTo>
                      <a:pt x="1081" y="854"/>
                    </a:lnTo>
                    <a:cubicBezTo>
                      <a:pt x="1195" y="854"/>
                      <a:pt x="1308" y="627"/>
                      <a:pt x="1251" y="399"/>
                    </a:cubicBezTo>
                    <a:cubicBezTo>
                      <a:pt x="1251" y="172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0"/>
              <p:cNvSpPr/>
              <p:nvPr/>
            </p:nvSpPr>
            <p:spPr>
              <a:xfrm>
                <a:off x="8068375" y="2998063"/>
                <a:ext cx="3415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09" extrusionOk="0">
                    <a:moveTo>
                      <a:pt x="967" y="0"/>
                    </a:moveTo>
                    <a:lnTo>
                      <a:pt x="171" y="171"/>
                    </a:lnTo>
                    <a:cubicBezTo>
                      <a:pt x="57" y="228"/>
                      <a:pt x="0" y="455"/>
                      <a:pt x="57" y="797"/>
                    </a:cubicBezTo>
                    <a:cubicBezTo>
                      <a:pt x="114" y="1081"/>
                      <a:pt x="228" y="1309"/>
                      <a:pt x="342" y="1309"/>
                    </a:cubicBezTo>
                    <a:lnTo>
                      <a:pt x="1138" y="1195"/>
                    </a:lnTo>
                    <a:cubicBezTo>
                      <a:pt x="1252" y="1195"/>
                      <a:pt x="1366" y="911"/>
                      <a:pt x="1309" y="569"/>
                    </a:cubicBezTo>
                    <a:cubicBezTo>
                      <a:pt x="1252" y="228"/>
                      <a:pt x="1081" y="0"/>
                      <a:pt x="96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0"/>
              <p:cNvSpPr/>
              <p:nvPr/>
            </p:nvSpPr>
            <p:spPr>
              <a:xfrm>
                <a:off x="8061275" y="2967913"/>
                <a:ext cx="3415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979" extrusionOk="0">
                    <a:moveTo>
                      <a:pt x="1014" y="1"/>
                    </a:moveTo>
                    <a:cubicBezTo>
                      <a:pt x="998" y="1"/>
                      <a:pt x="982" y="4"/>
                      <a:pt x="967" y="12"/>
                    </a:cubicBezTo>
                    <a:lnTo>
                      <a:pt x="171" y="239"/>
                    </a:lnTo>
                    <a:cubicBezTo>
                      <a:pt x="57" y="239"/>
                      <a:pt x="0" y="467"/>
                      <a:pt x="57" y="638"/>
                    </a:cubicBezTo>
                    <a:cubicBezTo>
                      <a:pt x="114" y="865"/>
                      <a:pt x="284" y="979"/>
                      <a:pt x="341" y="979"/>
                    </a:cubicBezTo>
                    <a:lnTo>
                      <a:pt x="1195" y="808"/>
                    </a:lnTo>
                    <a:cubicBezTo>
                      <a:pt x="1308" y="751"/>
                      <a:pt x="1365" y="581"/>
                      <a:pt x="1308" y="353"/>
                    </a:cubicBezTo>
                    <a:cubicBezTo>
                      <a:pt x="1259" y="156"/>
                      <a:pt x="1124" y="1"/>
                      <a:pt x="101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0"/>
              <p:cNvSpPr/>
              <p:nvPr/>
            </p:nvSpPr>
            <p:spPr>
              <a:xfrm>
                <a:off x="8051300" y="2929588"/>
                <a:ext cx="34150" cy="329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8" extrusionOk="0">
                    <a:moveTo>
                      <a:pt x="948" y="0"/>
                    </a:moveTo>
                    <a:cubicBezTo>
                      <a:pt x="935" y="0"/>
                      <a:pt x="923" y="3"/>
                      <a:pt x="911" y="9"/>
                    </a:cubicBezTo>
                    <a:lnTo>
                      <a:pt x="115" y="294"/>
                    </a:lnTo>
                    <a:cubicBezTo>
                      <a:pt x="1" y="350"/>
                      <a:pt x="1" y="578"/>
                      <a:pt x="115" y="862"/>
                    </a:cubicBezTo>
                    <a:cubicBezTo>
                      <a:pt x="172" y="1147"/>
                      <a:pt x="342" y="1317"/>
                      <a:pt x="456" y="1317"/>
                    </a:cubicBezTo>
                    <a:lnTo>
                      <a:pt x="1252" y="1090"/>
                    </a:lnTo>
                    <a:cubicBezTo>
                      <a:pt x="1366" y="1033"/>
                      <a:pt x="1366" y="805"/>
                      <a:pt x="1309" y="464"/>
                    </a:cubicBezTo>
                    <a:cubicBezTo>
                      <a:pt x="1207" y="209"/>
                      <a:pt x="1060" y="0"/>
                      <a:pt x="94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0"/>
              <p:cNvSpPr/>
              <p:nvPr/>
            </p:nvSpPr>
            <p:spPr>
              <a:xfrm>
                <a:off x="8039925" y="2899588"/>
                <a:ext cx="3275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96" extrusionOk="0">
                    <a:moveTo>
                      <a:pt x="892" y="0"/>
                    </a:moveTo>
                    <a:cubicBezTo>
                      <a:pt x="877" y="0"/>
                      <a:pt x="864" y="5"/>
                      <a:pt x="854" y="15"/>
                    </a:cubicBezTo>
                    <a:lnTo>
                      <a:pt x="115" y="413"/>
                    </a:lnTo>
                    <a:cubicBezTo>
                      <a:pt x="1" y="470"/>
                      <a:pt x="1" y="640"/>
                      <a:pt x="58" y="811"/>
                    </a:cubicBezTo>
                    <a:cubicBezTo>
                      <a:pt x="171" y="982"/>
                      <a:pt x="342" y="1095"/>
                      <a:pt x="399" y="1095"/>
                    </a:cubicBezTo>
                    <a:lnTo>
                      <a:pt x="1195" y="754"/>
                    </a:lnTo>
                    <a:cubicBezTo>
                      <a:pt x="1309" y="697"/>
                      <a:pt x="1309" y="527"/>
                      <a:pt x="1195" y="299"/>
                    </a:cubicBezTo>
                    <a:cubicBezTo>
                      <a:pt x="1101" y="111"/>
                      <a:pt x="968" y="0"/>
                      <a:pt x="8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0"/>
              <p:cNvSpPr/>
              <p:nvPr/>
            </p:nvSpPr>
            <p:spPr>
              <a:xfrm>
                <a:off x="8129525" y="2944013"/>
                <a:ext cx="132275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633" extrusionOk="0">
                    <a:moveTo>
                      <a:pt x="0" y="1"/>
                    </a:moveTo>
                    <a:cubicBezTo>
                      <a:pt x="0" y="1"/>
                      <a:pt x="0" y="172"/>
                      <a:pt x="0" y="399"/>
                    </a:cubicBezTo>
                    <a:cubicBezTo>
                      <a:pt x="0" y="627"/>
                      <a:pt x="0" y="968"/>
                      <a:pt x="114" y="1366"/>
                    </a:cubicBezTo>
                    <a:cubicBezTo>
                      <a:pt x="342" y="2106"/>
                      <a:pt x="797" y="3016"/>
                      <a:pt x="1536" y="3755"/>
                    </a:cubicBezTo>
                    <a:cubicBezTo>
                      <a:pt x="2276" y="4495"/>
                      <a:pt x="3129" y="4950"/>
                      <a:pt x="3811" y="5234"/>
                    </a:cubicBezTo>
                    <a:cubicBezTo>
                      <a:pt x="4039" y="5291"/>
                      <a:pt x="4210" y="5405"/>
                      <a:pt x="4323" y="5405"/>
                    </a:cubicBezTo>
                    <a:cubicBezTo>
                      <a:pt x="4437" y="5462"/>
                      <a:pt x="4551" y="5518"/>
                      <a:pt x="4665" y="5518"/>
                    </a:cubicBezTo>
                    <a:cubicBezTo>
                      <a:pt x="4892" y="5575"/>
                      <a:pt x="4949" y="5632"/>
                      <a:pt x="4949" y="5632"/>
                    </a:cubicBezTo>
                    <a:lnTo>
                      <a:pt x="5290" y="4608"/>
                    </a:lnTo>
                    <a:cubicBezTo>
                      <a:pt x="5290" y="4608"/>
                      <a:pt x="5176" y="4551"/>
                      <a:pt x="4949" y="4495"/>
                    </a:cubicBezTo>
                    <a:cubicBezTo>
                      <a:pt x="4835" y="4495"/>
                      <a:pt x="4721" y="4438"/>
                      <a:pt x="4608" y="4381"/>
                    </a:cubicBezTo>
                    <a:cubicBezTo>
                      <a:pt x="4494" y="4381"/>
                      <a:pt x="4380" y="4324"/>
                      <a:pt x="4210" y="4267"/>
                    </a:cubicBezTo>
                    <a:cubicBezTo>
                      <a:pt x="3641" y="4039"/>
                      <a:pt x="2901" y="3584"/>
                      <a:pt x="2276" y="3016"/>
                    </a:cubicBezTo>
                    <a:cubicBezTo>
                      <a:pt x="1707" y="2390"/>
                      <a:pt x="1309" y="1650"/>
                      <a:pt x="1138" y="1082"/>
                    </a:cubicBezTo>
                    <a:cubicBezTo>
                      <a:pt x="1081" y="797"/>
                      <a:pt x="1081" y="513"/>
                      <a:pt x="1024" y="399"/>
                    </a:cubicBezTo>
                    <a:cubicBezTo>
                      <a:pt x="1024" y="228"/>
                      <a:pt x="1081" y="115"/>
                      <a:pt x="1081" y="1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0"/>
              <p:cNvSpPr/>
              <p:nvPr/>
            </p:nvSpPr>
            <p:spPr>
              <a:xfrm>
                <a:off x="8129525" y="2944013"/>
                <a:ext cx="123725" cy="14082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33" fill="none" extrusionOk="0">
                    <a:moveTo>
                      <a:pt x="0" y="1"/>
                    </a:moveTo>
                    <a:cubicBezTo>
                      <a:pt x="0" y="1"/>
                      <a:pt x="0" y="172"/>
                      <a:pt x="0" y="399"/>
                    </a:cubicBezTo>
                    <a:cubicBezTo>
                      <a:pt x="0" y="627"/>
                      <a:pt x="0" y="968"/>
                      <a:pt x="114" y="1366"/>
                    </a:cubicBezTo>
                    <a:cubicBezTo>
                      <a:pt x="342" y="2106"/>
                      <a:pt x="797" y="3016"/>
                      <a:pt x="1536" y="3755"/>
                    </a:cubicBezTo>
                    <a:cubicBezTo>
                      <a:pt x="2276" y="4495"/>
                      <a:pt x="3129" y="4950"/>
                      <a:pt x="3811" y="5234"/>
                    </a:cubicBezTo>
                    <a:cubicBezTo>
                      <a:pt x="4039" y="5291"/>
                      <a:pt x="4210" y="5405"/>
                      <a:pt x="4323" y="5405"/>
                    </a:cubicBezTo>
                    <a:cubicBezTo>
                      <a:pt x="4437" y="5462"/>
                      <a:pt x="4551" y="5518"/>
                      <a:pt x="4665" y="5518"/>
                    </a:cubicBezTo>
                    <a:cubicBezTo>
                      <a:pt x="4892" y="5575"/>
                      <a:pt x="4949" y="5632"/>
                      <a:pt x="4949" y="563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0"/>
              <p:cNvSpPr/>
              <p:nvPr/>
            </p:nvSpPr>
            <p:spPr>
              <a:xfrm>
                <a:off x="8155125" y="2946863"/>
                <a:ext cx="106675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4495" fill="none" extrusionOk="0">
                    <a:moveTo>
                      <a:pt x="4266" y="4494"/>
                    </a:moveTo>
                    <a:cubicBezTo>
                      <a:pt x="4266" y="4494"/>
                      <a:pt x="4152" y="4437"/>
                      <a:pt x="3925" y="4381"/>
                    </a:cubicBezTo>
                    <a:cubicBezTo>
                      <a:pt x="3811" y="4381"/>
                      <a:pt x="3697" y="4324"/>
                      <a:pt x="3584" y="4267"/>
                    </a:cubicBezTo>
                    <a:cubicBezTo>
                      <a:pt x="3470" y="4267"/>
                      <a:pt x="3356" y="4210"/>
                      <a:pt x="3186" y="4153"/>
                    </a:cubicBezTo>
                    <a:cubicBezTo>
                      <a:pt x="2617" y="3925"/>
                      <a:pt x="1877" y="3470"/>
                      <a:pt x="1252" y="2902"/>
                    </a:cubicBezTo>
                    <a:cubicBezTo>
                      <a:pt x="683" y="2276"/>
                      <a:pt x="285" y="1536"/>
                      <a:pt x="114" y="968"/>
                    </a:cubicBezTo>
                    <a:cubicBezTo>
                      <a:pt x="57" y="683"/>
                      <a:pt x="57" y="399"/>
                      <a:pt x="0" y="285"/>
                    </a:cubicBezTo>
                    <a:cubicBezTo>
                      <a:pt x="0" y="114"/>
                      <a:pt x="57" y="1"/>
                      <a:pt x="57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0"/>
              <p:cNvSpPr/>
              <p:nvPr/>
            </p:nvSpPr>
            <p:spPr>
              <a:xfrm>
                <a:off x="8227650" y="3050088"/>
                <a:ext cx="2560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241" extrusionOk="0">
                    <a:moveTo>
                      <a:pt x="547" y="0"/>
                    </a:moveTo>
                    <a:cubicBezTo>
                      <a:pt x="450" y="0"/>
                      <a:pt x="382" y="41"/>
                      <a:pt x="341" y="81"/>
                    </a:cubicBezTo>
                    <a:lnTo>
                      <a:pt x="57" y="877"/>
                    </a:lnTo>
                    <a:cubicBezTo>
                      <a:pt x="0" y="991"/>
                      <a:pt x="171" y="1162"/>
                      <a:pt x="341" y="1219"/>
                    </a:cubicBezTo>
                    <a:cubicBezTo>
                      <a:pt x="402" y="1234"/>
                      <a:pt x="459" y="1241"/>
                      <a:pt x="510" y="1241"/>
                    </a:cubicBezTo>
                    <a:cubicBezTo>
                      <a:pt x="648" y="1241"/>
                      <a:pt x="740" y="1188"/>
                      <a:pt x="740" y="1105"/>
                    </a:cubicBezTo>
                    <a:lnTo>
                      <a:pt x="967" y="308"/>
                    </a:lnTo>
                    <a:cubicBezTo>
                      <a:pt x="1024" y="195"/>
                      <a:pt x="910" y="81"/>
                      <a:pt x="683" y="24"/>
                    </a:cubicBezTo>
                    <a:cubicBezTo>
                      <a:pt x="633" y="7"/>
                      <a:pt x="588" y="0"/>
                      <a:pt x="54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0"/>
              <p:cNvSpPr/>
              <p:nvPr/>
            </p:nvSpPr>
            <p:spPr>
              <a:xfrm>
                <a:off x="8196350" y="3038238"/>
                <a:ext cx="2847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10" extrusionOk="0">
                    <a:moveTo>
                      <a:pt x="669" y="0"/>
                    </a:moveTo>
                    <a:cubicBezTo>
                      <a:pt x="598" y="0"/>
                      <a:pt x="541" y="15"/>
                      <a:pt x="513" y="43"/>
                    </a:cubicBezTo>
                    <a:lnTo>
                      <a:pt x="58" y="782"/>
                    </a:lnTo>
                    <a:cubicBezTo>
                      <a:pt x="1" y="839"/>
                      <a:pt x="114" y="1010"/>
                      <a:pt x="342" y="1124"/>
                    </a:cubicBezTo>
                    <a:cubicBezTo>
                      <a:pt x="427" y="1181"/>
                      <a:pt x="513" y="1209"/>
                      <a:pt x="584" y="1209"/>
                    </a:cubicBezTo>
                    <a:cubicBezTo>
                      <a:pt x="655" y="1209"/>
                      <a:pt x="712" y="1181"/>
                      <a:pt x="740" y="1124"/>
                    </a:cubicBezTo>
                    <a:lnTo>
                      <a:pt x="1138" y="384"/>
                    </a:lnTo>
                    <a:cubicBezTo>
                      <a:pt x="1138" y="270"/>
                      <a:pt x="1081" y="100"/>
                      <a:pt x="911" y="43"/>
                    </a:cubicBezTo>
                    <a:cubicBezTo>
                      <a:pt x="826" y="15"/>
                      <a:pt x="740" y="0"/>
                      <a:pt x="66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0"/>
              <p:cNvSpPr/>
              <p:nvPr/>
            </p:nvSpPr>
            <p:spPr>
              <a:xfrm>
                <a:off x="8166500" y="3017588"/>
                <a:ext cx="3700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402" extrusionOk="0">
                    <a:moveTo>
                      <a:pt x="749" y="1"/>
                    </a:moveTo>
                    <a:cubicBezTo>
                      <a:pt x="725" y="1"/>
                      <a:pt x="703" y="6"/>
                      <a:pt x="683" y="16"/>
                    </a:cubicBezTo>
                    <a:lnTo>
                      <a:pt x="57" y="641"/>
                    </a:lnTo>
                    <a:cubicBezTo>
                      <a:pt x="0" y="698"/>
                      <a:pt x="114" y="926"/>
                      <a:pt x="342" y="1153"/>
                    </a:cubicBezTo>
                    <a:cubicBezTo>
                      <a:pt x="559" y="1327"/>
                      <a:pt x="743" y="1401"/>
                      <a:pt x="868" y="1401"/>
                    </a:cubicBezTo>
                    <a:cubicBezTo>
                      <a:pt x="907" y="1401"/>
                      <a:pt x="940" y="1394"/>
                      <a:pt x="967" y="1381"/>
                    </a:cubicBezTo>
                    <a:lnTo>
                      <a:pt x="1422" y="698"/>
                    </a:lnTo>
                    <a:cubicBezTo>
                      <a:pt x="1479" y="585"/>
                      <a:pt x="1365" y="414"/>
                      <a:pt x="1195" y="243"/>
                    </a:cubicBezTo>
                    <a:cubicBezTo>
                      <a:pt x="1008" y="103"/>
                      <a:pt x="859" y="1"/>
                      <a:pt x="74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0"/>
              <p:cNvSpPr/>
              <p:nvPr/>
            </p:nvSpPr>
            <p:spPr>
              <a:xfrm>
                <a:off x="8148000" y="2997688"/>
                <a:ext cx="327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18" extrusionOk="0">
                    <a:moveTo>
                      <a:pt x="865" y="0"/>
                    </a:moveTo>
                    <a:cubicBezTo>
                      <a:pt x="841" y="0"/>
                      <a:pt x="818" y="5"/>
                      <a:pt x="797" y="15"/>
                    </a:cubicBezTo>
                    <a:lnTo>
                      <a:pt x="115" y="470"/>
                    </a:lnTo>
                    <a:cubicBezTo>
                      <a:pt x="1" y="527"/>
                      <a:pt x="1" y="755"/>
                      <a:pt x="171" y="926"/>
                    </a:cubicBezTo>
                    <a:cubicBezTo>
                      <a:pt x="257" y="1053"/>
                      <a:pt x="374" y="1117"/>
                      <a:pt x="475" y="1117"/>
                    </a:cubicBezTo>
                    <a:cubicBezTo>
                      <a:pt x="509" y="1117"/>
                      <a:pt x="541" y="1110"/>
                      <a:pt x="570" y="1096"/>
                    </a:cubicBezTo>
                    <a:lnTo>
                      <a:pt x="1195" y="584"/>
                    </a:lnTo>
                    <a:cubicBezTo>
                      <a:pt x="1309" y="527"/>
                      <a:pt x="1252" y="357"/>
                      <a:pt x="1195" y="186"/>
                    </a:cubicBezTo>
                    <a:cubicBezTo>
                      <a:pt x="1102" y="93"/>
                      <a:pt x="972" y="0"/>
                      <a:pt x="8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0"/>
              <p:cNvSpPr/>
              <p:nvPr/>
            </p:nvSpPr>
            <p:spPr>
              <a:xfrm>
                <a:off x="8132375" y="2969338"/>
                <a:ext cx="341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18" extrusionOk="0">
                    <a:moveTo>
                      <a:pt x="1012" y="1"/>
                    </a:moveTo>
                    <a:cubicBezTo>
                      <a:pt x="997" y="1"/>
                      <a:pt x="982" y="4"/>
                      <a:pt x="967" y="12"/>
                    </a:cubicBezTo>
                    <a:lnTo>
                      <a:pt x="114" y="182"/>
                    </a:lnTo>
                    <a:cubicBezTo>
                      <a:pt x="57" y="239"/>
                      <a:pt x="0" y="467"/>
                      <a:pt x="114" y="808"/>
                    </a:cubicBezTo>
                    <a:cubicBezTo>
                      <a:pt x="213" y="1056"/>
                      <a:pt x="355" y="1217"/>
                      <a:pt x="465" y="1217"/>
                    </a:cubicBezTo>
                    <a:cubicBezTo>
                      <a:pt x="482" y="1217"/>
                      <a:pt x="497" y="1214"/>
                      <a:pt x="512" y="1206"/>
                    </a:cubicBezTo>
                    <a:lnTo>
                      <a:pt x="1251" y="808"/>
                    </a:lnTo>
                    <a:cubicBezTo>
                      <a:pt x="1365" y="751"/>
                      <a:pt x="1365" y="581"/>
                      <a:pt x="1251" y="353"/>
                    </a:cubicBezTo>
                    <a:cubicBezTo>
                      <a:pt x="1202" y="155"/>
                      <a:pt x="1110" y="1"/>
                      <a:pt x="101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0"/>
              <p:cNvSpPr/>
              <p:nvPr/>
            </p:nvSpPr>
            <p:spPr>
              <a:xfrm>
                <a:off x="8128100" y="2942388"/>
                <a:ext cx="3130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06" extrusionOk="0">
                    <a:moveTo>
                      <a:pt x="192" y="0"/>
                    </a:moveTo>
                    <a:cubicBezTo>
                      <a:pt x="91" y="0"/>
                      <a:pt x="0" y="204"/>
                      <a:pt x="0" y="407"/>
                    </a:cubicBezTo>
                    <a:cubicBezTo>
                      <a:pt x="0" y="635"/>
                      <a:pt x="114" y="805"/>
                      <a:pt x="228" y="805"/>
                    </a:cubicBezTo>
                    <a:lnTo>
                      <a:pt x="1081" y="692"/>
                    </a:lnTo>
                    <a:cubicBezTo>
                      <a:pt x="1195" y="692"/>
                      <a:pt x="1252" y="578"/>
                      <a:pt x="1252" y="407"/>
                    </a:cubicBezTo>
                    <a:cubicBezTo>
                      <a:pt x="1252" y="237"/>
                      <a:pt x="1195" y="123"/>
                      <a:pt x="1081" y="123"/>
                    </a:cubicBezTo>
                    <a:lnTo>
                      <a:pt x="228" y="9"/>
                    </a:lnTo>
                    <a:cubicBezTo>
                      <a:pt x="216" y="3"/>
                      <a:pt x="204" y="0"/>
                      <a:pt x="19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0"/>
              <p:cNvSpPr/>
              <p:nvPr/>
            </p:nvSpPr>
            <p:spPr>
              <a:xfrm>
                <a:off x="8048475" y="2891413"/>
                <a:ext cx="24032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2710" extrusionOk="0">
                    <a:moveTo>
                      <a:pt x="796" y="0"/>
                    </a:moveTo>
                    <a:lnTo>
                      <a:pt x="0" y="683"/>
                    </a:lnTo>
                    <a:cubicBezTo>
                      <a:pt x="0" y="683"/>
                      <a:pt x="57" y="854"/>
                      <a:pt x="341" y="1024"/>
                    </a:cubicBezTo>
                    <a:cubicBezTo>
                      <a:pt x="512" y="1252"/>
                      <a:pt x="910" y="1479"/>
                      <a:pt x="1308" y="1707"/>
                    </a:cubicBezTo>
                    <a:cubicBezTo>
                      <a:pt x="2162" y="2162"/>
                      <a:pt x="3413" y="2560"/>
                      <a:pt x="4664" y="2674"/>
                    </a:cubicBezTo>
                    <a:cubicBezTo>
                      <a:pt x="4951" y="2699"/>
                      <a:pt x="5235" y="2710"/>
                      <a:pt x="5514" y="2710"/>
                    </a:cubicBezTo>
                    <a:cubicBezTo>
                      <a:pt x="6505" y="2710"/>
                      <a:pt x="7424" y="2567"/>
                      <a:pt x="8134" y="2389"/>
                    </a:cubicBezTo>
                    <a:cubicBezTo>
                      <a:pt x="8646" y="2276"/>
                      <a:pt x="8987" y="2162"/>
                      <a:pt x="9215" y="2048"/>
                    </a:cubicBezTo>
                    <a:cubicBezTo>
                      <a:pt x="9499" y="1934"/>
                      <a:pt x="9613" y="1877"/>
                      <a:pt x="9613" y="1877"/>
                    </a:cubicBezTo>
                    <a:lnTo>
                      <a:pt x="9272" y="910"/>
                    </a:lnTo>
                    <a:cubicBezTo>
                      <a:pt x="9272" y="910"/>
                      <a:pt x="9101" y="967"/>
                      <a:pt x="8874" y="1024"/>
                    </a:cubicBezTo>
                    <a:cubicBezTo>
                      <a:pt x="8589" y="1138"/>
                      <a:pt x="8248" y="1252"/>
                      <a:pt x="7907" y="1365"/>
                    </a:cubicBezTo>
                    <a:cubicBezTo>
                      <a:pt x="7282" y="1532"/>
                      <a:pt x="6505" y="1638"/>
                      <a:pt x="5687" y="1638"/>
                    </a:cubicBezTo>
                    <a:cubicBezTo>
                      <a:pt x="5388" y="1638"/>
                      <a:pt x="5083" y="1623"/>
                      <a:pt x="4778" y="1593"/>
                    </a:cubicBezTo>
                    <a:cubicBezTo>
                      <a:pt x="3640" y="1536"/>
                      <a:pt x="2560" y="1195"/>
                      <a:pt x="1820" y="797"/>
                    </a:cubicBezTo>
                    <a:cubicBezTo>
                      <a:pt x="1479" y="569"/>
                      <a:pt x="1195" y="398"/>
                      <a:pt x="1024" y="228"/>
                    </a:cubicBezTo>
                    <a:cubicBezTo>
                      <a:pt x="853" y="114"/>
                      <a:pt x="796" y="0"/>
                      <a:pt x="796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0"/>
              <p:cNvSpPr/>
              <p:nvPr/>
            </p:nvSpPr>
            <p:spPr>
              <a:xfrm>
                <a:off x="8048475" y="2908463"/>
                <a:ext cx="2403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2106" fill="none" extrusionOk="0">
                    <a:moveTo>
                      <a:pt x="0" y="1"/>
                    </a:moveTo>
                    <a:cubicBezTo>
                      <a:pt x="0" y="1"/>
                      <a:pt x="57" y="172"/>
                      <a:pt x="341" y="342"/>
                    </a:cubicBezTo>
                    <a:cubicBezTo>
                      <a:pt x="512" y="570"/>
                      <a:pt x="910" y="797"/>
                      <a:pt x="1308" y="1025"/>
                    </a:cubicBezTo>
                    <a:cubicBezTo>
                      <a:pt x="2162" y="1480"/>
                      <a:pt x="3413" y="1878"/>
                      <a:pt x="4664" y="1992"/>
                    </a:cubicBezTo>
                    <a:cubicBezTo>
                      <a:pt x="5973" y="2106"/>
                      <a:pt x="7224" y="1935"/>
                      <a:pt x="8134" y="1707"/>
                    </a:cubicBezTo>
                    <a:cubicBezTo>
                      <a:pt x="8646" y="1594"/>
                      <a:pt x="8987" y="1480"/>
                      <a:pt x="9215" y="1366"/>
                    </a:cubicBezTo>
                    <a:cubicBezTo>
                      <a:pt x="9499" y="1252"/>
                      <a:pt x="9613" y="1195"/>
                      <a:pt x="9613" y="119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0"/>
              <p:cNvSpPr/>
              <p:nvPr/>
            </p:nvSpPr>
            <p:spPr>
              <a:xfrm>
                <a:off x="8068375" y="2891413"/>
                <a:ext cx="2119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1707" fill="none" extrusionOk="0">
                    <a:moveTo>
                      <a:pt x="8476" y="910"/>
                    </a:moveTo>
                    <a:cubicBezTo>
                      <a:pt x="8476" y="910"/>
                      <a:pt x="8305" y="967"/>
                      <a:pt x="8078" y="1024"/>
                    </a:cubicBezTo>
                    <a:cubicBezTo>
                      <a:pt x="7793" y="1138"/>
                      <a:pt x="7452" y="1252"/>
                      <a:pt x="7111" y="1365"/>
                    </a:cubicBezTo>
                    <a:cubicBezTo>
                      <a:pt x="6257" y="1593"/>
                      <a:pt x="5120" y="1707"/>
                      <a:pt x="3982" y="1593"/>
                    </a:cubicBezTo>
                    <a:cubicBezTo>
                      <a:pt x="2844" y="1536"/>
                      <a:pt x="1764" y="1195"/>
                      <a:pt x="1024" y="797"/>
                    </a:cubicBezTo>
                    <a:cubicBezTo>
                      <a:pt x="683" y="569"/>
                      <a:pt x="399" y="398"/>
                      <a:pt x="228" y="228"/>
                    </a:cubicBezTo>
                    <a:cubicBezTo>
                      <a:pt x="57" y="114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0"/>
              <p:cNvSpPr/>
              <p:nvPr/>
            </p:nvSpPr>
            <p:spPr>
              <a:xfrm>
                <a:off x="8247550" y="2917488"/>
                <a:ext cx="2987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70" extrusionOk="0">
                    <a:moveTo>
                      <a:pt x="669" y="1"/>
                    </a:moveTo>
                    <a:cubicBezTo>
                      <a:pt x="587" y="1"/>
                      <a:pt x="493" y="15"/>
                      <a:pt x="399" y="38"/>
                    </a:cubicBezTo>
                    <a:cubicBezTo>
                      <a:pt x="171" y="95"/>
                      <a:pt x="0" y="266"/>
                      <a:pt x="57" y="379"/>
                    </a:cubicBezTo>
                    <a:lnTo>
                      <a:pt x="285" y="1176"/>
                    </a:lnTo>
                    <a:cubicBezTo>
                      <a:pt x="285" y="1242"/>
                      <a:pt x="363" y="1270"/>
                      <a:pt x="485" y="1270"/>
                    </a:cubicBezTo>
                    <a:cubicBezTo>
                      <a:pt x="571" y="1270"/>
                      <a:pt x="679" y="1256"/>
                      <a:pt x="797" y="1233"/>
                    </a:cubicBezTo>
                    <a:cubicBezTo>
                      <a:pt x="1081" y="1119"/>
                      <a:pt x="1195" y="948"/>
                      <a:pt x="1195" y="891"/>
                    </a:cubicBezTo>
                    <a:lnTo>
                      <a:pt x="911" y="95"/>
                    </a:lnTo>
                    <a:cubicBezTo>
                      <a:pt x="877" y="28"/>
                      <a:pt x="785" y="1"/>
                      <a:pt x="66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0"/>
              <p:cNvSpPr/>
              <p:nvPr/>
            </p:nvSpPr>
            <p:spPr>
              <a:xfrm>
                <a:off x="8209150" y="2926963"/>
                <a:ext cx="270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252" extrusionOk="0">
                    <a:moveTo>
                      <a:pt x="399" y="0"/>
                    </a:moveTo>
                    <a:cubicBezTo>
                      <a:pt x="171" y="57"/>
                      <a:pt x="1" y="171"/>
                      <a:pt x="1" y="285"/>
                    </a:cubicBezTo>
                    <a:lnTo>
                      <a:pt x="114" y="1081"/>
                    </a:lnTo>
                    <a:cubicBezTo>
                      <a:pt x="114" y="1195"/>
                      <a:pt x="342" y="1252"/>
                      <a:pt x="626" y="1252"/>
                    </a:cubicBezTo>
                    <a:cubicBezTo>
                      <a:pt x="854" y="1195"/>
                      <a:pt x="1081" y="1081"/>
                      <a:pt x="1081" y="967"/>
                    </a:cubicBezTo>
                    <a:lnTo>
                      <a:pt x="911" y="114"/>
                    </a:lnTo>
                    <a:cubicBezTo>
                      <a:pt x="854" y="0"/>
                      <a:pt x="683" y="0"/>
                      <a:pt x="39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0"/>
              <p:cNvSpPr/>
              <p:nvPr/>
            </p:nvSpPr>
            <p:spPr>
              <a:xfrm>
                <a:off x="8162225" y="2929238"/>
                <a:ext cx="35575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233" extrusionOk="0">
                    <a:moveTo>
                      <a:pt x="482" y="1"/>
                    </a:moveTo>
                    <a:cubicBezTo>
                      <a:pt x="267" y="1"/>
                      <a:pt x="114" y="54"/>
                      <a:pt x="114" y="137"/>
                    </a:cubicBezTo>
                    <a:lnTo>
                      <a:pt x="1" y="990"/>
                    </a:lnTo>
                    <a:cubicBezTo>
                      <a:pt x="1" y="1104"/>
                      <a:pt x="285" y="1218"/>
                      <a:pt x="740" y="1218"/>
                    </a:cubicBezTo>
                    <a:cubicBezTo>
                      <a:pt x="813" y="1228"/>
                      <a:pt x="882" y="1233"/>
                      <a:pt x="947" y="1233"/>
                    </a:cubicBezTo>
                    <a:cubicBezTo>
                      <a:pt x="1233" y="1233"/>
                      <a:pt x="1423" y="1140"/>
                      <a:pt x="1423" y="1047"/>
                    </a:cubicBezTo>
                    <a:lnTo>
                      <a:pt x="1423" y="194"/>
                    </a:lnTo>
                    <a:cubicBezTo>
                      <a:pt x="1423" y="80"/>
                      <a:pt x="1138" y="23"/>
                      <a:pt x="740" y="23"/>
                    </a:cubicBezTo>
                    <a:cubicBezTo>
                      <a:pt x="649" y="8"/>
                      <a:pt x="561" y="1"/>
                      <a:pt x="48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0"/>
              <p:cNvSpPr/>
              <p:nvPr/>
            </p:nvSpPr>
            <p:spPr>
              <a:xfrm>
                <a:off x="8125250" y="2923563"/>
                <a:ext cx="284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97" extrusionOk="0">
                    <a:moveTo>
                      <a:pt x="505" y="0"/>
                    </a:moveTo>
                    <a:cubicBezTo>
                      <a:pt x="350" y="0"/>
                      <a:pt x="228" y="53"/>
                      <a:pt x="228" y="136"/>
                    </a:cubicBezTo>
                    <a:lnTo>
                      <a:pt x="1" y="933"/>
                    </a:lnTo>
                    <a:cubicBezTo>
                      <a:pt x="1" y="1046"/>
                      <a:pt x="171" y="1217"/>
                      <a:pt x="456" y="1274"/>
                    </a:cubicBezTo>
                    <a:cubicBezTo>
                      <a:pt x="517" y="1289"/>
                      <a:pt x="582" y="1296"/>
                      <a:pt x="644" y="1296"/>
                    </a:cubicBezTo>
                    <a:cubicBezTo>
                      <a:pt x="815" y="1296"/>
                      <a:pt x="968" y="1243"/>
                      <a:pt x="968" y="1160"/>
                    </a:cubicBezTo>
                    <a:lnTo>
                      <a:pt x="1081" y="307"/>
                    </a:lnTo>
                    <a:cubicBezTo>
                      <a:pt x="1138" y="193"/>
                      <a:pt x="911" y="79"/>
                      <a:pt x="683" y="23"/>
                    </a:cubicBezTo>
                    <a:cubicBezTo>
                      <a:pt x="622" y="7"/>
                      <a:pt x="561" y="0"/>
                      <a:pt x="50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0"/>
              <p:cNvSpPr/>
              <p:nvPr/>
            </p:nvSpPr>
            <p:spPr>
              <a:xfrm>
                <a:off x="8079750" y="2909763"/>
                <a:ext cx="398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394" extrusionOk="0">
                    <a:moveTo>
                      <a:pt x="592" y="1"/>
                    </a:moveTo>
                    <a:cubicBezTo>
                      <a:pt x="524" y="1"/>
                      <a:pt x="477" y="19"/>
                      <a:pt x="456" y="63"/>
                    </a:cubicBezTo>
                    <a:lnTo>
                      <a:pt x="57" y="802"/>
                    </a:lnTo>
                    <a:cubicBezTo>
                      <a:pt x="0" y="916"/>
                      <a:pt x="228" y="1143"/>
                      <a:pt x="569" y="1257"/>
                    </a:cubicBezTo>
                    <a:cubicBezTo>
                      <a:pt x="757" y="1351"/>
                      <a:pt x="945" y="1393"/>
                      <a:pt x="1076" y="1393"/>
                    </a:cubicBezTo>
                    <a:cubicBezTo>
                      <a:pt x="1183" y="1393"/>
                      <a:pt x="1252" y="1365"/>
                      <a:pt x="1252" y="1314"/>
                    </a:cubicBezTo>
                    <a:lnTo>
                      <a:pt x="1536" y="518"/>
                    </a:lnTo>
                    <a:cubicBezTo>
                      <a:pt x="1593" y="461"/>
                      <a:pt x="1366" y="233"/>
                      <a:pt x="1081" y="120"/>
                    </a:cubicBezTo>
                    <a:cubicBezTo>
                      <a:pt x="870" y="49"/>
                      <a:pt x="703" y="1"/>
                      <a:pt x="59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0"/>
              <p:cNvSpPr/>
              <p:nvPr/>
            </p:nvSpPr>
            <p:spPr>
              <a:xfrm>
                <a:off x="8047050" y="2889463"/>
                <a:ext cx="341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30" extrusionOk="0">
                    <a:moveTo>
                      <a:pt x="802" y="0"/>
                    </a:moveTo>
                    <a:cubicBezTo>
                      <a:pt x="775" y="0"/>
                      <a:pt x="754" y="7"/>
                      <a:pt x="740" y="21"/>
                    </a:cubicBezTo>
                    <a:lnTo>
                      <a:pt x="57" y="590"/>
                    </a:lnTo>
                    <a:cubicBezTo>
                      <a:pt x="0" y="647"/>
                      <a:pt x="57" y="932"/>
                      <a:pt x="285" y="1102"/>
                    </a:cubicBezTo>
                    <a:cubicBezTo>
                      <a:pt x="436" y="1254"/>
                      <a:pt x="613" y="1330"/>
                      <a:pt x="731" y="1330"/>
                    </a:cubicBezTo>
                    <a:cubicBezTo>
                      <a:pt x="790" y="1330"/>
                      <a:pt x="834" y="1311"/>
                      <a:pt x="853" y="1273"/>
                    </a:cubicBezTo>
                    <a:lnTo>
                      <a:pt x="1308" y="590"/>
                    </a:lnTo>
                    <a:cubicBezTo>
                      <a:pt x="1365" y="476"/>
                      <a:pt x="1308" y="306"/>
                      <a:pt x="1138" y="192"/>
                    </a:cubicBezTo>
                    <a:cubicBezTo>
                      <a:pt x="1010" y="64"/>
                      <a:pt x="882" y="0"/>
                      <a:pt x="80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0"/>
              <p:cNvSpPr/>
              <p:nvPr/>
            </p:nvSpPr>
            <p:spPr>
              <a:xfrm>
                <a:off x="8108200" y="2739263"/>
                <a:ext cx="4552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6201" extrusionOk="0">
                    <a:moveTo>
                      <a:pt x="967" y="0"/>
                    </a:moveTo>
                    <a:lnTo>
                      <a:pt x="0" y="398"/>
                    </a:lnTo>
                    <a:cubicBezTo>
                      <a:pt x="0" y="398"/>
                      <a:pt x="0" y="512"/>
                      <a:pt x="114" y="683"/>
                    </a:cubicBezTo>
                    <a:cubicBezTo>
                      <a:pt x="171" y="796"/>
                      <a:pt x="285" y="1024"/>
                      <a:pt x="398" y="1308"/>
                    </a:cubicBezTo>
                    <a:cubicBezTo>
                      <a:pt x="512" y="1536"/>
                      <a:pt x="626" y="1820"/>
                      <a:pt x="683" y="2048"/>
                    </a:cubicBezTo>
                    <a:cubicBezTo>
                      <a:pt x="683" y="2105"/>
                      <a:pt x="740" y="2162"/>
                      <a:pt x="740" y="2275"/>
                    </a:cubicBezTo>
                    <a:lnTo>
                      <a:pt x="740" y="2389"/>
                    </a:lnTo>
                    <a:cubicBezTo>
                      <a:pt x="740" y="2410"/>
                      <a:pt x="740" y="2446"/>
                      <a:pt x="740" y="2446"/>
                    </a:cubicBezTo>
                    <a:cubicBezTo>
                      <a:pt x="740" y="2617"/>
                      <a:pt x="740" y="2787"/>
                      <a:pt x="740" y="3015"/>
                    </a:cubicBezTo>
                    <a:cubicBezTo>
                      <a:pt x="683" y="3697"/>
                      <a:pt x="569" y="4437"/>
                      <a:pt x="455" y="4892"/>
                    </a:cubicBezTo>
                    <a:cubicBezTo>
                      <a:pt x="398" y="5006"/>
                      <a:pt x="398" y="5062"/>
                      <a:pt x="341" y="5119"/>
                    </a:cubicBezTo>
                    <a:cubicBezTo>
                      <a:pt x="341" y="5233"/>
                      <a:pt x="228" y="5176"/>
                      <a:pt x="341" y="5233"/>
                    </a:cubicBezTo>
                    <a:cubicBezTo>
                      <a:pt x="398" y="5290"/>
                      <a:pt x="455" y="5290"/>
                      <a:pt x="512" y="5347"/>
                    </a:cubicBezTo>
                    <a:cubicBezTo>
                      <a:pt x="512" y="5461"/>
                      <a:pt x="455" y="5404"/>
                      <a:pt x="455" y="5461"/>
                    </a:cubicBezTo>
                    <a:lnTo>
                      <a:pt x="398" y="5461"/>
                    </a:lnTo>
                    <a:lnTo>
                      <a:pt x="569" y="6200"/>
                    </a:lnTo>
                    <a:lnTo>
                      <a:pt x="740" y="6200"/>
                    </a:lnTo>
                    <a:cubicBezTo>
                      <a:pt x="853" y="6143"/>
                      <a:pt x="910" y="6086"/>
                      <a:pt x="1024" y="6029"/>
                    </a:cubicBezTo>
                    <a:cubicBezTo>
                      <a:pt x="1251" y="5745"/>
                      <a:pt x="1365" y="5518"/>
                      <a:pt x="1479" y="5176"/>
                    </a:cubicBezTo>
                    <a:cubicBezTo>
                      <a:pt x="1650" y="4607"/>
                      <a:pt x="1707" y="3811"/>
                      <a:pt x="1763" y="3072"/>
                    </a:cubicBezTo>
                    <a:cubicBezTo>
                      <a:pt x="1763" y="2844"/>
                      <a:pt x="1820" y="2673"/>
                      <a:pt x="1820" y="2446"/>
                    </a:cubicBezTo>
                    <a:lnTo>
                      <a:pt x="1820" y="2389"/>
                    </a:lnTo>
                    <a:lnTo>
                      <a:pt x="1820" y="2332"/>
                    </a:lnTo>
                    <a:lnTo>
                      <a:pt x="1820" y="2275"/>
                    </a:lnTo>
                    <a:lnTo>
                      <a:pt x="1763" y="2162"/>
                    </a:lnTo>
                    <a:cubicBezTo>
                      <a:pt x="1763" y="2048"/>
                      <a:pt x="1763" y="1934"/>
                      <a:pt x="1707" y="1820"/>
                    </a:cubicBezTo>
                    <a:cubicBezTo>
                      <a:pt x="1593" y="1365"/>
                      <a:pt x="1479" y="1081"/>
                      <a:pt x="1365" y="853"/>
                    </a:cubicBezTo>
                    <a:cubicBezTo>
                      <a:pt x="1251" y="569"/>
                      <a:pt x="1138" y="398"/>
                      <a:pt x="1081" y="228"/>
                    </a:cubicBezTo>
                    <a:cubicBezTo>
                      <a:pt x="967" y="57"/>
                      <a:pt x="967" y="0"/>
                      <a:pt x="967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0"/>
              <p:cNvSpPr/>
              <p:nvPr/>
            </p:nvSpPr>
            <p:spPr>
              <a:xfrm>
                <a:off x="8108200" y="2749213"/>
                <a:ext cx="1850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5063" fill="none" extrusionOk="0">
                    <a:moveTo>
                      <a:pt x="0" y="0"/>
                    </a:moveTo>
                    <a:cubicBezTo>
                      <a:pt x="0" y="0"/>
                      <a:pt x="0" y="114"/>
                      <a:pt x="114" y="285"/>
                    </a:cubicBezTo>
                    <a:cubicBezTo>
                      <a:pt x="171" y="398"/>
                      <a:pt x="285" y="626"/>
                      <a:pt x="398" y="910"/>
                    </a:cubicBezTo>
                    <a:cubicBezTo>
                      <a:pt x="512" y="1138"/>
                      <a:pt x="626" y="1422"/>
                      <a:pt x="683" y="1650"/>
                    </a:cubicBezTo>
                    <a:cubicBezTo>
                      <a:pt x="683" y="1707"/>
                      <a:pt x="740" y="1764"/>
                      <a:pt x="740" y="1820"/>
                    </a:cubicBezTo>
                    <a:lnTo>
                      <a:pt x="740" y="1991"/>
                    </a:lnTo>
                    <a:lnTo>
                      <a:pt x="740" y="1991"/>
                    </a:lnTo>
                    <a:lnTo>
                      <a:pt x="740" y="2048"/>
                    </a:lnTo>
                    <a:lnTo>
                      <a:pt x="740" y="2048"/>
                    </a:lnTo>
                    <a:cubicBezTo>
                      <a:pt x="740" y="2048"/>
                      <a:pt x="740" y="1934"/>
                      <a:pt x="740" y="1991"/>
                    </a:cubicBezTo>
                    <a:lnTo>
                      <a:pt x="740" y="1991"/>
                    </a:lnTo>
                    <a:lnTo>
                      <a:pt x="740" y="1991"/>
                    </a:lnTo>
                    <a:lnTo>
                      <a:pt x="740" y="2048"/>
                    </a:lnTo>
                    <a:cubicBezTo>
                      <a:pt x="740" y="2219"/>
                      <a:pt x="740" y="2389"/>
                      <a:pt x="740" y="2617"/>
                    </a:cubicBezTo>
                    <a:cubicBezTo>
                      <a:pt x="683" y="3299"/>
                      <a:pt x="569" y="4039"/>
                      <a:pt x="455" y="4494"/>
                    </a:cubicBezTo>
                    <a:cubicBezTo>
                      <a:pt x="398" y="4608"/>
                      <a:pt x="398" y="4664"/>
                      <a:pt x="341" y="4721"/>
                    </a:cubicBezTo>
                    <a:cubicBezTo>
                      <a:pt x="341" y="4835"/>
                      <a:pt x="228" y="4778"/>
                      <a:pt x="341" y="4835"/>
                    </a:cubicBezTo>
                    <a:cubicBezTo>
                      <a:pt x="398" y="4892"/>
                      <a:pt x="455" y="4892"/>
                      <a:pt x="512" y="4949"/>
                    </a:cubicBezTo>
                    <a:cubicBezTo>
                      <a:pt x="512" y="5063"/>
                      <a:pt x="455" y="5006"/>
                      <a:pt x="455" y="5063"/>
                    </a:cubicBezTo>
                    <a:cubicBezTo>
                      <a:pt x="398" y="5063"/>
                      <a:pt x="398" y="5063"/>
                      <a:pt x="398" y="5063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0"/>
              <p:cNvSpPr/>
              <p:nvPr/>
            </p:nvSpPr>
            <p:spPr>
              <a:xfrm>
                <a:off x="8122400" y="2739263"/>
                <a:ext cx="3132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201" fill="none" extrusionOk="0">
                    <a:moveTo>
                      <a:pt x="1" y="6200"/>
                    </a:moveTo>
                    <a:cubicBezTo>
                      <a:pt x="1" y="6200"/>
                      <a:pt x="1" y="6200"/>
                      <a:pt x="58" y="6200"/>
                    </a:cubicBezTo>
                    <a:cubicBezTo>
                      <a:pt x="115" y="6200"/>
                      <a:pt x="115" y="6200"/>
                      <a:pt x="172" y="6200"/>
                    </a:cubicBezTo>
                    <a:cubicBezTo>
                      <a:pt x="285" y="6143"/>
                      <a:pt x="342" y="6086"/>
                      <a:pt x="456" y="6029"/>
                    </a:cubicBezTo>
                    <a:cubicBezTo>
                      <a:pt x="683" y="5745"/>
                      <a:pt x="797" y="5518"/>
                      <a:pt x="911" y="5176"/>
                    </a:cubicBezTo>
                    <a:cubicBezTo>
                      <a:pt x="1082" y="4607"/>
                      <a:pt x="1139" y="3811"/>
                      <a:pt x="1195" y="3072"/>
                    </a:cubicBezTo>
                    <a:cubicBezTo>
                      <a:pt x="1195" y="2844"/>
                      <a:pt x="1252" y="2673"/>
                      <a:pt x="1252" y="2446"/>
                    </a:cubicBezTo>
                    <a:lnTo>
                      <a:pt x="1252" y="2389"/>
                    </a:lnTo>
                    <a:lnTo>
                      <a:pt x="1252" y="2332"/>
                    </a:lnTo>
                    <a:lnTo>
                      <a:pt x="1252" y="2275"/>
                    </a:lnTo>
                    <a:lnTo>
                      <a:pt x="1195" y="2162"/>
                    </a:lnTo>
                    <a:cubicBezTo>
                      <a:pt x="1195" y="2048"/>
                      <a:pt x="1195" y="1934"/>
                      <a:pt x="1139" y="1820"/>
                    </a:cubicBezTo>
                    <a:cubicBezTo>
                      <a:pt x="1025" y="1365"/>
                      <a:pt x="911" y="1081"/>
                      <a:pt x="797" y="853"/>
                    </a:cubicBezTo>
                    <a:cubicBezTo>
                      <a:pt x="683" y="569"/>
                      <a:pt x="570" y="398"/>
                      <a:pt x="513" y="228"/>
                    </a:cubicBezTo>
                    <a:cubicBezTo>
                      <a:pt x="399" y="57"/>
                      <a:pt x="399" y="0"/>
                      <a:pt x="399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0"/>
              <p:cNvSpPr/>
              <p:nvPr/>
            </p:nvSpPr>
            <p:spPr>
              <a:xfrm>
                <a:off x="8115300" y="2863838"/>
                <a:ext cx="31300" cy="2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69" extrusionOk="0">
                    <a:moveTo>
                      <a:pt x="195" y="0"/>
                    </a:moveTo>
                    <a:cubicBezTo>
                      <a:pt x="114" y="0"/>
                      <a:pt x="42" y="53"/>
                      <a:pt x="1" y="136"/>
                    </a:cubicBezTo>
                    <a:cubicBezTo>
                      <a:pt x="1" y="193"/>
                      <a:pt x="57" y="250"/>
                      <a:pt x="114" y="364"/>
                    </a:cubicBezTo>
                    <a:lnTo>
                      <a:pt x="740" y="933"/>
                    </a:lnTo>
                    <a:cubicBezTo>
                      <a:pt x="752" y="958"/>
                      <a:pt x="776" y="969"/>
                      <a:pt x="805" y="969"/>
                    </a:cubicBezTo>
                    <a:cubicBezTo>
                      <a:pt x="911" y="969"/>
                      <a:pt x="1094" y="826"/>
                      <a:pt x="1138" y="648"/>
                    </a:cubicBezTo>
                    <a:cubicBezTo>
                      <a:pt x="1252" y="478"/>
                      <a:pt x="1195" y="307"/>
                      <a:pt x="1081" y="250"/>
                    </a:cubicBezTo>
                    <a:lnTo>
                      <a:pt x="285" y="23"/>
                    </a:lnTo>
                    <a:cubicBezTo>
                      <a:pt x="254" y="7"/>
                      <a:pt x="224" y="0"/>
                      <a:pt x="19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0"/>
              <p:cNvSpPr/>
              <p:nvPr/>
            </p:nvSpPr>
            <p:spPr>
              <a:xfrm>
                <a:off x="8121000" y="2840213"/>
                <a:ext cx="3130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41" extrusionOk="0">
                    <a:moveTo>
                      <a:pt x="284" y="1"/>
                    </a:moveTo>
                    <a:cubicBezTo>
                      <a:pt x="171" y="1"/>
                      <a:pt x="57" y="114"/>
                      <a:pt x="0" y="228"/>
                    </a:cubicBezTo>
                    <a:cubicBezTo>
                      <a:pt x="0" y="399"/>
                      <a:pt x="57" y="513"/>
                      <a:pt x="171" y="569"/>
                    </a:cubicBezTo>
                    <a:lnTo>
                      <a:pt x="967" y="740"/>
                    </a:lnTo>
                    <a:cubicBezTo>
                      <a:pt x="1081" y="740"/>
                      <a:pt x="1195" y="626"/>
                      <a:pt x="1251" y="456"/>
                    </a:cubicBezTo>
                    <a:cubicBezTo>
                      <a:pt x="1251" y="285"/>
                      <a:pt x="1195" y="114"/>
                      <a:pt x="1081" y="114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0"/>
              <p:cNvSpPr/>
              <p:nvPr/>
            </p:nvSpPr>
            <p:spPr>
              <a:xfrm>
                <a:off x="8123825" y="2811763"/>
                <a:ext cx="327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920" extrusionOk="0">
                    <a:moveTo>
                      <a:pt x="228" y="1"/>
                    </a:moveTo>
                    <a:cubicBezTo>
                      <a:pt x="115" y="1"/>
                      <a:pt x="58" y="172"/>
                      <a:pt x="1" y="399"/>
                    </a:cubicBezTo>
                    <a:cubicBezTo>
                      <a:pt x="1" y="627"/>
                      <a:pt x="58" y="854"/>
                      <a:pt x="171" y="854"/>
                    </a:cubicBezTo>
                    <a:lnTo>
                      <a:pt x="1025" y="911"/>
                    </a:lnTo>
                    <a:cubicBezTo>
                      <a:pt x="1037" y="917"/>
                      <a:pt x="1049" y="920"/>
                      <a:pt x="1061" y="920"/>
                    </a:cubicBezTo>
                    <a:cubicBezTo>
                      <a:pt x="1161" y="920"/>
                      <a:pt x="1252" y="716"/>
                      <a:pt x="1252" y="513"/>
                    </a:cubicBezTo>
                    <a:cubicBezTo>
                      <a:pt x="1309" y="285"/>
                      <a:pt x="1195" y="58"/>
                      <a:pt x="1082" y="58"/>
                    </a:cubicBez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0"/>
              <p:cNvSpPr/>
              <p:nvPr/>
            </p:nvSpPr>
            <p:spPr>
              <a:xfrm>
                <a:off x="8125250" y="2789013"/>
                <a:ext cx="313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27" extrusionOk="0">
                    <a:moveTo>
                      <a:pt x="1025" y="1"/>
                    </a:moveTo>
                    <a:lnTo>
                      <a:pt x="171" y="115"/>
                    </a:lnTo>
                    <a:cubicBezTo>
                      <a:pt x="58" y="115"/>
                      <a:pt x="1" y="228"/>
                      <a:pt x="1" y="399"/>
                    </a:cubicBezTo>
                    <a:cubicBezTo>
                      <a:pt x="1" y="399"/>
                      <a:pt x="1" y="456"/>
                      <a:pt x="1" y="456"/>
                    </a:cubicBezTo>
                    <a:cubicBezTo>
                      <a:pt x="58" y="456"/>
                      <a:pt x="58" y="513"/>
                      <a:pt x="58" y="513"/>
                    </a:cubicBezTo>
                    <a:cubicBezTo>
                      <a:pt x="114" y="570"/>
                      <a:pt x="171" y="627"/>
                      <a:pt x="228" y="627"/>
                    </a:cubicBezTo>
                    <a:lnTo>
                      <a:pt x="1025" y="627"/>
                    </a:lnTo>
                    <a:cubicBezTo>
                      <a:pt x="1081" y="627"/>
                      <a:pt x="1138" y="627"/>
                      <a:pt x="1195" y="570"/>
                    </a:cubicBezTo>
                    <a:cubicBezTo>
                      <a:pt x="1195" y="513"/>
                      <a:pt x="1252" y="513"/>
                      <a:pt x="1252" y="456"/>
                    </a:cubicBezTo>
                    <a:lnTo>
                      <a:pt x="1252" y="399"/>
                    </a:lnTo>
                    <a:lnTo>
                      <a:pt x="1252" y="285"/>
                    </a:lnTo>
                    <a:cubicBezTo>
                      <a:pt x="1252" y="115"/>
                      <a:pt x="1138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0"/>
              <p:cNvSpPr/>
              <p:nvPr/>
            </p:nvSpPr>
            <p:spPr>
              <a:xfrm>
                <a:off x="8118150" y="2758788"/>
                <a:ext cx="327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55" extrusionOk="0">
                    <a:moveTo>
                      <a:pt x="916" y="1"/>
                    </a:moveTo>
                    <a:cubicBezTo>
                      <a:pt x="894" y="1"/>
                      <a:pt x="873" y="6"/>
                      <a:pt x="853" y="15"/>
                    </a:cubicBezTo>
                    <a:lnTo>
                      <a:pt x="114" y="357"/>
                    </a:lnTo>
                    <a:cubicBezTo>
                      <a:pt x="0" y="414"/>
                      <a:pt x="0" y="641"/>
                      <a:pt x="57" y="812"/>
                    </a:cubicBezTo>
                    <a:cubicBezTo>
                      <a:pt x="151" y="952"/>
                      <a:pt x="244" y="1054"/>
                      <a:pt x="338" y="1054"/>
                    </a:cubicBezTo>
                    <a:cubicBezTo>
                      <a:pt x="358" y="1054"/>
                      <a:pt x="378" y="1049"/>
                      <a:pt x="398" y="1039"/>
                    </a:cubicBezTo>
                    <a:lnTo>
                      <a:pt x="1195" y="812"/>
                    </a:lnTo>
                    <a:cubicBezTo>
                      <a:pt x="1309" y="755"/>
                      <a:pt x="1309" y="527"/>
                      <a:pt x="1195" y="300"/>
                    </a:cubicBezTo>
                    <a:cubicBezTo>
                      <a:pt x="1148" y="111"/>
                      <a:pt x="1022" y="1"/>
                      <a:pt x="91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0"/>
              <p:cNvSpPr/>
              <p:nvPr/>
            </p:nvSpPr>
            <p:spPr>
              <a:xfrm>
                <a:off x="8106775" y="2738688"/>
                <a:ext cx="327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92" extrusionOk="0">
                    <a:moveTo>
                      <a:pt x="1024" y="1"/>
                    </a:moveTo>
                    <a:cubicBezTo>
                      <a:pt x="1002" y="1"/>
                      <a:pt x="982" y="8"/>
                      <a:pt x="967" y="23"/>
                    </a:cubicBezTo>
                    <a:lnTo>
                      <a:pt x="171" y="307"/>
                    </a:lnTo>
                    <a:cubicBezTo>
                      <a:pt x="57" y="307"/>
                      <a:pt x="0" y="535"/>
                      <a:pt x="114" y="649"/>
                    </a:cubicBezTo>
                    <a:cubicBezTo>
                      <a:pt x="161" y="789"/>
                      <a:pt x="246" y="891"/>
                      <a:pt x="338" y="891"/>
                    </a:cubicBezTo>
                    <a:cubicBezTo>
                      <a:pt x="358" y="891"/>
                      <a:pt x="378" y="886"/>
                      <a:pt x="398" y="876"/>
                    </a:cubicBezTo>
                    <a:lnTo>
                      <a:pt x="1138" y="478"/>
                    </a:lnTo>
                    <a:cubicBezTo>
                      <a:pt x="1252" y="478"/>
                      <a:pt x="1308" y="307"/>
                      <a:pt x="1252" y="137"/>
                    </a:cubicBezTo>
                    <a:cubicBezTo>
                      <a:pt x="1168" y="54"/>
                      <a:pt x="1085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0"/>
              <p:cNvSpPr/>
              <p:nvPr/>
            </p:nvSpPr>
            <p:spPr>
              <a:xfrm>
                <a:off x="8121000" y="2733563"/>
                <a:ext cx="16640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2869" extrusionOk="0">
                    <a:moveTo>
                      <a:pt x="910" y="1"/>
                    </a:moveTo>
                    <a:cubicBezTo>
                      <a:pt x="905" y="1"/>
                      <a:pt x="901" y="3"/>
                      <a:pt x="900" y="7"/>
                    </a:cubicBezTo>
                    <a:lnTo>
                      <a:pt x="900" y="7"/>
                    </a:lnTo>
                    <a:lnTo>
                      <a:pt x="910" y="1"/>
                    </a:lnTo>
                    <a:close/>
                    <a:moveTo>
                      <a:pt x="900" y="7"/>
                    </a:moveTo>
                    <a:lnTo>
                      <a:pt x="0" y="569"/>
                    </a:lnTo>
                    <a:cubicBezTo>
                      <a:pt x="0" y="569"/>
                      <a:pt x="341" y="1024"/>
                      <a:pt x="910" y="1423"/>
                    </a:cubicBezTo>
                    <a:cubicBezTo>
                      <a:pt x="1479" y="1821"/>
                      <a:pt x="2275" y="2162"/>
                      <a:pt x="3072" y="2446"/>
                    </a:cubicBezTo>
                    <a:cubicBezTo>
                      <a:pt x="3815" y="2694"/>
                      <a:pt x="4601" y="2855"/>
                      <a:pt x="5242" y="2855"/>
                    </a:cubicBezTo>
                    <a:cubicBezTo>
                      <a:pt x="5337" y="2855"/>
                      <a:pt x="5429" y="2852"/>
                      <a:pt x="5517" y="2845"/>
                    </a:cubicBezTo>
                    <a:cubicBezTo>
                      <a:pt x="5601" y="2861"/>
                      <a:pt x="5694" y="2868"/>
                      <a:pt x="5788" y="2868"/>
                    </a:cubicBezTo>
                    <a:cubicBezTo>
                      <a:pt x="6016" y="2868"/>
                      <a:pt x="6250" y="2828"/>
                      <a:pt x="6371" y="2788"/>
                    </a:cubicBezTo>
                    <a:cubicBezTo>
                      <a:pt x="6541" y="2731"/>
                      <a:pt x="6655" y="2731"/>
                      <a:pt x="6655" y="2731"/>
                    </a:cubicBezTo>
                    <a:lnTo>
                      <a:pt x="6428" y="1707"/>
                    </a:lnTo>
                    <a:cubicBezTo>
                      <a:pt x="6428" y="1707"/>
                      <a:pt x="6314" y="1707"/>
                      <a:pt x="6143" y="1764"/>
                    </a:cubicBezTo>
                    <a:cubicBezTo>
                      <a:pt x="5916" y="1764"/>
                      <a:pt x="5802" y="1821"/>
                      <a:pt x="5517" y="1821"/>
                    </a:cubicBezTo>
                    <a:cubicBezTo>
                      <a:pt x="4949" y="1821"/>
                      <a:pt x="4152" y="1707"/>
                      <a:pt x="3413" y="1423"/>
                    </a:cubicBezTo>
                    <a:cubicBezTo>
                      <a:pt x="2673" y="1195"/>
                      <a:pt x="1934" y="854"/>
                      <a:pt x="1479" y="569"/>
                    </a:cubicBezTo>
                    <a:cubicBezTo>
                      <a:pt x="1068" y="261"/>
                      <a:pt x="889" y="46"/>
                      <a:pt x="900" y="7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0"/>
              <p:cNvSpPr/>
              <p:nvPr/>
            </p:nvSpPr>
            <p:spPr>
              <a:xfrm>
                <a:off x="8121000" y="2747788"/>
                <a:ext cx="166400" cy="58325"/>
              </a:xfrm>
              <a:custGeom>
                <a:avLst/>
                <a:gdLst/>
                <a:ahLst/>
                <a:cxnLst/>
                <a:rect l="l" t="t" r="r" b="b"/>
                <a:pathLst>
                  <a:path w="6656" h="2333" fill="none" extrusionOk="0">
                    <a:moveTo>
                      <a:pt x="0" y="0"/>
                    </a:moveTo>
                    <a:cubicBezTo>
                      <a:pt x="0" y="0"/>
                      <a:pt x="341" y="455"/>
                      <a:pt x="910" y="854"/>
                    </a:cubicBezTo>
                    <a:cubicBezTo>
                      <a:pt x="1479" y="1252"/>
                      <a:pt x="2275" y="1593"/>
                      <a:pt x="3072" y="1877"/>
                    </a:cubicBezTo>
                    <a:cubicBezTo>
                      <a:pt x="3925" y="2162"/>
                      <a:pt x="4835" y="2332"/>
                      <a:pt x="5517" y="2276"/>
                    </a:cubicBezTo>
                    <a:cubicBezTo>
                      <a:pt x="5802" y="2332"/>
                      <a:pt x="6200" y="2276"/>
                      <a:pt x="6371" y="2219"/>
                    </a:cubicBezTo>
                    <a:cubicBezTo>
                      <a:pt x="6541" y="2162"/>
                      <a:pt x="6655" y="2162"/>
                      <a:pt x="6655" y="216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0"/>
              <p:cNvSpPr/>
              <p:nvPr/>
            </p:nvSpPr>
            <p:spPr>
              <a:xfrm>
                <a:off x="8142325" y="2733563"/>
                <a:ext cx="1393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21" fill="none" extrusionOk="0">
                    <a:moveTo>
                      <a:pt x="5575" y="1707"/>
                    </a:moveTo>
                    <a:cubicBezTo>
                      <a:pt x="5575" y="1707"/>
                      <a:pt x="5461" y="1707"/>
                      <a:pt x="5290" y="1764"/>
                    </a:cubicBezTo>
                    <a:cubicBezTo>
                      <a:pt x="5063" y="1764"/>
                      <a:pt x="4949" y="1821"/>
                      <a:pt x="4664" y="1821"/>
                    </a:cubicBezTo>
                    <a:cubicBezTo>
                      <a:pt x="4096" y="1821"/>
                      <a:pt x="3299" y="1707"/>
                      <a:pt x="2560" y="1423"/>
                    </a:cubicBezTo>
                    <a:cubicBezTo>
                      <a:pt x="1820" y="1195"/>
                      <a:pt x="1081" y="854"/>
                      <a:pt x="626" y="569"/>
                    </a:cubicBezTo>
                    <a:cubicBezTo>
                      <a:pt x="171" y="228"/>
                      <a:pt x="0" y="1"/>
                      <a:pt x="57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0"/>
              <p:cNvSpPr/>
              <p:nvPr/>
            </p:nvSpPr>
            <p:spPr>
              <a:xfrm>
                <a:off x="8260350" y="2774813"/>
                <a:ext cx="1850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252" extrusionOk="0">
                    <a:moveTo>
                      <a:pt x="228" y="0"/>
                    </a:moveTo>
                    <a:cubicBezTo>
                      <a:pt x="114" y="0"/>
                      <a:pt x="0" y="114"/>
                      <a:pt x="0" y="228"/>
                    </a:cubicBezTo>
                    <a:lnTo>
                      <a:pt x="0" y="1081"/>
                    </a:lnTo>
                    <a:cubicBezTo>
                      <a:pt x="0" y="1195"/>
                      <a:pt x="171" y="1251"/>
                      <a:pt x="399" y="1251"/>
                    </a:cubicBezTo>
                    <a:cubicBezTo>
                      <a:pt x="512" y="1251"/>
                      <a:pt x="626" y="1195"/>
                      <a:pt x="683" y="1138"/>
                    </a:cubicBezTo>
                    <a:cubicBezTo>
                      <a:pt x="740" y="1081"/>
                      <a:pt x="740" y="1024"/>
                      <a:pt x="740" y="967"/>
                    </a:cubicBezTo>
                    <a:lnTo>
                      <a:pt x="569" y="171"/>
                    </a:lnTo>
                    <a:cubicBezTo>
                      <a:pt x="512" y="114"/>
                      <a:pt x="512" y="57"/>
                      <a:pt x="399" y="57"/>
                    </a:cubicBezTo>
                    <a:cubicBezTo>
                      <a:pt x="342" y="0"/>
                      <a:pt x="285" y="0"/>
                      <a:pt x="2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0"/>
              <p:cNvSpPr/>
              <p:nvPr/>
            </p:nvSpPr>
            <p:spPr>
              <a:xfrm>
                <a:off x="8229050" y="2774238"/>
                <a:ext cx="1995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233" extrusionOk="0">
                    <a:moveTo>
                      <a:pt x="388" y="1"/>
                    </a:moveTo>
                    <a:cubicBezTo>
                      <a:pt x="285" y="1"/>
                      <a:pt x="213" y="54"/>
                      <a:pt x="172" y="137"/>
                    </a:cubicBezTo>
                    <a:lnTo>
                      <a:pt x="58" y="990"/>
                    </a:lnTo>
                    <a:cubicBezTo>
                      <a:pt x="1" y="1104"/>
                      <a:pt x="172" y="1218"/>
                      <a:pt x="342" y="1218"/>
                    </a:cubicBezTo>
                    <a:cubicBezTo>
                      <a:pt x="384" y="1228"/>
                      <a:pt x="424" y="1233"/>
                      <a:pt x="461" y="1233"/>
                    </a:cubicBezTo>
                    <a:cubicBezTo>
                      <a:pt x="627" y="1233"/>
                      <a:pt x="740" y="1140"/>
                      <a:pt x="740" y="1047"/>
                    </a:cubicBezTo>
                    <a:lnTo>
                      <a:pt x="797" y="251"/>
                    </a:lnTo>
                    <a:cubicBezTo>
                      <a:pt x="797" y="137"/>
                      <a:pt x="684" y="23"/>
                      <a:pt x="513" y="23"/>
                    </a:cubicBezTo>
                    <a:cubicBezTo>
                      <a:pt x="467" y="8"/>
                      <a:pt x="426" y="1"/>
                      <a:pt x="38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0"/>
              <p:cNvSpPr/>
              <p:nvPr/>
            </p:nvSpPr>
            <p:spPr>
              <a:xfrm>
                <a:off x="8196350" y="2768188"/>
                <a:ext cx="2990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270" extrusionOk="0">
                    <a:moveTo>
                      <a:pt x="526" y="0"/>
                    </a:moveTo>
                    <a:cubicBezTo>
                      <a:pt x="410" y="0"/>
                      <a:pt x="318" y="28"/>
                      <a:pt x="285" y="94"/>
                    </a:cubicBezTo>
                    <a:lnTo>
                      <a:pt x="1" y="891"/>
                    </a:lnTo>
                    <a:cubicBezTo>
                      <a:pt x="1" y="1005"/>
                      <a:pt x="171" y="1175"/>
                      <a:pt x="456" y="1232"/>
                    </a:cubicBezTo>
                    <a:cubicBezTo>
                      <a:pt x="574" y="1256"/>
                      <a:pt x="682" y="1269"/>
                      <a:pt x="768" y="1269"/>
                    </a:cubicBezTo>
                    <a:cubicBezTo>
                      <a:pt x="890" y="1269"/>
                      <a:pt x="968" y="1242"/>
                      <a:pt x="968" y="1175"/>
                    </a:cubicBezTo>
                    <a:lnTo>
                      <a:pt x="1195" y="322"/>
                    </a:lnTo>
                    <a:cubicBezTo>
                      <a:pt x="1195" y="208"/>
                      <a:pt x="1025" y="94"/>
                      <a:pt x="797" y="38"/>
                    </a:cubicBezTo>
                    <a:cubicBezTo>
                      <a:pt x="703" y="14"/>
                      <a:pt x="609" y="0"/>
                      <a:pt x="52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0"/>
              <p:cNvSpPr/>
              <p:nvPr/>
            </p:nvSpPr>
            <p:spPr>
              <a:xfrm>
                <a:off x="8172175" y="2759638"/>
                <a:ext cx="242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14" extrusionOk="0">
                    <a:moveTo>
                      <a:pt x="557" y="1"/>
                    </a:moveTo>
                    <a:cubicBezTo>
                      <a:pt x="485" y="1"/>
                      <a:pt x="432" y="29"/>
                      <a:pt x="399" y="95"/>
                    </a:cubicBezTo>
                    <a:lnTo>
                      <a:pt x="58" y="835"/>
                    </a:lnTo>
                    <a:cubicBezTo>
                      <a:pt x="1" y="948"/>
                      <a:pt x="115" y="1119"/>
                      <a:pt x="285" y="1176"/>
                    </a:cubicBezTo>
                    <a:cubicBezTo>
                      <a:pt x="356" y="1199"/>
                      <a:pt x="427" y="1213"/>
                      <a:pt x="485" y="1213"/>
                    </a:cubicBezTo>
                    <a:cubicBezTo>
                      <a:pt x="568" y="1213"/>
                      <a:pt x="626" y="1186"/>
                      <a:pt x="626" y="1119"/>
                    </a:cubicBezTo>
                    <a:lnTo>
                      <a:pt x="968" y="323"/>
                    </a:lnTo>
                    <a:cubicBezTo>
                      <a:pt x="968" y="209"/>
                      <a:pt x="911" y="95"/>
                      <a:pt x="740" y="38"/>
                    </a:cubicBezTo>
                    <a:cubicBezTo>
                      <a:pt x="670" y="15"/>
                      <a:pt x="609" y="1"/>
                      <a:pt x="55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8142325" y="2746238"/>
                <a:ext cx="327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80" extrusionOk="0">
                    <a:moveTo>
                      <a:pt x="678" y="0"/>
                    </a:moveTo>
                    <a:cubicBezTo>
                      <a:pt x="629" y="0"/>
                      <a:pt x="591" y="19"/>
                      <a:pt x="569" y="62"/>
                    </a:cubicBezTo>
                    <a:lnTo>
                      <a:pt x="57" y="745"/>
                    </a:lnTo>
                    <a:cubicBezTo>
                      <a:pt x="0" y="802"/>
                      <a:pt x="114" y="1029"/>
                      <a:pt x="342" y="1143"/>
                    </a:cubicBezTo>
                    <a:cubicBezTo>
                      <a:pt x="467" y="1237"/>
                      <a:pt x="592" y="1279"/>
                      <a:pt x="689" y="1279"/>
                    </a:cubicBezTo>
                    <a:cubicBezTo>
                      <a:pt x="768" y="1279"/>
                      <a:pt x="828" y="1251"/>
                      <a:pt x="853" y="1200"/>
                    </a:cubicBezTo>
                    <a:lnTo>
                      <a:pt x="1252" y="461"/>
                    </a:lnTo>
                    <a:cubicBezTo>
                      <a:pt x="1309" y="347"/>
                      <a:pt x="1195" y="233"/>
                      <a:pt x="967" y="119"/>
                    </a:cubicBezTo>
                    <a:cubicBezTo>
                      <a:pt x="862" y="49"/>
                      <a:pt x="756" y="0"/>
                      <a:pt x="67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8119575" y="2732488"/>
                <a:ext cx="3130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070" extrusionOk="0">
                    <a:moveTo>
                      <a:pt x="1017" y="1"/>
                    </a:moveTo>
                    <a:cubicBezTo>
                      <a:pt x="967" y="1"/>
                      <a:pt x="910" y="15"/>
                      <a:pt x="853" y="44"/>
                    </a:cubicBezTo>
                    <a:lnTo>
                      <a:pt x="114" y="442"/>
                    </a:lnTo>
                    <a:cubicBezTo>
                      <a:pt x="0" y="442"/>
                      <a:pt x="57" y="726"/>
                      <a:pt x="228" y="897"/>
                    </a:cubicBezTo>
                    <a:cubicBezTo>
                      <a:pt x="338" y="1007"/>
                      <a:pt x="448" y="1070"/>
                      <a:pt x="528" y="1070"/>
                    </a:cubicBezTo>
                    <a:cubicBezTo>
                      <a:pt x="571" y="1070"/>
                      <a:pt x="606" y="1051"/>
                      <a:pt x="626" y="1011"/>
                    </a:cubicBezTo>
                    <a:lnTo>
                      <a:pt x="1195" y="385"/>
                    </a:lnTo>
                    <a:cubicBezTo>
                      <a:pt x="1252" y="328"/>
                      <a:pt x="1195" y="157"/>
                      <a:pt x="1138" y="44"/>
                    </a:cubicBezTo>
                    <a:cubicBezTo>
                      <a:pt x="1109" y="15"/>
                      <a:pt x="1067" y="1"/>
                      <a:pt x="101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8149425" y="2406488"/>
                <a:ext cx="51225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5689" extrusionOk="0">
                    <a:moveTo>
                      <a:pt x="1025" y="1"/>
                    </a:moveTo>
                    <a:cubicBezTo>
                      <a:pt x="1025" y="1"/>
                      <a:pt x="968" y="58"/>
                      <a:pt x="968" y="228"/>
                    </a:cubicBezTo>
                    <a:cubicBezTo>
                      <a:pt x="911" y="399"/>
                      <a:pt x="854" y="570"/>
                      <a:pt x="797" y="854"/>
                    </a:cubicBezTo>
                    <a:cubicBezTo>
                      <a:pt x="683" y="1423"/>
                      <a:pt x="626" y="2105"/>
                      <a:pt x="626" y="2788"/>
                    </a:cubicBezTo>
                    <a:cubicBezTo>
                      <a:pt x="569" y="3414"/>
                      <a:pt x="513" y="4039"/>
                      <a:pt x="342" y="4438"/>
                    </a:cubicBezTo>
                    <a:cubicBezTo>
                      <a:pt x="285" y="4665"/>
                      <a:pt x="171" y="4836"/>
                      <a:pt x="114" y="4950"/>
                    </a:cubicBezTo>
                    <a:cubicBezTo>
                      <a:pt x="58" y="5063"/>
                      <a:pt x="1" y="5120"/>
                      <a:pt x="1" y="5120"/>
                    </a:cubicBezTo>
                    <a:lnTo>
                      <a:pt x="911" y="5689"/>
                    </a:lnTo>
                    <a:cubicBezTo>
                      <a:pt x="911" y="5689"/>
                      <a:pt x="968" y="5575"/>
                      <a:pt x="1025" y="5461"/>
                    </a:cubicBezTo>
                    <a:cubicBezTo>
                      <a:pt x="1138" y="5291"/>
                      <a:pt x="1252" y="5063"/>
                      <a:pt x="1309" y="4779"/>
                    </a:cubicBezTo>
                    <a:cubicBezTo>
                      <a:pt x="1536" y="4267"/>
                      <a:pt x="1593" y="3528"/>
                      <a:pt x="1650" y="2845"/>
                    </a:cubicBezTo>
                    <a:cubicBezTo>
                      <a:pt x="1707" y="2162"/>
                      <a:pt x="1764" y="1480"/>
                      <a:pt x="1821" y="1082"/>
                    </a:cubicBezTo>
                    <a:cubicBezTo>
                      <a:pt x="1878" y="854"/>
                      <a:pt x="1935" y="627"/>
                      <a:pt x="1991" y="513"/>
                    </a:cubicBezTo>
                    <a:cubicBezTo>
                      <a:pt x="1991" y="342"/>
                      <a:pt x="2048" y="285"/>
                      <a:pt x="2048" y="285"/>
                    </a:cubicBezTo>
                    <a:lnTo>
                      <a:pt x="1025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8172175" y="2413613"/>
                <a:ext cx="284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5404" fill="none" extrusionOk="0">
                    <a:moveTo>
                      <a:pt x="1" y="5404"/>
                    </a:moveTo>
                    <a:cubicBezTo>
                      <a:pt x="1" y="5404"/>
                      <a:pt x="58" y="5290"/>
                      <a:pt x="115" y="5176"/>
                    </a:cubicBezTo>
                    <a:cubicBezTo>
                      <a:pt x="228" y="5006"/>
                      <a:pt x="342" y="4778"/>
                      <a:pt x="399" y="4494"/>
                    </a:cubicBezTo>
                    <a:cubicBezTo>
                      <a:pt x="626" y="3982"/>
                      <a:pt x="683" y="3243"/>
                      <a:pt x="740" y="2560"/>
                    </a:cubicBezTo>
                    <a:cubicBezTo>
                      <a:pt x="797" y="1877"/>
                      <a:pt x="854" y="1195"/>
                      <a:pt x="911" y="797"/>
                    </a:cubicBezTo>
                    <a:cubicBezTo>
                      <a:pt x="968" y="569"/>
                      <a:pt x="1025" y="342"/>
                      <a:pt x="1081" y="228"/>
                    </a:cubicBezTo>
                    <a:cubicBezTo>
                      <a:pt x="1081" y="57"/>
                      <a:pt x="1138" y="0"/>
                      <a:pt x="1138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8149425" y="2406488"/>
                <a:ext cx="25625" cy="1280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5121" fill="none" extrusionOk="0">
                    <a:moveTo>
                      <a:pt x="1025" y="1"/>
                    </a:moveTo>
                    <a:cubicBezTo>
                      <a:pt x="1025" y="1"/>
                      <a:pt x="968" y="58"/>
                      <a:pt x="968" y="228"/>
                    </a:cubicBezTo>
                    <a:cubicBezTo>
                      <a:pt x="911" y="399"/>
                      <a:pt x="854" y="570"/>
                      <a:pt x="797" y="854"/>
                    </a:cubicBezTo>
                    <a:cubicBezTo>
                      <a:pt x="683" y="1423"/>
                      <a:pt x="626" y="2105"/>
                      <a:pt x="626" y="2788"/>
                    </a:cubicBezTo>
                    <a:cubicBezTo>
                      <a:pt x="569" y="3414"/>
                      <a:pt x="513" y="4039"/>
                      <a:pt x="342" y="4438"/>
                    </a:cubicBezTo>
                    <a:cubicBezTo>
                      <a:pt x="285" y="4665"/>
                      <a:pt x="171" y="4836"/>
                      <a:pt x="114" y="4950"/>
                    </a:cubicBezTo>
                    <a:cubicBezTo>
                      <a:pt x="58" y="5063"/>
                      <a:pt x="1" y="5120"/>
                      <a:pt x="1" y="512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8166500" y="2413238"/>
                <a:ext cx="327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20" extrusionOk="0">
                    <a:moveTo>
                      <a:pt x="279" y="0"/>
                    </a:moveTo>
                    <a:cubicBezTo>
                      <a:pt x="188" y="0"/>
                      <a:pt x="104" y="93"/>
                      <a:pt x="57" y="186"/>
                    </a:cubicBezTo>
                    <a:cubicBezTo>
                      <a:pt x="0" y="357"/>
                      <a:pt x="57" y="470"/>
                      <a:pt x="171" y="527"/>
                    </a:cubicBezTo>
                    <a:lnTo>
                      <a:pt x="1024" y="698"/>
                    </a:lnTo>
                    <a:cubicBezTo>
                      <a:pt x="1038" y="712"/>
                      <a:pt x="1056" y="719"/>
                      <a:pt x="1076" y="719"/>
                    </a:cubicBezTo>
                    <a:cubicBezTo>
                      <a:pt x="1134" y="719"/>
                      <a:pt x="1209" y="655"/>
                      <a:pt x="1252" y="527"/>
                    </a:cubicBezTo>
                    <a:cubicBezTo>
                      <a:pt x="1308" y="413"/>
                      <a:pt x="1252" y="243"/>
                      <a:pt x="1138" y="243"/>
                    </a:cubicBezTo>
                    <a:lnTo>
                      <a:pt x="342" y="15"/>
                    </a:lnTo>
                    <a:cubicBezTo>
                      <a:pt x="321" y="5"/>
                      <a:pt x="300" y="0"/>
                      <a:pt x="27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8163650" y="2437413"/>
                <a:ext cx="3130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41" extrusionOk="0">
                    <a:moveTo>
                      <a:pt x="168" y="0"/>
                    </a:moveTo>
                    <a:cubicBezTo>
                      <a:pt x="77" y="0"/>
                      <a:pt x="0" y="102"/>
                      <a:pt x="0" y="243"/>
                    </a:cubicBezTo>
                    <a:cubicBezTo>
                      <a:pt x="0" y="413"/>
                      <a:pt x="57" y="527"/>
                      <a:pt x="171" y="527"/>
                    </a:cubicBezTo>
                    <a:lnTo>
                      <a:pt x="1024" y="641"/>
                    </a:lnTo>
                    <a:cubicBezTo>
                      <a:pt x="1138" y="641"/>
                      <a:pt x="1195" y="527"/>
                      <a:pt x="1252" y="357"/>
                    </a:cubicBezTo>
                    <a:cubicBezTo>
                      <a:pt x="1252" y="243"/>
                      <a:pt x="1195" y="129"/>
                      <a:pt x="1081" y="129"/>
                    </a:cubicBezTo>
                    <a:lnTo>
                      <a:pt x="228" y="15"/>
                    </a:lnTo>
                    <a:cubicBezTo>
                      <a:pt x="208" y="5"/>
                      <a:pt x="188" y="0"/>
                      <a:pt x="16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8160800" y="2457688"/>
                <a:ext cx="32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54" extrusionOk="0">
                    <a:moveTo>
                      <a:pt x="285" y="1"/>
                    </a:moveTo>
                    <a:cubicBezTo>
                      <a:pt x="171" y="1"/>
                      <a:pt x="58" y="171"/>
                      <a:pt x="58" y="399"/>
                    </a:cubicBezTo>
                    <a:cubicBezTo>
                      <a:pt x="1" y="626"/>
                      <a:pt x="114" y="797"/>
                      <a:pt x="228" y="797"/>
                    </a:cubicBezTo>
                    <a:lnTo>
                      <a:pt x="1081" y="854"/>
                    </a:lnTo>
                    <a:cubicBezTo>
                      <a:pt x="1138" y="854"/>
                      <a:pt x="1252" y="683"/>
                      <a:pt x="1252" y="456"/>
                    </a:cubicBezTo>
                    <a:cubicBezTo>
                      <a:pt x="1309" y="285"/>
                      <a:pt x="1195" y="57"/>
                      <a:pt x="1081" y="57"/>
                    </a:cubicBez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8159375" y="2484713"/>
                <a:ext cx="31325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27" extrusionOk="0">
                    <a:moveTo>
                      <a:pt x="228" y="0"/>
                    </a:moveTo>
                    <a:cubicBezTo>
                      <a:pt x="115" y="0"/>
                      <a:pt x="58" y="57"/>
                      <a:pt x="1" y="228"/>
                    </a:cubicBezTo>
                    <a:cubicBezTo>
                      <a:pt x="1" y="342"/>
                      <a:pt x="58" y="455"/>
                      <a:pt x="171" y="512"/>
                    </a:cubicBezTo>
                    <a:lnTo>
                      <a:pt x="1025" y="626"/>
                    </a:lnTo>
                    <a:cubicBezTo>
                      <a:pt x="1138" y="626"/>
                      <a:pt x="1252" y="512"/>
                      <a:pt x="1252" y="342"/>
                    </a:cubicBezTo>
                    <a:cubicBezTo>
                      <a:pt x="1252" y="228"/>
                      <a:pt x="1195" y="57"/>
                      <a:pt x="1082" y="57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0"/>
              <p:cNvSpPr/>
              <p:nvPr/>
            </p:nvSpPr>
            <p:spPr>
              <a:xfrm>
                <a:off x="8155125" y="2504338"/>
                <a:ext cx="327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22" extrusionOk="0">
                    <a:moveTo>
                      <a:pt x="241" y="0"/>
                    </a:moveTo>
                    <a:cubicBezTo>
                      <a:pt x="155" y="0"/>
                      <a:pt x="106" y="141"/>
                      <a:pt x="57" y="239"/>
                    </a:cubicBezTo>
                    <a:cubicBezTo>
                      <a:pt x="0" y="410"/>
                      <a:pt x="57" y="580"/>
                      <a:pt x="114" y="637"/>
                    </a:cubicBezTo>
                    <a:lnTo>
                      <a:pt x="910" y="922"/>
                    </a:lnTo>
                    <a:cubicBezTo>
                      <a:pt x="1024" y="922"/>
                      <a:pt x="1195" y="808"/>
                      <a:pt x="1252" y="580"/>
                    </a:cubicBezTo>
                    <a:cubicBezTo>
                      <a:pt x="1308" y="353"/>
                      <a:pt x="1252" y="182"/>
                      <a:pt x="1138" y="182"/>
                    </a:cubicBezTo>
                    <a:lnTo>
                      <a:pt x="285" y="12"/>
                    </a:lnTo>
                    <a:cubicBezTo>
                      <a:pt x="269" y="4"/>
                      <a:pt x="255" y="0"/>
                      <a:pt x="24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8148000" y="2525938"/>
                <a:ext cx="2990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27" extrusionOk="0">
                    <a:moveTo>
                      <a:pt x="342" y="1"/>
                    </a:moveTo>
                    <a:cubicBezTo>
                      <a:pt x="228" y="1"/>
                      <a:pt x="115" y="1"/>
                      <a:pt x="58" y="115"/>
                    </a:cubicBezTo>
                    <a:cubicBezTo>
                      <a:pt x="1" y="228"/>
                      <a:pt x="1" y="342"/>
                      <a:pt x="115" y="456"/>
                    </a:cubicBezTo>
                    <a:lnTo>
                      <a:pt x="797" y="911"/>
                    </a:lnTo>
                    <a:cubicBezTo>
                      <a:pt x="818" y="921"/>
                      <a:pt x="839" y="926"/>
                      <a:pt x="860" y="926"/>
                    </a:cubicBezTo>
                    <a:cubicBezTo>
                      <a:pt x="953" y="926"/>
                      <a:pt x="1046" y="833"/>
                      <a:pt x="1138" y="740"/>
                    </a:cubicBezTo>
                    <a:cubicBezTo>
                      <a:pt x="1195" y="570"/>
                      <a:pt x="1195" y="399"/>
                      <a:pt x="1082" y="342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8159375" y="2517413"/>
                <a:ext cx="9957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1662" extrusionOk="0">
                    <a:moveTo>
                      <a:pt x="3414" y="1"/>
                    </a:moveTo>
                    <a:cubicBezTo>
                      <a:pt x="2959" y="1"/>
                      <a:pt x="2447" y="1"/>
                      <a:pt x="1992" y="57"/>
                    </a:cubicBezTo>
                    <a:cubicBezTo>
                      <a:pt x="1480" y="171"/>
                      <a:pt x="968" y="285"/>
                      <a:pt x="627" y="456"/>
                    </a:cubicBezTo>
                    <a:cubicBezTo>
                      <a:pt x="228" y="626"/>
                      <a:pt x="1" y="797"/>
                      <a:pt x="1" y="797"/>
                    </a:cubicBezTo>
                    <a:lnTo>
                      <a:pt x="627" y="1650"/>
                    </a:lnTo>
                    <a:cubicBezTo>
                      <a:pt x="627" y="1658"/>
                      <a:pt x="629" y="1661"/>
                      <a:pt x="633" y="1661"/>
                    </a:cubicBezTo>
                    <a:cubicBezTo>
                      <a:pt x="661" y="1661"/>
                      <a:pt x="779" y="1521"/>
                      <a:pt x="1025" y="1423"/>
                    </a:cubicBezTo>
                    <a:cubicBezTo>
                      <a:pt x="1309" y="1309"/>
                      <a:pt x="1707" y="1195"/>
                      <a:pt x="2162" y="1138"/>
                    </a:cubicBezTo>
                    <a:cubicBezTo>
                      <a:pt x="2560" y="1081"/>
                      <a:pt x="3016" y="1081"/>
                      <a:pt x="3243" y="1081"/>
                    </a:cubicBezTo>
                    <a:cubicBezTo>
                      <a:pt x="3584" y="1081"/>
                      <a:pt x="3812" y="1138"/>
                      <a:pt x="3812" y="1138"/>
                    </a:cubicBezTo>
                    <a:lnTo>
                      <a:pt x="3982" y="114"/>
                    </a:lnTo>
                    <a:cubicBezTo>
                      <a:pt x="3982" y="114"/>
                      <a:pt x="3926" y="114"/>
                      <a:pt x="3812" y="57"/>
                    </a:cubicBezTo>
                    <a:cubicBezTo>
                      <a:pt x="3755" y="57"/>
                      <a:pt x="3641" y="1"/>
                      <a:pt x="341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8175025" y="2544438"/>
                <a:ext cx="796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627" fill="none" extrusionOk="0">
                    <a:moveTo>
                      <a:pt x="1" y="569"/>
                    </a:moveTo>
                    <a:cubicBezTo>
                      <a:pt x="1" y="626"/>
                      <a:pt x="114" y="455"/>
                      <a:pt x="399" y="342"/>
                    </a:cubicBezTo>
                    <a:cubicBezTo>
                      <a:pt x="683" y="228"/>
                      <a:pt x="1081" y="114"/>
                      <a:pt x="1536" y="57"/>
                    </a:cubicBezTo>
                    <a:cubicBezTo>
                      <a:pt x="1934" y="0"/>
                      <a:pt x="2390" y="0"/>
                      <a:pt x="2617" y="0"/>
                    </a:cubicBezTo>
                    <a:cubicBezTo>
                      <a:pt x="2958" y="0"/>
                      <a:pt x="3186" y="57"/>
                      <a:pt x="3186" y="5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8159375" y="2517413"/>
                <a:ext cx="9957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797" fill="none" extrusionOk="0">
                    <a:moveTo>
                      <a:pt x="3982" y="114"/>
                    </a:moveTo>
                    <a:cubicBezTo>
                      <a:pt x="3982" y="114"/>
                      <a:pt x="3926" y="114"/>
                      <a:pt x="3812" y="57"/>
                    </a:cubicBezTo>
                    <a:cubicBezTo>
                      <a:pt x="3698" y="57"/>
                      <a:pt x="3641" y="1"/>
                      <a:pt x="3414" y="1"/>
                    </a:cubicBezTo>
                    <a:cubicBezTo>
                      <a:pt x="2959" y="1"/>
                      <a:pt x="2447" y="1"/>
                      <a:pt x="1992" y="57"/>
                    </a:cubicBezTo>
                    <a:cubicBezTo>
                      <a:pt x="1480" y="171"/>
                      <a:pt x="968" y="285"/>
                      <a:pt x="627" y="456"/>
                    </a:cubicBezTo>
                    <a:cubicBezTo>
                      <a:pt x="228" y="626"/>
                      <a:pt x="1" y="797"/>
                      <a:pt x="1" y="79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8241850" y="2514563"/>
                <a:ext cx="1282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53" extrusionOk="0">
                    <a:moveTo>
                      <a:pt x="342" y="1"/>
                    </a:moveTo>
                    <a:cubicBezTo>
                      <a:pt x="285" y="1"/>
                      <a:pt x="172" y="115"/>
                      <a:pt x="115" y="228"/>
                    </a:cubicBezTo>
                    <a:lnTo>
                      <a:pt x="1" y="1025"/>
                    </a:lnTo>
                    <a:cubicBezTo>
                      <a:pt x="1" y="1138"/>
                      <a:pt x="58" y="1252"/>
                      <a:pt x="172" y="1252"/>
                    </a:cubicBezTo>
                    <a:cubicBezTo>
                      <a:pt x="285" y="1252"/>
                      <a:pt x="342" y="1195"/>
                      <a:pt x="399" y="1082"/>
                    </a:cubicBezTo>
                    <a:lnTo>
                      <a:pt x="513" y="228"/>
                    </a:lnTo>
                    <a:cubicBezTo>
                      <a:pt x="513" y="171"/>
                      <a:pt x="456" y="58"/>
                      <a:pt x="34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8226225" y="2514188"/>
                <a:ext cx="1140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226" extrusionOk="0">
                    <a:moveTo>
                      <a:pt x="290" y="1"/>
                    </a:moveTo>
                    <a:cubicBezTo>
                      <a:pt x="270" y="1"/>
                      <a:pt x="249" y="5"/>
                      <a:pt x="228" y="16"/>
                    </a:cubicBezTo>
                    <a:cubicBezTo>
                      <a:pt x="114" y="16"/>
                      <a:pt x="0" y="73"/>
                      <a:pt x="57" y="186"/>
                    </a:cubicBezTo>
                    <a:lnTo>
                      <a:pt x="57" y="1040"/>
                    </a:lnTo>
                    <a:cubicBezTo>
                      <a:pt x="57" y="1133"/>
                      <a:pt x="133" y="1225"/>
                      <a:pt x="192" y="1225"/>
                    </a:cubicBezTo>
                    <a:cubicBezTo>
                      <a:pt x="205" y="1225"/>
                      <a:pt x="217" y="1221"/>
                      <a:pt x="228" y="1210"/>
                    </a:cubicBezTo>
                    <a:cubicBezTo>
                      <a:pt x="342" y="1210"/>
                      <a:pt x="398" y="1153"/>
                      <a:pt x="398" y="1040"/>
                    </a:cubicBezTo>
                    <a:lnTo>
                      <a:pt x="455" y="186"/>
                    </a:lnTo>
                    <a:cubicBezTo>
                      <a:pt x="455" y="94"/>
                      <a:pt x="379" y="1"/>
                      <a:pt x="29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8206300" y="2515463"/>
                <a:ext cx="171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232" extrusionOk="0">
                    <a:moveTo>
                      <a:pt x="411" y="0"/>
                    </a:moveTo>
                    <a:cubicBezTo>
                      <a:pt x="371" y="0"/>
                      <a:pt x="328" y="7"/>
                      <a:pt x="285" y="22"/>
                    </a:cubicBezTo>
                    <a:cubicBezTo>
                      <a:pt x="115" y="22"/>
                      <a:pt x="1" y="135"/>
                      <a:pt x="58" y="249"/>
                    </a:cubicBezTo>
                    <a:lnTo>
                      <a:pt x="172" y="1046"/>
                    </a:lnTo>
                    <a:cubicBezTo>
                      <a:pt x="218" y="1138"/>
                      <a:pt x="302" y="1231"/>
                      <a:pt x="394" y="1231"/>
                    </a:cubicBezTo>
                    <a:cubicBezTo>
                      <a:pt x="414" y="1231"/>
                      <a:pt x="435" y="1227"/>
                      <a:pt x="456" y="1216"/>
                    </a:cubicBezTo>
                    <a:cubicBezTo>
                      <a:pt x="570" y="1216"/>
                      <a:pt x="683" y="1102"/>
                      <a:pt x="683" y="989"/>
                    </a:cubicBezTo>
                    <a:lnTo>
                      <a:pt x="627" y="192"/>
                    </a:lnTo>
                    <a:cubicBezTo>
                      <a:pt x="627" y="64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8192100" y="2518463"/>
                <a:ext cx="142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210" extrusionOk="0">
                    <a:moveTo>
                      <a:pt x="233" y="0"/>
                    </a:moveTo>
                    <a:cubicBezTo>
                      <a:pt x="212" y="0"/>
                      <a:pt x="192" y="5"/>
                      <a:pt x="171" y="15"/>
                    </a:cubicBezTo>
                    <a:cubicBezTo>
                      <a:pt x="57" y="15"/>
                      <a:pt x="0" y="129"/>
                      <a:pt x="0" y="243"/>
                    </a:cubicBezTo>
                    <a:lnTo>
                      <a:pt x="228" y="1039"/>
                    </a:lnTo>
                    <a:cubicBezTo>
                      <a:pt x="284" y="1153"/>
                      <a:pt x="341" y="1210"/>
                      <a:pt x="455" y="1210"/>
                    </a:cubicBezTo>
                    <a:cubicBezTo>
                      <a:pt x="569" y="1210"/>
                      <a:pt x="569" y="1096"/>
                      <a:pt x="569" y="982"/>
                    </a:cubicBezTo>
                    <a:lnTo>
                      <a:pt x="398" y="186"/>
                    </a:lnTo>
                    <a:cubicBezTo>
                      <a:pt x="398" y="93"/>
                      <a:pt x="322" y="0"/>
                      <a:pt x="23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8173600" y="2523113"/>
                <a:ext cx="213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17" extrusionOk="0">
                    <a:moveTo>
                      <a:pt x="228" y="0"/>
                    </a:moveTo>
                    <a:cubicBezTo>
                      <a:pt x="58" y="114"/>
                      <a:pt x="1" y="228"/>
                      <a:pt x="1" y="341"/>
                    </a:cubicBezTo>
                    <a:lnTo>
                      <a:pt x="342" y="1081"/>
                    </a:lnTo>
                    <a:cubicBezTo>
                      <a:pt x="384" y="1164"/>
                      <a:pt x="456" y="1217"/>
                      <a:pt x="536" y="1217"/>
                    </a:cubicBezTo>
                    <a:cubicBezTo>
                      <a:pt x="565" y="1217"/>
                      <a:pt x="596" y="1210"/>
                      <a:pt x="626" y="1195"/>
                    </a:cubicBezTo>
                    <a:cubicBezTo>
                      <a:pt x="740" y="1138"/>
                      <a:pt x="854" y="1024"/>
                      <a:pt x="797" y="910"/>
                    </a:cubicBezTo>
                    <a:lnTo>
                      <a:pt x="513" y="114"/>
                    </a:lnTo>
                    <a:cubicBezTo>
                      <a:pt x="513" y="0"/>
                      <a:pt x="342" y="0"/>
                      <a:pt x="2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8157950" y="2531038"/>
                <a:ext cx="2137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128" extrusionOk="0">
                    <a:moveTo>
                      <a:pt x="245" y="1"/>
                    </a:moveTo>
                    <a:cubicBezTo>
                      <a:pt x="215" y="1"/>
                      <a:pt x="188" y="8"/>
                      <a:pt x="172" y="24"/>
                    </a:cubicBezTo>
                    <a:cubicBezTo>
                      <a:pt x="58" y="81"/>
                      <a:pt x="1" y="252"/>
                      <a:pt x="58" y="309"/>
                    </a:cubicBezTo>
                    <a:lnTo>
                      <a:pt x="570" y="991"/>
                    </a:lnTo>
                    <a:cubicBezTo>
                      <a:pt x="611" y="1075"/>
                      <a:pt x="684" y="1127"/>
                      <a:pt x="741" y="1127"/>
                    </a:cubicBezTo>
                    <a:cubicBezTo>
                      <a:pt x="763" y="1127"/>
                      <a:pt x="782" y="1120"/>
                      <a:pt x="797" y="1105"/>
                    </a:cubicBezTo>
                    <a:cubicBezTo>
                      <a:pt x="854" y="1048"/>
                      <a:pt x="854" y="935"/>
                      <a:pt x="797" y="878"/>
                    </a:cubicBezTo>
                    <a:lnTo>
                      <a:pt x="456" y="81"/>
                    </a:lnTo>
                    <a:cubicBezTo>
                      <a:pt x="416" y="41"/>
                      <a:pt x="319" y="1"/>
                      <a:pt x="24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8049875" y="2557238"/>
                <a:ext cx="4697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4949" extrusionOk="0">
                    <a:moveTo>
                      <a:pt x="1764" y="0"/>
                    </a:moveTo>
                    <a:lnTo>
                      <a:pt x="684" y="57"/>
                    </a:lnTo>
                    <a:cubicBezTo>
                      <a:pt x="684" y="57"/>
                      <a:pt x="740" y="398"/>
                      <a:pt x="740" y="797"/>
                    </a:cubicBezTo>
                    <a:cubicBezTo>
                      <a:pt x="797" y="1309"/>
                      <a:pt x="740" y="1820"/>
                      <a:pt x="684" y="2332"/>
                    </a:cubicBezTo>
                    <a:cubicBezTo>
                      <a:pt x="570" y="2901"/>
                      <a:pt x="513" y="3413"/>
                      <a:pt x="285" y="3811"/>
                    </a:cubicBezTo>
                    <a:cubicBezTo>
                      <a:pt x="115" y="4209"/>
                      <a:pt x="1" y="4437"/>
                      <a:pt x="1" y="4437"/>
                    </a:cubicBezTo>
                    <a:lnTo>
                      <a:pt x="968" y="4949"/>
                    </a:lnTo>
                    <a:cubicBezTo>
                      <a:pt x="968" y="4949"/>
                      <a:pt x="1082" y="4665"/>
                      <a:pt x="1252" y="4209"/>
                    </a:cubicBezTo>
                    <a:cubicBezTo>
                      <a:pt x="1480" y="3811"/>
                      <a:pt x="1594" y="3129"/>
                      <a:pt x="1764" y="2503"/>
                    </a:cubicBezTo>
                    <a:cubicBezTo>
                      <a:pt x="1821" y="1877"/>
                      <a:pt x="1878" y="1195"/>
                      <a:pt x="1821" y="740"/>
                    </a:cubicBezTo>
                    <a:cubicBezTo>
                      <a:pt x="1764" y="342"/>
                      <a:pt x="1764" y="0"/>
                      <a:pt x="176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>
                <a:off x="8074050" y="2557238"/>
                <a:ext cx="228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9" fill="none" extrusionOk="0">
                    <a:moveTo>
                      <a:pt x="1" y="4949"/>
                    </a:moveTo>
                    <a:cubicBezTo>
                      <a:pt x="1" y="4949"/>
                      <a:pt x="115" y="4665"/>
                      <a:pt x="285" y="4209"/>
                    </a:cubicBezTo>
                    <a:cubicBezTo>
                      <a:pt x="513" y="3811"/>
                      <a:pt x="627" y="3129"/>
                      <a:pt x="797" y="2503"/>
                    </a:cubicBezTo>
                    <a:cubicBezTo>
                      <a:pt x="854" y="1877"/>
                      <a:pt x="911" y="1195"/>
                      <a:pt x="854" y="740"/>
                    </a:cubicBezTo>
                    <a:cubicBezTo>
                      <a:pt x="797" y="342"/>
                      <a:pt x="797" y="0"/>
                      <a:pt x="797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>
                <a:off x="8049875" y="2558663"/>
                <a:ext cx="1995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4380" fill="none" extrusionOk="0">
                    <a:moveTo>
                      <a:pt x="684" y="0"/>
                    </a:moveTo>
                    <a:cubicBezTo>
                      <a:pt x="684" y="0"/>
                      <a:pt x="740" y="341"/>
                      <a:pt x="740" y="740"/>
                    </a:cubicBezTo>
                    <a:cubicBezTo>
                      <a:pt x="797" y="1252"/>
                      <a:pt x="740" y="1763"/>
                      <a:pt x="684" y="2275"/>
                    </a:cubicBezTo>
                    <a:cubicBezTo>
                      <a:pt x="570" y="2844"/>
                      <a:pt x="513" y="3356"/>
                      <a:pt x="285" y="3754"/>
                    </a:cubicBezTo>
                    <a:cubicBezTo>
                      <a:pt x="115" y="4152"/>
                      <a:pt x="1" y="4380"/>
                      <a:pt x="1" y="438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>
                <a:off x="8064100" y="2563963"/>
                <a:ext cx="313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486" extrusionOk="0">
                    <a:moveTo>
                      <a:pt x="1087" y="1"/>
                    </a:moveTo>
                    <a:cubicBezTo>
                      <a:pt x="1066" y="1"/>
                      <a:pt x="1046" y="5"/>
                      <a:pt x="1025" y="16"/>
                    </a:cubicBezTo>
                    <a:lnTo>
                      <a:pt x="228" y="16"/>
                    </a:lnTo>
                    <a:cubicBezTo>
                      <a:pt x="115" y="16"/>
                      <a:pt x="1" y="129"/>
                      <a:pt x="1" y="300"/>
                    </a:cubicBezTo>
                    <a:cubicBezTo>
                      <a:pt x="47" y="393"/>
                      <a:pt x="94" y="486"/>
                      <a:pt x="171" y="486"/>
                    </a:cubicBezTo>
                    <a:cubicBezTo>
                      <a:pt x="188" y="486"/>
                      <a:pt x="207" y="481"/>
                      <a:pt x="228" y="471"/>
                    </a:cubicBezTo>
                    <a:lnTo>
                      <a:pt x="1082" y="471"/>
                    </a:lnTo>
                    <a:cubicBezTo>
                      <a:pt x="1195" y="471"/>
                      <a:pt x="1252" y="357"/>
                      <a:pt x="1252" y="186"/>
                    </a:cubicBezTo>
                    <a:cubicBezTo>
                      <a:pt x="1252" y="93"/>
                      <a:pt x="1176" y="1"/>
                      <a:pt x="108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>
                <a:off x="8065525" y="2584263"/>
                <a:ext cx="313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512" extrusionOk="0">
                    <a:moveTo>
                      <a:pt x="1025" y="0"/>
                    </a:moveTo>
                    <a:lnTo>
                      <a:pt x="228" y="57"/>
                    </a:lnTo>
                    <a:cubicBezTo>
                      <a:pt x="114" y="57"/>
                      <a:pt x="1" y="171"/>
                      <a:pt x="1" y="284"/>
                    </a:cubicBezTo>
                    <a:cubicBezTo>
                      <a:pt x="1" y="398"/>
                      <a:pt x="114" y="512"/>
                      <a:pt x="228" y="512"/>
                    </a:cubicBezTo>
                    <a:lnTo>
                      <a:pt x="1025" y="455"/>
                    </a:lnTo>
                    <a:cubicBezTo>
                      <a:pt x="1138" y="455"/>
                      <a:pt x="1252" y="341"/>
                      <a:pt x="1252" y="228"/>
                    </a:cubicBezTo>
                    <a:cubicBezTo>
                      <a:pt x="1252" y="114"/>
                      <a:pt x="1138" y="0"/>
                      <a:pt x="10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>
                <a:off x="8064100" y="2602738"/>
                <a:ext cx="3132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40" extrusionOk="0">
                    <a:moveTo>
                      <a:pt x="228" y="0"/>
                    </a:moveTo>
                    <a:cubicBezTo>
                      <a:pt x="115" y="0"/>
                      <a:pt x="58" y="114"/>
                      <a:pt x="1" y="285"/>
                    </a:cubicBezTo>
                    <a:cubicBezTo>
                      <a:pt x="1" y="456"/>
                      <a:pt x="115" y="569"/>
                      <a:pt x="171" y="626"/>
                    </a:cubicBezTo>
                    <a:lnTo>
                      <a:pt x="1025" y="740"/>
                    </a:lnTo>
                    <a:cubicBezTo>
                      <a:pt x="1138" y="740"/>
                      <a:pt x="1252" y="626"/>
                      <a:pt x="1252" y="399"/>
                    </a:cubicBezTo>
                    <a:cubicBezTo>
                      <a:pt x="1252" y="171"/>
                      <a:pt x="1195" y="0"/>
                      <a:pt x="108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>
                <a:off x="8061275" y="2623688"/>
                <a:ext cx="313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57" extrusionOk="0">
                    <a:moveTo>
                      <a:pt x="191" y="1"/>
                    </a:moveTo>
                    <a:cubicBezTo>
                      <a:pt x="131" y="1"/>
                      <a:pt x="46" y="93"/>
                      <a:pt x="0" y="186"/>
                    </a:cubicBezTo>
                    <a:cubicBezTo>
                      <a:pt x="0" y="300"/>
                      <a:pt x="57" y="414"/>
                      <a:pt x="171" y="414"/>
                    </a:cubicBezTo>
                    <a:lnTo>
                      <a:pt x="967" y="641"/>
                    </a:lnTo>
                    <a:cubicBezTo>
                      <a:pt x="988" y="652"/>
                      <a:pt x="1009" y="657"/>
                      <a:pt x="1029" y="657"/>
                    </a:cubicBezTo>
                    <a:cubicBezTo>
                      <a:pt x="1119" y="657"/>
                      <a:pt x="1195" y="564"/>
                      <a:pt x="1195" y="471"/>
                    </a:cubicBezTo>
                    <a:cubicBezTo>
                      <a:pt x="1251" y="300"/>
                      <a:pt x="1195" y="186"/>
                      <a:pt x="1081" y="186"/>
                    </a:cubicBezTo>
                    <a:lnTo>
                      <a:pt x="228" y="16"/>
                    </a:lnTo>
                    <a:cubicBezTo>
                      <a:pt x="217" y="5"/>
                      <a:pt x="205" y="1"/>
                      <a:pt x="19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>
                <a:off x="8054150" y="2639713"/>
                <a:ext cx="327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26" extrusionOk="0">
                    <a:moveTo>
                      <a:pt x="399" y="0"/>
                    </a:moveTo>
                    <a:cubicBezTo>
                      <a:pt x="285" y="0"/>
                      <a:pt x="171" y="114"/>
                      <a:pt x="58" y="228"/>
                    </a:cubicBezTo>
                    <a:cubicBezTo>
                      <a:pt x="1" y="399"/>
                      <a:pt x="58" y="512"/>
                      <a:pt x="171" y="569"/>
                    </a:cubicBezTo>
                    <a:lnTo>
                      <a:pt x="911" y="910"/>
                    </a:lnTo>
                    <a:cubicBezTo>
                      <a:pt x="931" y="921"/>
                      <a:pt x="953" y="925"/>
                      <a:pt x="976" y="925"/>
                    </a:cubicBezTo>
                    <a:cubicBezTo>
                      <a:pt x="1081" y="925"/>
                      <a:pt x="1205" y="823"/>
                      <a:pt x="1252" y="683"/>
                    </a:cubicBezTo>
                    <a:cubicBezTo>
                      <a:pt x="1309" y="512"/>
                      <a:pt x="1252" y="342"/>
                      <a:pt x="1195" y="285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0"/>
              <p:cNvSpPr/>
              <p:nvPr/>
            </p:nvSpPr>
            <p:spPr>
              <a:xfrm>
                <a:off x="8047050" y="2659613"/>
                <a:ext cx="313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0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57" y="114"/>
                    </a:cubicBezTo>
                    <a:cubicBezTo>
                      <a:pt x="0" y="228"/>
                      <a:pt x="57" y="399"/>
                      <a:pt x="171" y="399"/>
                    </a:cubicBezTo>
                    <a:lnTo>
                      <a:pt x="910" y="797"/>
                    </a:lnTo>
                    <a:cubicBezTo>
                      <a:pt x="926" y="812"/>
                      <a:pt x="949" y="819"/>
                      <a:pt x="976" y="819"/>
                    </a:cubicBezTo>
                    <a:cubicBezTo>
                      <a:pt x="1050" y="819"/>
                      <a:pt x="1153" y="767"/>
                      <a:pt x="1195" y="683"/>
                    </a:cubicBezTo>
                    <a:cubicBezTo>
                      <a:pt x="1252" y="570"/>
                      <a:pt x="1195" y="399"/>
                      <a:pt x="1081" y="342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0"/>
              <p:cNvSpPr/>
              <p:nvPr/>
            </p:nvSpPr>
            <p:spPr>
              <a:xfrm>
                <a:off x="8064100" y="2634013"/>
                <a:ext cx="135125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618" extrusionOk="0">
                    <a:moveTo>
                      <a:pt x="4949" y="1"/>
                    </a:moveTo>
                    <a:cubicBezTo>
                      <a:pt x="4949" y="1"/>
                      <a:pt x="4836" y="58"/>
                      <a:pt x="4722" y="115"/>
                    </a:cubicBezTo>
                    <a:cubicBezTo>
                      <a:pt x="4608" y="171"/>
                      <a:pt x="4438" y="285"/>
                      <a:pt x="4210" y="342"/>
                    </a:cubicBezTo>
                    <a:cubicBezTo>
                      <a:pt x="3812" y="513"/>
                      <a:pt x="3186" y="740"/>
                      <a:pt x="2560" y="854"/>
                    </a:cubicBezTo>
                    <a:cubicBezTo>
                      <a:pt x="1935" y="1025"/>
                      <a:pt x="1309" y="1195"/>
                      <a:pt x="797" y="1366"/>
                    </a:cubicBezTo>
                    <a:cubicBezTo>
                      <a:pt x="570" y="1423"/>
                      <a:pt x="399" y="1480"/>
                      <a:pt x="228" y="1537"/>
                    </a:cubicBezTo>
                    <a:cubicBezTo>
                      <a:pt x="115" y="1594"/>
                      <a:pt x="1" y="1650"/>
                      <a:pt x="1" y="1650"/>
                    </a:cubicBezTo>
                    <a:lnTo>
                      <a:pt x="399" y="2617"/>
                    </a:lnTo>
                    <a:cubicBezTo>
                      <a:pt x="399" y="2617"/>
                      <a:pt x="513" y="2617"/>
                      <a:pt x="626" y="2561"/>
                    </a:cubicBezTo>
                    <a:cubicBezTo>
                      <a:pt x="740" y="2504"/>
                      <a:pt x="911" y="2447"/>
                      <a:pt x="1138" y="2390"/>
                    </a:cubicBezTo>
                    <a:cubicBezTo>
                      <a:pt x="1593" y="2219"/>
                      <a:pt x="2219" y="2049"/>
                      <a:pt x="2845" y="1935"/>
                    </a:cubicBezTo>
                    <a:cubicBezTo>
                      <a:pt x="3471" y="1764"/>
                      <a:pt x="4153" y="1537"/>
                      <a:pt x="4665" y="1309"/>
                    </a:cubicBezTo>
                    <a:cubicBezTo>
                      <a:pt x="4949" y="1252"/>
                      <a:pt x="5063" y="1138"/>
                      <a:pt x="5234" y="1082"/>
                    </a:cubicBezTo>
                    <a:cubicBezTo>
                      <a:pt x="5348" y="1025"/>
                      <a:pt x="5404" y="968"/>
                      <a:pt x="5404" y="968"/>
                    </a:cubicBezTo>
                    <a:lnTo>
                      <a:pt x="4949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0"/>
              <p:cNvSpPr/>
              <p:nvPr/>
            </p:nvSpPr>
            <p:spPr>
              <a:xfrm>
                <a:off x="8074050" y="2658188"/>
                <a:ext cx="1251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1651" fill="none" extrusionOk="0">
                    <a:moveTo>
                      <a:pt x="1" y="1650"/>
                    </a:moveTo>
                    <a:cubicBezTo>
                      <a:pt x="1" y="1650"/>
                      <a:pt x="115" y="1650"/>
                      <a:pt x="228" y="1594"/>
                    </a:cubicBezTo>
                    <a:cubicBezTo>
                      <a:pt x="342" y="1537"/>
                      <a:pt x="513" y="1480"/>
                      <a:pt x="740" y="1423"/>
                    </a:cubicBezTo>
                    <a:cubicBezTo>
                      <a:pt x="1195" y="1252"/>
                      <a:pt x="1821" y="1082"/>
                      <a:pt x="2447" y="968"/>
                    </a:cubicBezTo>
                    <a:cubicBezTo>
                      <a:pt x="3073" y="797"/>
                      <a:pt x="3755" y="570"/>
                      <a:pt x="4267" y="342"/>
                    </a:cubicBezTo>
                    <a:cubicBezTo>
                      <a:pt x="4551" y="285"/>
                      <a:pt x="4665" y="171"/>
                      <a:pt x="4836" y="115"/>
                    </a:cubicBezTo>
                    <a:cubicBezTo>
                      <a:pt x="4950" y="58"/>
                      <a:pt x="5006" y="1"/>
                      <a:pt x="5006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0"/>
              <p:cNvSpPr/>
              <p:nvPr/>
            </p:nvSpPr>
            <p:spPr>
              <a:xfrm>
                <a:off x="8064100" y="2634013"/>
                <a:ext cx="1237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1651" fill="none" extrusionOk="0">
                    <a:moveTo>
                      <a:pt x="4949" y="1"/>
                    </a:moveTo>
                    <a:cubicBezTo>
                      <a:pt x="4949" y="1"/>
                      <a:pt x="4836" y="58"/>
                      <a:pt x="4722" y="115"/>
                    </a:cubicBezTo>
                    <a:cubicBezTo>
                      <a:pt x="4608" y="171"/>
                      <a:pt x="4438" y="285"/>
                      <a:pt x="4210" y="342"/>
                    </a:cubicBezTo>
                    <a:cubicBezTo>
                      <a:pt x="3812" y="513"/>
                      <a:pt x="3186" y="740"/>
                      <a:pt x="2560" y="854"/>
                    </a:cubicBezTo>
                    <a:cubicBezTo>
                      <a:pt x="1935" y="1025"/>
                      <a:pt x="1309" y="1195"/>
                      <a:pt x="797" y="1366"/>
                    </a:cubicBezTo>
                    <a:cubicBezTo>
                      <a:pt x="570" y="1423"/>
                      <a:pt x="399" y="1480"/>
                      <a:pt x="228" y="1537"/>
                    </a:cubicBezTo>
                    <a:cubicBezTo>
                      <a:pt x="115" y="1594"/>
                      <a:pt x="1" y="1650"/>
                      <a:pt x="1" y="165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0"/>
              <p:cNvSpPr/>
              <p:nvPr/>
            </p:nvSpPr>
            <p:spPr>
              <a:xfrm>
                <a:off x="8170750" y="2636288"/>
                <a:ext cx="2277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84" extrusionOk="0">
                    <a:moveTo>
                      <a:pt x="270" y="0"/>
                    </a:moveTo>
                    <a:cubicBezTo>
                      <a:pt x="238" y="0"/>
                      <a:pt x="205" y="7"/>
                      <a:pt x="172" y="24"/>
                    </a:cubicBezTo>
                    <a:cubicBezTo>
                      <a:pt x="1" y="80"/>
                      <a:pt x="1" y="194"/>
                      <a:pt x="1" y="308"/>
                    </a:cubicBezTo>
                    <a:lnTo>
                      <a:pt x="399" y="1047"/>
                    </a:lnTo>
                    <a:cubicBezTo>
                      <a:pt x="441" y="1131"/>
                      <a:pt x="543" y="1184"/>
                      <a:pt x="640" y="1184"/>
                    </a:cubicBezTo>
                    <a:cubicBezTo>
                      <a:pt x="675" y="1184"/>
                      <a:pt x="710" y="1176"/>
                      <a:pt x="740" y="1161"/>
                    </a:cubicBezTo>
                    <a:cubicBezTo>
                      <a:pt x="854" y="1104"/>
                      <a:pt x="911" y="934"/>
                      <a:pt x="854" y="820"/>
                    </a:cubicBezTo>
                    <a:lnTo>
                      <a:pt x="456" y="80"/>
                    </a:lnTo>
                    <a:cubicBezTo>
                      <a:pt x="416" y="40"/>
                      <a:pt x="347" y="0"/>
                      <a:pt x="2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0"/>
              <p:cNvSpPr/>
              <p:nvPr/>
            </p:nvSpPr>
            <p:spPr>
              <a:xfrm>
                <a:off x="8150850" y="2643988"/>
                <a:ext cx="1992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217" extrusionOk="0">
                    <a:moveTo>
                      <a:pt x="171" y="0"/>
                    </a:moveTo>
                    <a:cubicBezTo>
                      <a:pt x="57" y="57"/>
                      <a:pt x="1" y="171"/>
                      <a:pt x="1" y="284"/>
                    </a:cubicBezTo>
                    <a:lnTo>
                      <a:pt x="285" y="1081"/>
                    </a:lnTo>
                    <a:cubicBezTo>
                      <a:pt x="285" y="1164"/>
                      <a:pt x="376" y="1217"/>
                      <a:pt x="470" y="1217"/>
                    </a:cubicBezTo>
                    <a:cubicBezTo>
                      <a:pt x="504" y="1217"/>
                      <a:pt x="539" y="1210"/>
                      <a:pt x="569" y="1195"/>
                    </a:cubicBezTo>
                    <a:cubicBezTo>
                      <a:pt x="740" y="1138"/>
                      <a:pt x="797" y="1024"/>
                      <a:pt x="797" y="910"/>
                    </a:cubicBezTo>
                    <a:lnTo>
                      <a:pt x="456" y="114"/>
                    </a:lnTo>
                    <a:cubicBezTo>
                      <a:pt x="456" y="57"/>
                      <a:pt x="342" y="0"/>
                      <a:pt x="17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0"/>
              <p:cNvSpPr/>
              <p:nvPr/>
            </p:nvSpPr>
            <p:spPr>
              <a:xfrm>
                <a:off x="8126675" y="2650538"/>
                <a:ext cx="2562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40" extrusionOk="0">
                    <a:moveTo>
                      <a:pt x="477" y="0"/>
                    </a:moveTo>
                    <a:cubicBezTo>
                      <a:pt x="433" y="0"/>
                      <a:pt x="388" y="7"/>
                      <a:pt x="342" y="22"/>
                    </a:cubicBezTo>
                    <a:cubicBezTo>
                      <a:pt x="114" y="79"/>
                      <a:pt x="1" y="193"/>
                      <a:pt x="1" y="307"/>
                    </a:cubicBezTo>
                    <a:lnTo>
                      <a:pt x="228" y="1103"/>
                    </a:lnTo>
                    <a:cubicBezTo>
                      <a:pt x="228" y="1186"/>
                      <a:pt x="350" y="1239"/>
                      <a:pt x="482" y="1239"/>
                    </a:cubicBezTo>
                    <a:cubicBezTo>
                      <a:pt x="531" y="1239"/>
                      <a:pt x="581" y="1232"/>
                      <a:pt x="626" y="1217"/>
                    </a:cubicBezTo>
                    <a:cubicBezTo>
                      <a:pt x="854" y="1160"/>
                      <a:pt x="1024" y="1046"/>
                      <a:pt x="968" y="933"/>
                    </a:cubicBezTo>
                    <a:lnTo>
                      <a:pt x="740" y="136"/>
                    </a:lnTo>
                    <a:cubicBezTo>
                      <a:pt x="698" y="53"/>
                      <a:pt x="596" y="0"/>
                      <a:pt x="47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0"/>
              <p:cNvSpPr/>
              <p:nvPr/>
            </p:nvSpPr>
            <p:spPr>
              <a:xfrm>
                <a:off x="8106775" y="2656213"/>
                <a:ext cx="199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218" extrusionOk="0">
                    <a:moveTo>
                      <a:pt x="353" y="1"/>
                    </a:moveTo>
                    <a:cubicBezTo>
                      <a:pt x="315" y="1"/>
                      <a:pt x="273" y="8"/>
                      <a:pt x="228" y="23"/>
                    </a:cubicBezTo>
                    <a:cubicBezTo>
                      <a:pt x="114" y="23"/>
                      <a:pt x="0" y="137"/>
                      <a:pt x="57" y="250"/>
                    </a:cubicBezTo>
                    <a:lnTo>
                      <a:pt x="285" y="1104"/>
                    </a:lnTo>
                    <a:cubicBezTo>
                      <a:pt x="285" y="1161"/>
                      <a:pt x="398" y="1217"/>
                      <a:pt x="569" y="1217"/>
                    </a:cubicBezTo>
                    <a:cubicBezTo>
                      <a:pt x="683" y="1161"/>
                      <a:pt x="797" y="1047"/>
                      <a:pt x="740" y="933"/>
                    </a:cubicBezTo>
                    <a:lnTo>
                      <a:pt x="569" y="137"/>
                    </a:lnTo>
                    <a:cubicBezTo>
                      <a:pt x="527" y="53"/>
                      <a:pt x="455" y="1"/>
                      <a:pt x="35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0"/>
              <p:cNvSpPr/>
              <p:nvPr/>
            </p:nvSpPr>
            <p:spPr>
              <a:xfrm>
                <a:off x="8082600" y="2661913"/>
                <a:ext cx="242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40" extrusionOk="0">
                    <a:moveTo>
                      <a:pt x="477" y="0"/>
                    </a:moveTo>
                    <a:cubicBezTo>
                      <a:pt x="433" y="0"/>
                      <a:pt x="387" y="7"/>
                      <a:pt x="342" y="22"/>
                    </a:cubicBezTo>
                    <a:cubicBezTo>
                      <a:pt x="114" y="79"/>
                      <a:pt x="0" y="193"/>
                      <a:pt x="57" y="307"/>
                    </a:cubicBezTo>
                    <a:lnTo>
                      <a:pt x="285" y="1103"/>
                    </a:lnTo>
                    <a:cubicBezTo>
                      <a:pt x="326" y="1186"/>
                      <a:pt x="429" y="1239"/>
                      <a:pt x="548" y="1239"/>
                    </a:cubicBezTo>
                    <a:cubicBezTo>
                      <a:pt x="591" y="1239"/>
                      <a:pt x="637" y="1232"/>
                      <a:pt x="683" y="1217"/>
                    </a:cubicBezTo>
                    <a:cubicBezTo>
                      <a:pt x="853" y="1160"/>
                      <a:pt x="967" y="1046"/>
                      <a:pt x="967" y="933"/>
                    </a:cubicBezTo>
                    <a:lnTo>
                      <a:pt x="740" y="136"/>
                    </a:lnTo>
                    <a:cubicBezTo>
                      <a:pt x="698" y="53"/>
                      <a:pt x="595" y="0"/>
                      <a:pt x="47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0"/>
              <p:cNvSpPr/>
              <p:nvPr/>
            </p:nvSpPr>
            <p:spPr>
              <a:xfrm>
                <a:off x="8062675" y="2669013"/>
                <a:ext cx="21375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1240" extrusionOk="0">
                    <a:moveTo>
                      <a:pt x="328" y="1"/>
                    </a:moveTo>
                    <a:cubicBezTo>
                      <a:pt x="293" y="1"/>
                      <a:pt x="259" y="8"/>
                      <a:pt x="228" y="23"/>
                    </a:cubicBezTo>
                    <a:cubicBezTo>
                      <a:pt x="58" y="80"/>
                      <a:pt x="1" y="250"/>
                      <a:pt x="58" y="307"/>
                    </a:cubicBezTo>
                    <a:lnTo>
                      <a:pt x="342" y="1104"/>
                    </a:lnTo>
                    <a:cubicBezTo>
                      <a:pt x="384" y="1187"/>
                      <a:pt x="486" y="1240"/>
                      <a:pt x="583" y="1240"/>
                    </a:cubicBezTo>
                    <a:cubicBezTo>
                      <a:pt x="618" y="1240"/>
                      <a:pt x="653" y="1233"/>
                      <a:pt x="683" y="1217"/>
                    </a:cubicBezTo>
                    <a:cubicBezTo>
                      <a:pt x="797" y="1161"/>
                      <a:pt x="854" y="1047"/>
                      <a:pt x="797" y="933"/>
                    </a:cubicBezTo>
                    <a:lnTo>
                      <a:pt x="513" y="137"/>
                    </a:lnTo>
                    <a:cubicBezTo>
                      <a:pt x="513" y="53"/>
                      <a:pt x="421" y="1"/>
                      <a:pt x="32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0"/>
              <p:cNvSpPr/>
              <p:nvPr/>
            </p:nvSpPr>
            <p:spPr>
              <a:xfrm>
                <a:off x="8089700" y="2297013"/>
                <a:ext cx="498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4892" extrusionOk="0">
                    <a:moveTo>
                      <a:pt x="854" y="0"/>
                    </a:moveTo>
                    <a:lnTo>
                      <a:pt x="1" y="569"/>
                    </a:lnTo>
                    <a:cubicBezTo>
                      <a:pt x="1" y="569"/>
                      <a:pt x="1" y="626"/>
                      <a:pt x="58" y="739"/>
                    </a:cubicBezTo>
                    <a:cubicBezTo>
                      <a:pt x="171" y="853"/>
                      <a:pt x="228" y="967"/>
                      <a:pt x="285" y="1138"/>
                    </a:cubicBezTo>
                    <a:cubicBezTo>
                      <a:pt x="456" y="1479"/>
                      <a:pt x="683" y="1991"/>
                      <a:pt x="797" y="2503"/>
                    </a:cubicBezTo>
                    <a:cubicBezTo>
                      <a:pt x="911" y="2958"/>
                      <a:pt x="911" y="3470"/>
                      <a:pt x="854" y="3754"/>
                    </a:cubicBezTo>
                    <a:cubicBezTo>
                      <a:pt x="740" y="4095"/>
                      <a:pt x="626" y="4209"/>
                      <a:pt x="626" y="4209"/>
                    </a:cubicBezTo>
                    <a:lnTo>
                      <a:pt x="1423" y="4892"/>
                    </a:lnTo>
                    <a:cubicBezTo>
                      <a:pt x="1423" y="4892"/>
                      <a:pt x="1480" y="4835"/>
                      <a:pt x="1593" y="4664"/>
                    </a:cubicBezTo>
                    <a:cubicBezTo>
                      <a:pt x="1707" y="4551"/>
                      <a:pt x="1821" y="4323"/>
                      <a:pt x="1878" y="4039"/>
                    </a:cubicBezTo>
                    <a:cubicBezTo>
                      <a:pt x="1991" y="3527"/>
                      <a:pt x="1991" y="2844"/>
                      <a:pt x="1821" y="2275"/>
                    </a:cubicBezTo>
                    <a:cubicBezTo>
                      <a:pt x="1707" y="1650"/>
                      <a:pt x="1480" y="1081"/>
                      <a:pt x="1252" y="683"/>
                    </a:cubicBezTo>
                    <a:cubicBezTo>
                      <a:pt x="1138" y="512"/>
                      <a:pt x="1025" y="284"/>
                      <a:pt x="968" y="171"/>
                    </a:cubicBezTo>
                    <a:cubicBezTo>
                      <a:pt x="911" y="57"/>
                      <a:pt x="854" y="0"/>
                      <a:pt x="85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0"/>
              <p:cNvSpPr/>
              <p:nvPr/>
            </p:nvSpPr>
            <p:spPr>
              <a:xfrm>
                <a:off x="8111025" y="2297013"/>
                <a:ext cx="2847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4892" fill="none" extrusionOk="0">
                    <a:moveTo>
                      <a:pt x="570" y="4892"/>
                    </a:moveTo>
                    <a:cubicBezTo>
                      <a:pt x="570" y="4892"/>
                      <a:pt x="627" y="4835"/>
                      <a:pt x="740" y="4664"/>
                    </a:cubicBezTo>
                    <a:cubicBezTo>
                      <a:pt x="854" y="4551"/>
                      <a:pt x="968" y="4323"/>
                      <a:pt x="1025" y="4039"/>
                    </a:cubicBezTo>
                    <a:cubicBezTo>
                      <a:pt x="1138" y="3527"/>
                      <a:pt x="1138" y="2844"/>
                      <a:pt x="968" y="2275"/>
                    </a:cubicBezTo>
                    <a:cubicBezTo>
                      <a:pt x="854" y="1650"/>
                      <a:pt x="627" y="1081"/>
                      <a:pt x="399" y="683"/>
                    </a:cubicBezTo>
                    <a:cubicBezTo>
                      <a:pt x="285" y="512"/>
                      <a:pt x="172" y="284"/>
                      <a:pt x="115" y="171"/>
                    </a:cubicBezTo>
                    <a:cubicBezTo>
                      <a:pt x="58" y="57"/>
                      <a:pt x="1" y="0"/>
                      <a:pt x="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0"/>
              <p:cNvSpPr/>
              <p:nvPr/>
            </p:nvSpPr>
            <p:spPr>
              <a:xfrm>
                <a:off x="8089700" y="2311213"/>
                <a:ext cx="227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3642" fill="none" extrusionOk="0">
                    <a:moveTo>
                      <a:pt x="1" y="1"/>
                    </a:moveTo>
                    <a:cubicBezTo>
                      <a:pt x="1" y="1"/>
                      <a:pt x="1" y="58"/>
                      <a:pt x="58" y="171"/>
                    </a:cubicBezTo>
                    <a:cubicBezTo>
                      <a:pt x="171" y="285"/>
                      <a:pt x="228" y="399"/>
                      <a:pt x="285" y="570"/>
                    </a:cubicBezTo>
                    <a:cubicBezTo>
                      <a:pt x="456" y="911"/>
                      <a:pt x="683" y="1423"/>
                      <a:pt x="797" y="1935"/>
                    </a:cubicBezTo>
                    <a:cubicBezTo>
                      <a:pt x="911" y="2390"/>
                      <a:pt x="911" y="2902"/>
                      <a:pt x="854" y="3186"/>
                    </a:cubicBezTo>
                    <a:cubicBezTo>
                      <a:pt x="740" y="3527"/>
                      <a:pt x="626" y="3641"/>
                      <a:pt x="626" y="364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0"/>
              <p:cNvSpPr/>
              <p:nvPr/>
            </p:nvSpPr>
            <p:spPr>
              <a:xfrm>
                <a:off x="8089700" y="2303563"/>
                <a:ext cx="3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843" extrusionOk="0">
                    <a:moveTo>
                      <a:pt x="944" y="0"/>
                    </a:moveTo>
                    <a:cubicBezTo>
                      <a:pt x="915" y="0"/>
                      <a:pt x="884" y="7"/>
                      <a:pt x="854" y="22"/>
                    </a:cubicBezTo>
                    <a:lnTo>
                      <a:pt x="171" y="477"/>
                    </a:lnTo>
                    <a:cubicBezTo>
                      <a:pt x="58" y="534"/>
                      <a:pt x="1" y="648"/>
                      <a:pt x="58" y="762"/>
                    </a:cubicBezTo>
                    <a:cubicBezTo>
                      <a:pt x="98" y="802"/>
                      <a:pt x="166" y="842"/>
                      <a:pt x="243" y="842"/>
                    </a:cubicBezTo>
                    <a:cubicBezTo>
                      <a:pt x="275" y="842"/>
                      <a:pt x="309" y="835"/>
                      <a:pt x="342" y="819"/>
                    </a:cubicBezTo>
                    <a:lnTo>
                      <a:pt x="1081" y="421"/>
                    </a:lnTo>
                    <a:cubicBezTo>
                      <a:pt x="1195" y="364"/>
                      <a:pt x="1252" y="250"/>
                      <a:pt x="1138" y="136"/>
                    </a:cubicBezTo>
                    <a:cubicBezTo>
                      <a:pt x="1097" y="53"/>
                      <a:pt x="1025" y="0"/>
                      <a:pt x="94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0"/>
              <p:cNvSpPr/>
              <p:nvPr/>
            </p:nvSpPr>
            <p:spPr>
              <a:xfrm>
                <a:off x="8098225" y="2322038"/>
                <a:ext cx="313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63" extrusionOk="0">
                    <a:moveTo>
                      <a:pt x="1001" y="1"/>
                    </a:moveTo>
                    <a:cubicBezTo>
                      <a:pt x="972" y="1"/>
                      <a:pt x="942" y="8"/>
                      <a:pt x="911" y="23"/>
                    </a:cubicBezTo>
                    <a:lnTo>
                      <a:pt x="115" y="364"/>
                    </a:lnTo>
                    <a:cubicBezTo>
                      <a:pt x="58" y="421"/>
                      <a:pt x="1" y="535"/>
                      <a:pt x="58" y="649"/>
                    </a:cubicBezTo>
                    <a:cubicBezTo>
                      <a:pt x="58" y="762"/>
                      <a:pt x="172" y="762"/>
                      <a:pt x="285" y="762"/>
                    </a:cubicBezTo>
                    <a:lnTo>
                      <a:pt x="1082" y="478"/>
                    </a:lnTo>
                    <a:cubicBezTo>
                      <a:pt x="1195" y="421"/>
                      <a:pt x="1252" y="307"/>
                      <a:pt x="1195" y="137"/>
                    </a:cubicBezTo>
                    <a:cubicBezTo>
                      <a:pt x="1154" y="53"/>
                      <a:pt x="1082" y="1"/>
                      <a:pt x="100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0"/>
              <p:cNvSpPr/>
              <p:nvPr/>
            </p:nvSpPr>
            <p:spPr>
              <a:xfrm>
                <a:off x="8103925" y="2339288"/>
                <a:ext cx="3272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869" extrusionOk="0">
                    <a:moveTo>
                      <a:pt x="973" y="1"/>
                    </a:moveTo>
                    <a:cubicBezTo>
                      <a:pt x="951" y="1"/>
                      <a:pt x="930" y="6"/>
                      <a:pt x="911" y="15"/>
                    </a:cubicBezTo>
                    <a:lnTo>
                      <a:pt x="114" y="243"/>
                    </a:lnTo>
                    <a:cubicBezTo>
                      <a:pt x="57" y="300"/>
                      <a:pt x="0" y="471"/>
                      <a:pt x="57" y="584"/>
                    </a:cubicBezTo>
                    <a:cubicBezTo>
                      <a:pt x="57" y="755"/>
                      <a:pt x="171" y="869"/>
                      <a:pt x="285" y="869"/>
                    </a:cubicBezTo>
                    <a:lnTo>
                      <a:pt x="1138" y="641"/>
                    </a:lnTo>
                    <a:cubicBezTo>
                      <a:pt x="1252" y="641"/>
                      <a:pt x="1309" y="471"/>
                      <a:pt x="1252" y="300"/>
                    </a:cubicBezTo>
                    <a:cubicBezTo>
                      <a:pt x="1205" y="111"/>
                      <a:pt x="1080" y="1"/>
                      <a:pt x="97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0"/>
              <p:cNvSpPr/>
              <p:nvPr/>
            </p:nvSpPr>
            <p:spPr>
              <a:xfrm>
                <a:off x="8108200" y="2362413"/>
                <a:ext cx="313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13" extrusionOk="0">
                    <a:moveTo>
                      <a:pt x="1024" y="1"/>
                    </a:moveTo>
                    <a:lnTo>
                      <a:pt x="171" y="114"/>
                    </a:lnTo>
                    <a:cubicBezTo>
                      <a:pt x="57" y="171"/>
                      <a:pt x="0" y="228"/>
                      <a:pt x="0" y="342"/>
                    </a:cubicBezTo>
                    <a:cubicBezTo>
                      <a:pt x="0" y="456"/>
                      <a:pt x="114" y="512"/>
                      <a:pt x="228" y="512"/>
                    </a:cubicBezTo>
                    <a:lnTo>
                      <a:pt x="1081" y="456"/>
                    </a:lnTo>
                    <a:cubicBezTo>
                      <a:pt x="1195" y="456"/>
                      <a:pt x="1251" y="342"/>
                      <a:pt x="1251" y="228"/>
                    </a:cubicBezTo>
                    <a:cubicBezTo>
                      <a:pt x="1195" y="57"/>
                      <a:pt x="1081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0"/>
              <p:cNvSpPr/>
              <p:nvPr/>
            </p:nvSpPr>
            <p:spPr>
              <a:xfrm>
                <a:off x="8108200" y="2380913"/>
                <a:ext cx="313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40" extrusionOk="0">
                    <a:moveTo>
                      <a:pt x="228" y="0"/>
                    </a:moveTo>
                    <a:cubicBezTo>
                      <a:pt x="114" y="0"/>
                      <a:pt x="0" y="114"/>
                      <a:pt x="0" y="228"/>
                    </a:cubicBezTo>
                    <a:cubicBezTo>
                      <a:pt x="0" y="341"/>
                      <a:pt x="57" y="455"/>
                      <a:pt x="171" y="455"/>
                    </a:cubicBezTo>
                    <a:lnTo>
                      <a:pt x="967" y="739"/>
                    </a:lnTo>
                    <a:cubicBezTo>
                      <a:pt x="1081" y="739"/>
                      <a:pt x="1195" y="626"/>
                      <a:pt x="1251" y="398"/>
                    </a:cubicBezTo>
                    <a:cubicBezTo>
                      <a:pt x="1251" y="171"/>
                      <a:pt x="1195" y="0"/>
                      <a:pt x="108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0"/>
              <p:cNvSpPr/>
              <p:nvPr/>
            </p:nvSpPr>
            <p:spPr>
              <a:xfrm>
                <a:off x="8102500" y="2396888"/>
                <a:ext cx="299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00" extrusionOk="0">
                    <a:moveTo>
                      <a:pt x="171" y="1"/>
                    </a:moveTo>
                    <a:cubicBezTo>
                      <a:pt x="129" y="1"/>
                      <a:pt x="86" y="15"/>
                      <a:pt x="57" y="44"/>
                    </a:cubicBezTo>
                    <a:cubicBezTo>
                      <a:pt x="1" y="100"/>
                      <a:pt x="57" y="214"/>
                      <a:pt x="114" y="271"/>
                    </a:cubicBezTo>
                    <a:lnTo>
                      <a:pt x="740" y="840"/>
                    </a:lnTo>
                    <a:cubicBezTo>
                      <a:pt x="780" y="880"/>
                      <a:pt x="828" y="899"/>
                      <a:pt x="875" y="899"/>
                    </a:cubicBezTo>
                    <a:cubicBezTo>
                      <a:pt x="960" y="899"/>
                      <a:pt x="1045" y="836"/>
                      <a:pt x="1081" y="726"/>
                    </a:cubicBezTo>
                    <a:cubicBezTo>
                      <a:pt x="1195" y="612"/>
                      <a:pt x="1195" y="442"/>
                      <a:pt x="1081" y="385"/>
                    </a:cubicBezTo>
                    <a:lnTo>
                      <a:pt x="285" y="44"/>
                    </a:lnTo>
                    <a:cubicBezTo>
                      <a:pt x="257" y="15"/>
                      <a:pt x="214" y="1"/>
                      <a:pt x="1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0"/>
              <p:cNvSpPr/>
              <p:nvPr/>
            </p:nvSpPr>
            <p:spPr>
              <a:xfrm>
                <a:off x="8121000" y="2406488"/>
                <a:ext cx="8817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3527" h="2845" extrusionOk="0">
                    <a:moveTo>
                      <a:pt x="114" y="1"/>
                    </a:moveTo>
                    <a:lnTo>
                      <a:pt x="0" y="1025"/>
                    </a:lnTo>
                    <a:cubicBezTo>
                      <a:pt x="0" y="1025"/>
                      <a:pt x="57" y="1025"/>
                      <a:pt x="171" y="1082"/>
                    </a:cubicBezTo>
                    <a:cubicBezTo>
                      <a:pt x="228" y="1082"/>
                      <a:pt x="398" y="1082"/>
                      <a:pt x="569" y="1138"/>
                    </a:cubicBezTo>
                    <a:cubicBezTo>
                      <a:pt x="910" y="1195"/>
                      <a:pt x="1308" y="1366"/>
                      <a:pt x="1650" y="1537"/>
                    </a:cubicBezTo>
                    <a:cubicBezTo>
                      <a:pt x="1991" y="1764"/>
                      <a:pt x="2218" y="2105"/>
                      <a:pt x="2332" y="2276"/>
                    </a:cubicBezTo>
                    <a:cubicBezTo>
                      <a:pt x="2389" y="2276"/>
                      <a:pt x="2389" y="2390"/>
                      <a:pt x="2389" y="2504"/>
                    </a:cubicBezTo>
                    <a:cubicBezTo>
                      <a:pt x="2446" y="2561"/>
                      <a:pt x="2446" y="2617"/>
                      <a:pt x="2446" y="2674"/>
                    </a:cubicBezTo>
                    <a:cubicBezTo>
                      <a:pt x="2503" y="2788"/>
                      <a:pt x="2503" y="2845"/>
                      <a:pt x="2503" y="2845"/>
                    </a:cubicBezTo>
                    <a:lnTo>
                      <a:pt x="3527" y="2617"/>
                    </a:lnTo>
                    <a:cubicBezTo>
                      <a:pt x="3527" y="2561"/>
                      <a:pt x="3470" y="2390"/>
                      <a:pt x="3356" y="1935"/>
                    </a:cubicBezTo>
                    <a:cubicBezTo>
                      <a:pt x="3128" y="1423"/>
                      <a:pt x="2730" y="968"/>
                      <a:pt x="2218" y="683"/>
                    </a:cubicBezTo>
                    <a:cubicBezTo>
                      <a:pt x="1706" y="342"/>
                      <a:pt x="1195" y="172"/>
                      <a:pt x="796" y="115"/>
                    </a:cubicBezTo>
                    <a:cubicBezTo>
                      <a:pt x="569" y="58"/>
                      <a:pt x="398" y="1"/>
                      <a:pt x="28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0"/>
              <p:cNvSpPr/>
              <p:nvPr/>
            </p:nvSpPr>
            <p:spPr>
              <a:xfrm>
                <a:off x="8121000" y="2432088"/>
                <a:ext cx="6257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21" fill="none" extrusionOk="0">
                    <a:moveTo>
                      <a:pt x="0" y="1"/>
                    </a:moveTo>
                    <a:cubicBezTo>
                      <a:pt x="0" y="1"/>
                      <a:pt x="57" y="1"/>
                      <a:pt x="171" y="58"/>
                    </a:cubicBezTo>
                    <a:cubicBezTo>
                      <a:pt x="228" y="58"/>
                      <a:pt x="398" y="58"/>
                      <a:pt x="569" y="114"/>
                    </a:cubicBezTo>
                    <a:cubicBezTo>
                      <a:pt x="910" y="171"/>
                      <a:pt x="1308" y="342"/>
                      <a:pt x="1650" y="513"/>
                    </a:cubicBezTo>
                    <a:cubicBezTo>
                      <a:pt x="1991" y="740"/>
                      <a:pt x="2218" y="1081"/>
                      <a:pt x="2332" y="1252"/>
                    </a:cubicBezTo>
                    <a:cubicBezTo>
                      <a:pt x="2389" y="1252"/>
                      <a:pt x="2389" y="1366"/>
                      <a:pt x="2389" y="1480"/>
                    </a:cubicBezTo>
                    <a:cubicBezTo>
                      <a:pt x="2446" y="1537"/>
                      <a:pt x="2446" y="1593"/>
                      <a:pt x="2446" y="1650"/>
                    </a:cubicBezTo>
                    <a:cubicBezTo>
                      <a:pt x="2503" y="1764"/>
                      <a:pt x="2503" y="1821"/>
                      <a:pt x="2503" y="182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0"/>
              <p:cNvSpPr/>
              <p:nvPr/>
            </p:nvSpPr>
            <p:spPr>
              <a:xfrm>
                <a:off x="8123825" y="2406488"/>
                <a:ext cx="8535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2618" fill="none" extrusionOk="0">
                    <a:moveTo>
                      <a:pt x="3414" y="2617"/>
                    </a:moveTo>
                    <a:cubicBezTo>
                      <a:pt x="3414" y="2561"/>
                      <a:pt x="3357" y="2390"/>
                      <a:pt x="3243" y="1935"/>
                    </a:cubicBezTo>
                    <a:cubicBezTo>
                      <a:pt x="3015" y="1423"/>
                      <a:pt x="2617" y="968"/>
                      <a:pt x="2105" y="683"/>
                    </a:cubicBezTo>
                    <a:cubicBezTo>
                      <a:pt x="1593" y="342"/>
                      <a:pt x="1082" y="172"/>
                      <a:pt x="683" y="115"/>
                    </a:cubicBezTo>
                    <a:cubicBezTo>
                      <a:pt x="456" y="58"/>
                      <a:pt x="285" y="1"/>
                      <a:pt x="171" y="1"/>
                    </a:cubicBezTo>
                    <a:cubicBezTo>
                      <a:pt x="58" y="1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0"/>
              <p:cNvSpPr/>
              <p:nvPr/>
            </p:nvSpPr>
            <p:spPr>
              <a:xfrm>
                <a:off x="8179300" y="2457313"/>
                <a:ext cx="3130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00" extrusionOk="0">
                    <a:moveTo>
                      <a:pt x="1032" y="0"/>
                    </a:moveTo>
                    <a:cubicBezTo>
                      <a:pt x="1011" y="0"/>
                      <a:pt x="989" y="5"/>
                      <a:pt x="967" y="16"/>
                    </a:cubicBezTo>
                    <a:lnTo>
                      <a:pt x="171" y="243"/>
                    </a:lnTo>
                    <a:cubicBezTo>
                      <a:pt x="57" y="243"/>
                      <a:pt x="0" y="357"/>
                      <a:pt x="0" y="471"/>
                    </a:cubicBezTo>
                    <a:cubicBezTo>
                      <a:pt x="46" y="517"/>
                      <a:pt x="129" y="600"/>
                      <a:pt x="220" y="600"/>
                    </a:cubicBezTo>
                    <a:cubicBezTo>
                      <a:pt x="241" y="600"/>
                      <a:pt x="263" y="595"/>
                      <a:pt x="285" y="584"/>
                    </a:cubicBezTo>
                    <a:lnTo>
                      <a:pt x="1081" y="414"/>
                    </a:lnTo>
                    <a:cubicBezTo>
                      <a:pt x="1195" y="357"/>
                      <a:pt x="1252" y="243"/>
                      <a:pt x="1252" y="129"/>
                    </a:cubicBezTo>
                    <a:cubicBezTo>
                      <a:pt x="1206" y="83"/>
                      <a:pt x="1122" y="0"/>
                      <a:pt x="103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0"/>
              <p:cNvSpPr/>
              <p:nvPr/>
            </p:nvSpPr>
            <p:spPr>
              <a:xfrm>
                <a:off x="8173600" y="2437188"/>
                <a:ext cx="28475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64" extrusionOk="0">
                    <a:moveTo>
                      <a:pt x="814" y="1"/>
                    </a:moveTo>
                    <a:cubicBezTo>
                      <a:pt x="783" y="1"/>
                      <a:pt x="757" y="8"/>
                      <a:pt x="740" y="24"/>
                    </a:cubicBezTo>
                    <a:lnTo>
                      <a:pt x="114" y="593"/>
                    </a:lnTo>
                    <a:cubicBezTo>
                      <a:pt x="1" y="650"/>
                      <a:pt x="1" y="764"/>
                      <a:pt x="58" y="821"/>
                    </a:cubicBezTo>
                    <a:cubicBezTo>
                      <a:pt x="86" y="849"/>
                      <a:pt x="114" y="863"/>
                      <a:pt x="150" y="863"/>
                    </a:cubicBezTo>
                    <a:cubicBezTo>
                      <a:pt x="185" y="863"/>
                      <a:pt x="228" y="849"/>
                      <a:pt x="285" y="821"/>
                    </a:cubicBezTo>
                    <a:lnTo>
                      <a:pt x="1024" y="422"/>
                    </a:lnTo>
                    <a:cubicBezTo>
                      <a:pt x="1138" y="366"/>
                      <a:pt x="1138" y="195"/>
                      <a:pt x="1024" y="81"/>
                    </a:cubicBezTo>
                    <a:cubicBezTo>
                      <a:pt x="984" y="41"/>
                      <a:pt x="887" y="1"/>
                      <a:pt x="81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0"/>
              <p:cNvSpPr/>
              <p:nvPr/>
            </p:nvSpPr>
            <p:spPr>
              <a:xfrm>
                <a:off x="8162225" y="2421588"/>
                <a:ext cx="270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46" extrusionOk="0">
                    <a:moveTo>
                      <a:pt x="633" y="0"/>
                    </a:moveTo>
                    <a:cubicBezTo>
                      <a:pt x="569" y="0"/>
                      <a:pt x="507" y="28"/>
                      <a:pt x="456" y="79"/>
                    </a:cubicBezTo>
                    <a:lnTo>
                      <a:pt x="57" y="819"/>
                    </a:lnTo>
                    <a:cubicBezTo>
                      <a:pt x="1" y="876"/>
                      <a:pt x="1" y="1046"/>
                      <a:pt x="114" y="1103"/>
                    </a:cubicBezTo>
                    <a:cubicBezTo>
                      <a:pt x="171" y="1132"/>
                      <a:pt x="228" y="1146"/>
                      <a:pt x="285" y="1146"/>
                    </a:cubicBezTo>
                    <a:cubicBezTo>
                      <a:pt x="342" y="1146"/>
                      <a:pt x="399" y="1132"/>
                      <a:pt x="456" y="1103"/>
                    </a:cubicBezTo>
                    <a:lnTo>
                      <a:pt x="1024" y="478"/>
                    </a:lnTo>
                    <a:cubicBezTo>
                      <a:pt x="1081" y="421"/>
                      <a:pt x="1024" y="250"/>
                      <a:pt x="854" y="136"/>
                    </a:cubicBezTo>
                    <a:cubicBezTo>
                      <a:pt x="791" y="42"/>
                      <a:pt x="711" y="0"/>
                      <a:pt x="63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0"/>
              <p:cNvSpPr/>
              <p:nvPr/>
            </p:nvSpPr>
            <p:spPr>
              <a:xfrm>
                <a:off x="8150850" y="2413038"/>
                <a:ext cx="19925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184" extrusionOk="0">
                    <a:moveTo>
                      <a:pt x="527" y="1"/>
                    </a:moveTo>
                    <a:cubicBezTo>
                      <a:pt x="433" y="1"/>
                      <a:pt x="342" y="54"/>
                      <a:pt x="342" y="137"/>
                    </a:cubicBezTo>
                    <a:lnTo>
                      <a:pt x="1" y="876"/>
                    </a:lnTo>
                    <a:cubicBezTo>
                      <a:pt x="1" y="990"/>
                      <a:pt x="1" y="1104"/>
                      <a:pt x="114" y="1161"/>
                    </a:cubicBezTo>
                    <a:cubicBezTo>
                      <a:pt x="130" y="1176"/>
                      <a:pt x="149" y="1183"/>
                      <a:pt x="170" y="1183"/>
                    </a:cubicBezTo>
                    <a:cubicBezTo>
                      <a:pt x="228" y="1183"/>
                      <a:pt x="300" y="1130"/>
                      <a:pt x="342" y="1047"/>
                    </a:cubicBezTo>
                    <a:lnTo>
                      <a:pt x="740" y="308"/>
                    </a:lnTo>
                    <a:cubicBezTo>
                      <a:pt x="797" y="194"/>
                      <a:pt x="740" y="80"/>
                      <a:pt x="626" y="23"/>
                    </a:cubicBezTo>
                    <a:cubicBezTo>
                      <a:pt x="596" y="8"/>
                      <a:pt x="561" y="1"/>
                      <a:pt x="52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0"/>
              <p:cNvSpPr/>
              <p:nvPr/>
            </p:nvSpPr>
            <p:spPr>
              <a:xfrm>
                <a:off x="8133775" y="2406488"/>
                <a:ext cx="19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218" extrusionOk="0">
                    <a:moveTo>
                      <a:pt x="513" y="1"/>
                    </a:moveTo>
                    <a:cubicBezTo>
                      <a:pt x="342" y="1"/>
                      <a:pt x="228" y="58"/>
                      <a:pt x="172" y="115"/>
                    </a:cubicBezTo>
                    <a:lnTo>
                      <a:pt x="1" y="968"/>
                    </a:lnTo>
                    <a:cubicBezTo>
                      <a:pt x="1" y="1082"/>
                      <a:pt x="115" y="1195"/>
                      <a:pt x="228" y="1195"/>
                    </a:cubicBezTo>
                    <a:cubicBezTo>
                      <a:pt x="259" y="1211"/>
                      <a:pt x="289" y="1218"/>
                      <a:pt x="319" y="1218"/>
                    </a:cubicBezTo>
                    <a:cubicBezTo>
                      <a:pt x="399" y="1218"/>
                      <a:pt x="471" y="1165"/>
                      <a:pt x="513" y="1082"/>
                    </a:cubicBezTo>
                    <a:lnTo>
                      <a:pt x="740" y="285"/>
                    </a:lnTo>
                    <a:cubicBezTo>
                      <a:pt x="797" y="172"/>
                      <a:pt x="684" y="58"/>
                      <a:pt x="51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0"/>
              <p:cNvSpPr/>
              <p:nvPr/>
            </p:nvSpPr>
            <p:spPr>
              <a:xfrm>
                <a:off x="8119575" y="2403263"/>
                <a:ext cx="128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226" extrusionOk="0">
                    <a:moveTo>
                      <a:pt x="280" y="1"/>
                    </a:moveTo>
                    <a:cubicBezTo>
                      <a:pt x="190" y="1"/>
                      <a:pt x="114" y="94"/>
                      <a:pt x="114" y="187"/>
                    </a:cubicBezTo>
                    <a:lnTo>
                      <a:pt x="0" y="983"/>
                    </a:lnTo>
                    <a:cubicBezTo>
                      <a:pt x="0" y="1097"/>
                      <a:pt x="114" y="1211"/>
                      <a:pt x="171" y="1211"/>
                    </a:cubicBezTo>
                    <a:cubicBezTo>
                      <a:pt x="192" y="1221"/>
                      <a:pt x="211" y="1226"/>
                      <a:pt x="228" y="1226"/>
                    </a:cubicBezTo>
                    <a:cubicBezTo>
                      <a:pt x="305" y="1226"/>
                      <a:pt x="352" y="1133"/>
                      <a:pt x="398" y="1040"/>
                    </a:cubicBezTo>
                    <a:lnTo>
                      <a:pt x="512" y="244"/>
                    </a:lnTo>
                    <a:cubicBezTo>
                      <a:pt x="512" y="130"/>
                      <a:pt x="455" y="16"/>
                      <a:pt x="341" y="16"/>
                    </a:cubicBezTo>
                    <a:cubicBezTo>
                      <a:pt x="321" y="6"/>
                      <a:pt x="300" y="1"/>
                      <a:pt x="28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0"/>
              <p:cNvSpPr/>
              <p:nvPr/>
            </p:nvSpPr>
            <p:spPr>
              <a:xfrm>
                <a:off x="7860750" y="2107863"/>
                <a:ext cx="86775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4779" extrusionOk="0">
                    <a:moveTo>
                      <a:pt x="683" y="1"/>
                    </a:moveTo>
                    <a:lnTo>
                      <a:pt x="1" y="797"/>
                    </a:lnTo>
                    <a:cubicBezTo>
                      <a:pt x="1" y="797"/>
                      <a:pt x="228" y="1025"/>
                      <a:pt x="570" y="1309"/>
                    </a:cubicBezTo>
                    <a:cubicBezTo>
                      <a:pt x="911" y="1650"/>
                      <a:pt x="1309" y="2105"/>
                      <a:pt x="1650" y="2617"/>
                    </a:cubicBezTo>
                    <a:cubicBezTo>
                      <a:pt x="1935" y="3129"/>
                      <a:pt x="2162" y="3641"/>
                      <a:pt x="2276" y="4096"/>
                    </a:cubicBezTo>
                    <a:cubicBezTo>
                      <a:pt x="2390" y="4494"/>
                      <a:pt x="2390" y="4779"/>
                      <a:pt x="2390" y="4779"/>
                    </a:cubicBezTo>
                    <a:lnTo>
                      <a:pt x="3471" y="4722"/>
                    </a:lnTo>
                    <a:cubicBezTo>
                      <a:pt x="3471" y="4722"/>
                      <a:pt x="3414" y="4608"/>
                      <a:pt x="3414" y="4494"/>
                    </a:cubicBezTo>
                    <a:cubicBezTo>
                      <a:pt x="3414" y="4324"/>
                      <a:pt x="3357" y="4096"/>
                      <a:pt x="3300" y="3812"/>
                    </a:cubicBezTo>
                    <a:cubicBezTo>
                      <a:pt x="3186" y="3300"/>
                      <a:pt x="2902" y="2617"/>
                      <a:pt x="2504" y="2049"/>
                    </a:cubicBezTo>
                    <a:cubicBezTo>
                      <a:pt x="2105" y="1423"/>
                      <a:pt x="1650" y="911"/>
                      <a:pt x="1309" y="570"/>
                    </a:cubicBezTo>
                    <a:cubicBezTo>
                      <a:pt x="1138" y="399"/>
                      <a:pt x="968" y="285"/>
                      <a:pt x="854" y="171"/>
                    </a:cubicBezTo>
                    <a:cubicBezTo>
                      <a:pt x="740" y="58"/>
                      <a:pt x="683" y="1"/>
                      <a:pt x="683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0"/>
              <p:cNvSpPr/>
              <p:nvPr/>
            </p:nvSpPr>
            <p:spPr>
              <a:xfrm>
                <a:off x="7877825" y="2107863"/>
                <a:ext cx="697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4722" fill="none" extrusionOk="0">
                    <a:moveTo>
                      <a:pt x="2788" y="4722"/>
                    </a:moveTo>
                    <a:cubicBezTo>
                      <a:pt x="2788" y="4722"/>
                      <a:pt x="2731" y="4608"/>
                      <a:pt x="2731" y="4494"/>
                    </a:cubicBezTo>
                    <a:cubicBezTo>
                      <a:pt x="2731" y="4324"/>
                      <a:pt x="2674" y="4096"/>
                      <a:pt x="2617" y="3812"/>
                    </a:cubicBezTo>
                    <a:cubicBezTo>
                      <a:pt x="2503" y="3300"/>
                      <a:pt x="2219" y="2617"/>
                      <a:pt x="1821" y="2049"/>
                    </a:cubicBezTo>
                    <a:cubicBezTo>
                      <a:pt x="1422" y="1423"/>
                      <a:pt x="967" y="911"/>
                      <a:pt x="626" y="570"/>
                    </a:cubicBezTo>
                    <a:cubicBezTo>
                      <a:pt x="455" y="399"/>
                      <a:pt x="285" y="228"/>
                      <a:pt x="171" y="171"/>
                    </a:cubicBezTo>
                    <a:cubicBezTo>
                      <a:pt x="57" y="58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0"/>
              <p:cNvSpPr/>
              <p:nvPr/>
            </p:nvSpPr>
            <p:spPr>
              <a:xfrm>
                <a:off x="7860750" y="2127788"/>
                <a:ext cx="5975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3982" fill="none" extrusionOk="0">
                    <a:moveTo>
                      <a:pt x="1" y="0"/>
                    </a:moveTo>
                    <a:cubicBezTo>
                      <a:pt x="1" y="0"/>
                      <a:pt x="228" y="228"/>
                      <a:pt x="570" y="512"/>
                    </a:cubicBezTo>
                    <a:cubicBezTo>
                      <a:pt x="911" y="853"/>
                      <a:pt x="1309" y="1308"/>
                      <a:pt x="1650" y="1820"/>
                    </a:cubicBezTo>
                    <a:cubicBezTo>
                      <a:pt x="1935" y="2332"/>
                      <a:pt x="2162" y="2844"/>
                      <a:pt x="2276" y="3299"/>
                    </a:cubicBezTo>
                    <a:cubicBezTo>
                      <a:pt x="2390" y="3697"/>
                      <a:pt x="2390" y="3982"/>
                      <a:pt x="2390" y="398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0"/>
              <p:cNvSpPr/>
              <p:nvPr/>
            </p:nvSpPr>
            <p:spPr>
              <a:xfrm>
                <a:off x="7863600" y="2113913"/>
                <a:ext cx="27050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53" extrusionOk="0">
                    <a:moveTo>
                      <a:pt x="804" y="1"/>
                    </a:moveTo>
                    <a:cubicBezTo>
                      <a:pt x="754" y="1"/>
                      <a:pt x="712" y="15"/>
                      <a:pt x="683" y="43"/>
                    </a:cubicBezTo>
                    <a:lnTo>
                      <a:pt x="114" y="669"/>
                    </a:lnTo>
                    <a:cubicBezTo>
                      <a:pt x="1" y="726"/>
                      <a:pt x="57" y="896"/>
                      <a:pt x="114" y="1010"/>
                    </a:cubicBezTo>
                    <a:cubicBezTo>
                      <a:pt x="171" y="1039"/>
                      <a:pt x="242" y="1053"/>
                      <a:pt x="306" y="1053"/>
                    </a:cubicBezTo>
                    <a:cubicBezTo>
                      <a:pt x="370" y="1053"/>
                      <a:pt x="427" y="1039"/>
                      <a:pt x="456" y="1010"/>
                    </a:cubicBezTo>
                    <a:lnTo>
                      <a:pt x="1024" y="385"/>
                    </a:lnTo>
                    <a:cubicBezTo>
                      <a:pt x="1081" y="328"/>
                      <a:pt x="1081" y="157"/>
                      <a:pt x="968" y="43"/>
                    </a:cubicBezTo>
                    <a:cubicBezTo>
                      <a:pt x="911" y="15"/>
                      <a:pt x="854" y="1"/>
                      <a:pt x="80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0"/>
              <p:cNvSpPr/>
              <p:nvPr/>
            </p:nvSpPr>
            <p:spPr>
              <a:xfrm>
                <a:off x="7879250" y="2129688"/>
                <a:ext cx="284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43" extrusionOk="0">
                    <a:moveTo>
                      <a:pt x="824" y="1"/>
                    </a:moveTo>
                    <a:cubicBezTo>
                      <a:pt x="777" y="1"/>
                      <a:pt x="730" y="14"/>
                      <a:pt x="683" y="38"/>
                    </a:cubicBezTo>
                    <a:lnTo>
                      <a:pt x="114" y="664"/>
                    </a:lnTo>
                    <a:cubicBezTo>
                      <a:pt x="0" y="721"/>
                      <a:pt x="0" y="834"/>
                      <a:pt x="114" y="948"/>
                    </a:cubicBezTo>
                    <a:cubicBezTo>
                      <a:pt x="147" y="1015"/>
                      <a:pt x="220" y="1042"/>
                      <a:pt x="285" y="1042"/>
                    </a:cubicBezTo>
                    <a:cubicBezTo>
                      <a:pt x="332" y="1042"/>
                      <a:pt x="375" y="1028"/>
                      <a:pt x="398" y="1005"/>
                    </a:cubicBezTo>
                    <a:lnTo>
                      <a:pt x="1024" y="436"/>
                    </a:lnTo>
                    <a:cubicBezTo>
                      <a:pt x="1138" y="379"/>
                      <a:pt x="1138" y="209"/>
                      <a:pt x="1024" y="95"/>
                    </a:cubicBezTo>
                    <a:cubicBezTo>
                      <a:pt x="957" y="28"/>
                      <a:pt x="891" y="1"/>
                      <a:pt x="8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0"/>
              <p:cNvSpPr/>
              <p:nvPr/>
            </p:nvSpPr>
            <p:spPr>
              <a:xfrm>
                <a:off x="7892050" y="2145763"/>
                <a:ext cx="313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23" extrusionOk="0">
                    <a:moveTo>
                      <a:pt x="797" y="0"/>
                    </a:moveTo>
                    <a:cubicBezTo>
                      <a:pt x="773" y="0"/>
                      <a:pt x="753" y="7"/>
                      <a:pt x="740" y="21"/>
                    </a:cubicBezTo>
                    <a:lnTo>
                      <a:pt x="57" y="533"/>
                    </a:lnTo>
                    <a:cubicBezTo>
                      <a:pt x="0" y="589"/>
                      <a:pt x="0" y="817"/>
                      <a:pt x="114" y="931"/>
                    </a:cubicBezTo>
                    <a:cubicBezTo>
                      <a:pt x="199" y="1059"/>
                      <a:pt x="317" y="1123"/>
                      <a:pt x="394" y="1123"/>
                    </a:cubicBezTo>
                    <a:cubicBezTo>
                      <a:pt x="420" y="1123"/>
                      <a:pt x="441" y="1116"/>
                      <a:pt x="455" y="1101"/>
                    </a:cubicBezTo>
                    <a:lnTo>
                      <a:pt x="1195" y="646"/>
                    </a:lnTo>
                    <a:cubicBezTo>
                      <a:pt x="1252" y="589"/>
                      <a:pt x="1252" y="419"/>
                      <a:pt x="1138" y="248"/>
                    </a:cubicBezTo>
                    <a:cubicBezTo>
                      <a:pt x="1007" y="74"/>
                      <a:pt x="877" y="0"/>
                      <a:pt x="79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0"/>
              <p:cNvSpPr/>
              <p:nvPr/>
            </p:nvSpPr>
            <p:spPr>
              <a:xfrm>
                <a:off x="7903425" y="2168463"/>
                <a:ext cx="313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42" extrusionOk="0">
                    <a:moveTo>
                      <a:pt x="945" y="0"/>
                    </a:moveTo>
                    <a:cubicBezTo>
                      <a:pt x="914" y="0"/>
                      <a:pt x="884" y="7"/>
                      <a:pt x="853" y="23"/>
                    </a:cubicBezTo>
                    <a:lnTo>
                      <a:pt x="114" y="421"/>
                    </a:lnTo>
                    <a:cubicBezTo>
                      <a:pt x="57" y="478"/>
                      <a:pt x="0" y="592"/>
                      <a:pt x="57" y="705"/>
                    </a:cubicBezTo>
                    <a:cubicBezTo>
                      <a:pt x="99" y="789"/>
                      <a:pt x="171" y="841"/>
                      <a:pt x="251" y="841"/>
                    </a:cubicBezTo>
                    <a:cubicBezTo>
                      <a:pt x="281" y="841"/>
                      <a:pt x="311" y="834"/>
                      <a:pt x="342" y="819"/>
                    </a:cubicBezTo>
                    <a:lnTo>
                      <a:pt x="1138" y="478"/>
                    </a:lnTo>
                    <a:cubicBezTo>
                      <a:pt x="1195" y="478"/>
                      <a:pt x="1252" y="307"/>
                      <a:pt x="1195" y="136"/>
                    </a:cubicBezTo>
                    <a:cubicBezTo>
                      <a:pt x="1111" y="53"/>
                      <a:pt x="1028" y="0"/>
                      <a:pt x="94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0"/>
              <p:cNvSpPr/>
              <p:nvPr/>
            </p:nvSpPr>
            <p:spPr>
              <a:xfrm>
                <a:off x="7911950" y="2188563"/>
                <a:ext cx="313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84" extrusionOk="0">
                    <a:moveTo>
                      <a:pt x="973" y="1"/>
                    </a:moveTo>
                    <a:cubicBezTo>
                      <a:pt x="951" y="1"/>
                      <a:pt x="930" y="5"/>
                      <a:pt x="911" y="15"/>
                    </a:cubicBezTo>
                    <a:lnTo>
                      <a:pt x="114" y="299"/>
                    </a:lnTo>
                    <a:cubicBezTo>
                      <a:pt x="1" y="356"/>
                      <a:pt x="1" y="470"/>
                      <a:pt x="1" y="641"/>
                    </a:cubicBezTo>
                    <a:cubicBezTo>
                      <a:pt x="47" y="781"/>
                      <a:pt x="133" y="883"/>
                      <a:pt x="225" y="883"/>
                    </a:cubicBezTo>
                    <a:cubicBezTo>
                      <a:pt x="245" y="883"/>
                      <a:pt x="265" y="878"/>
                      <a:pt x="285" y="868"/>
                    </a:cubicBezTo>
                    <a:lnTo>
                      <a:pt x="1138" y="698"/>
                    </a:lnTo>
                    <a:cubicBezTo>
                      <a:pt x="1252" y="698"/>
                      <a:pt x="1252" y="470"/>
                      <a:pt x="1195" y="299"/>
                    </a:cubicBezTo>
                    <a:cubicBezTo>
                      <a:pt x="1195" y="111"/>
                      <a:pt x="1078" y="1"/>
                      <a:pt x="97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0"/>
              <p:cNvSpPr/>
              <p:nvPr/>
            </p:nvSpPr>
            <p:spPr>
              <a:xfrm>
                <a:off x="7916225" y="2214163"/>
                <a:ext cx="313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84" extrusionOk="0">
                    <a:moveTo>
                      <a:pt x="1084" y="0"/>
                    </a:moveTo>
                    <a:cubicBezTo>
                      <a:pt x="1064" y="0"/>
                      <a:pt x="1044" y="5"/>
                      <a:pt x="1024" y="15"/>
                    </a:cubicBezTo>
                    <a:lnTo>
                      <a:pt x="171" y="129"/>
                    </a:lnTo>
                    <a:cubicBezTo>
                      <a:pt x="57" y="129"/>
                      <a:pt x="0" y="242"/>
                      <a:pt x="0" y="356"/>
                    </a:cubicBezTo>
                    <a:cubicBezTo>
                      <a:pt x="0" y="527"/>
                      <a:pt x="114" y="584"/>
                      <a:pt x="228" y="584"/>
                    </a:cubicBezTo>
                    <a:lnTo>
                      <a:pt x="1081" y="527"/>
                    </a:lnTo>
                    <a:cubicBezTo>
                      <a:pt x="1195" y="527"/>
                      <a:pt x="1252" y="413"/>
                      <a:pt x="1252" y="242"/>
                    </a:cubicBezTo>
                    <a:cubicBezTo>
                      <a:pt x="1252" y="102"/>
                      <a:pt x="1175" y="0"/>
                      <a:pt x="108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0"/>
              <p:cNvSpPr/>
              <p:nvPr/>
            </p:nvSpPr>
            <p:spPr>
              <a:xfrm>
                <a:off x="7926175" y="2107863"/>
                <a:ext cx="95300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4893" extrusionOk="0">
                    <a:moveTo>
                      <a:pt x="3186" y="1"/>
                    </a:moveTo>
                    <a:cubicBezTo>
                      <a:pt x="3186" y="58"/>
                      <a:pt x="2901" y="171"/>
                      <a:pt x="2503" y="570"/>
                    </a:cubicBezTo>
                    <a:cubicBezTo>
                      <a:pt x="2048" y="911"/>
                      <a:pt x="1536" y="1480"/>
                      <a:pt x="1138" y="2049"/>
                    </a:cubicBezTo>
                    <a:cubicBezTo>
                      <a:pt x="740" y="2674"/>
                      <a:pt x="399" y="3300"/>
                      <a:pt x="228" y="3812"/>
                    </a:cubicBezTo>
                    <a:cubicBezTo>
                      <a:pt x="114" y="4096"/>
                      <a:pt x="57" y="4324"/>
                      <a:pt x="57" y="4494"/>
                    </a:cubicBezTo>
                    <a:cubicBezTo>
                      <a:pt x="0" y="4665"/>
                      <a:pt x="0" y="4779"/>
                      <a:pt x="0" y="4779"/>
                    </a:cubicBezTo>
                    <a:lnTo>
                      <a:pt x="1081" y="4893"/>
                    </a:lnTo>
                    <a:cubicBezTo>
                      <a:pt x="1081" y="4893"/>
                      <a:pt x="1081" y="4779"/>
                      <a:pt x="1081" y="4665"/>
                    </a:cubicBezTo>
                    <a:cubicBezTo>
                      <a:pt x="1138" y="4551"/>
                      <a:pt x="1138" y="4381"/>
                      <a:pt x="1252" y="4153"/>
                    </a:cubicBezTo>
                    <a:cubicBezTo>
                      <a:pt x="1365" y="3755"/>
                      <a:pt x="1650" y="3186"/>
                      <a:pt x="1991" y="2674"/>
                    </a:cubicBezTo>
                    <a:cubicBezTo>
                      <a:pt x="2389" y="2162"/>
                      <a:pt x="2844" y="1650"/>
                      <a:pt x="3129" y="1366"/>
                    </a:cubicBezTo>
                    <a:cubicBezTo>
                      <a:pt x="3243" y="1252"/>
                      <a:pt x="3470" y="1138"/>
                      <a:pt x="3584" y="1025"/>
                    </a:cubicBezTo>
                    <a:cubicBezTo>
                      <a:pt x="3698" y="968"/>
                      <a:pt x="3811" y="911"/>
                      <a:pt x="3811" y="911"/>
                    </a:cubicBezTo>
                    <a:lnTo>
                      <a:pt x="3186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0"/>
              <p:cNvSpPr/>
              <p:nvPr/>
            </p:nvSpPr>
            <p:spPr>
              <a:xfrm>
                <a:off x="7953200" y="2130613"/>
                <a:ext cx="682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983" fill="none" extrusionOk="0">
                    <a:moveTo>
                      <a:pt x="0" y="3983"/>
                    </a:moveTo>
                    <a:cubicBezTo>
                      <a:pt x="0" y="3983"/>
                      <a:pt x="0" y="3869"/>
                      <a:pt x="0" y="3755"/>
                    </a:cubicBezTo>
                    <a:cubicBezTo>
                      <a:pt x="57" y="3641"/>
                      <a:pt x="57" y="3471"/>
                      <a:pt x="171" y="3243"/>
                    </a:cubicBezTo>
                    <a:cubicBezTo>
                      <a:pt x="284" y="2845"/>
                      <a:pt x="569" y="2276"/>
                      <a:pt x="910" y="1764"/>
                    </a:cubicBezTo>
                    <a:cubicBezTo>
                      <a:pt x="1308" y="1252"/>
                      <a:pt x="1763" y="740"/>
                      <a:pt x="2048" y="456"/>
                    </a:cubicBezTo>
                    <a:cubicBezTo>
                      <a:pt x="2162" y="342"/>
                      <a:pt x="2389" y="228"/>
                      <a:pt x="2503" y="115"/>
                    </a:cubicBezTo>
                    <a:cubicBezTo>
                      <a:pt x="2617" y="58"/>
                      <a:pt x="2730" y="1"/>
                      <a:pt x="273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0"/>
              <p:cNvSpPr/>
              <p:nvPr/>
            </p:nvSpPr>
            <p:spPr>
              <a:xfrm>
                <a:off x="7926175" y="2107863"/>
                <a:ext cx="7965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4779" fill="none" extrusionOk="0">
                    <a:moveTo>
                      <a:pt x="3186" y="1"/>
                    </a:moveTo>
                    <a:cubicBezTo>
                      <a:pt x="3186" y="58"/>
                      <a:pt x="2901" y="171"/>
                      <a:pt x="2503" y="570"/>
                    </a:cubicBezTo>
                    <a:cubicBezTo>
                      <a:pt x="2048" y="911"/>
                      <a:pt x="1536" y="1480"/>
                      <a:pt x="1138" y="2049"/>
                    </a:cubicBezTo>
                    <a:cubicBezTo>
                      <a:pt x="740" y="2674"/>
                      <a:pt x="399" y="3300"/>
                      <a:pt x="228" y="3812"/>
                    </a:cubicBezTo>
                    <a:cubicBezTo>
                      <a:pt x="114" y="4096"/>
                      <a:pt x="57" y="4324"/>
                      <a:pt x="57" y="4494"/>
                    </a:cubicBezTo>
                    <a:cubicBezTo>
                      <a:pt x="0" y="4665"/>
                      <a:pt x="0" y="4779"/>
                      <a:pt x="0" y="477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0"/>
              <p:cNvSpPr/>
              <p:nvPr/>
            </p:nvSpPr>
            <p:spPr>
              <a:xfrm>
                <a:off x="7988750" y="2111438"/>
                <a:ext cx="2560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152" extrusionOk="0">
                    <a:moveTo>
                      <a:pt x="363" y="0"/>
                    </a:moveTo>
                    <a:cubicBezTo>
                      <a:pt x="299" y="0"/>
                      <a:pt x="228" y="28"/>
                      <a:pt x="171" y="85"/>
                    </a:cubicBezTo>
                    <a:cubicBezTo>
                      <a:pt x="57" y="142"/>
                      <a:pt x="0" y="313"/>
                      <a:pt x="57" y="427"/>
                    </a:cubicBezTo>
                    <a:lnTo>
                      <a:pt x="569" y="1109"/>
                    </a:lnTo>
                    <a:cubicBezTo>
                      <a:pt x="597" y="1138"/>
                      <a:pt x="640" y="1152"/>
                      <a:pt x="690" y="1152"/>
                    </a:cubicBezTo>
                    <a:cubicBezTo>
                      <a:pt x="740" y="1152"/>
                      <a:pt x="796" y="1138"/>
                      <a:pt x="853" y="1109"/>
                    </a:cubicBezTo>
                    <a:cubicBezTo>
                      <a:pt x="1024" y="995"/>
                      <a:pt x="1024" y="882"/>
                      <a:pt x="967" y="768"/>
                    </a:cubicBezTo>
                    <a:lnTo>
                      <a:pt x="512" y="85"/>
                    </a:lnTo>
                    <a:cubicBezTo>
                      <a:pt x="484" y="28"/>
                      <a:pt x="427" y="0"/>
                      <a:pt x="36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0"/>
              <p:cNvSpPr/>
              <p:nvPr/>
            </p:nvSpPr>
            <p:spPr>
              <a:xfrm>
                <a:off x="7970250" y="2128263"/>
                <a:ext cx="2847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43" extrusionOk="0">
                    <a:moveTo>
                      <a:pt x="339" y="1"/>
                    </a:moveTo>
                    <a:cubicBezTo>
                      <a:pt x="267" y="1"/>
                      <a:pt x="181" y="28"/>
                      <a:pt x="114" y="95"/>
                    </a:cubicBezTo>
                    <a:cubicBezTo>
                      <a:pt x="1" y="209"/>
                      <a:pt x="1" y="379"/>
                      <a:pt x="58" y="436"/>
                    </a:cubicBezTo>
                    <a:lnTo>
                      <a:pt x="683" y="1005"/>
                    </a:lnTo>
                    <a:cubicBezTo>
                      <a:pt x="730" y="1029"/>
                      <a:pt x="777" y="1042"/>
                      <a:pt x="825" y="1042"/>
                    </a:cubicBezTo>
                    <a:cubicBezTo>
                      <a:pt x="891" y="1042"/>
                      <a:pt x="958" y="1015"/>
                      <a:pt x="1025" y="948"/>
                    </a:cubicBezTo>
                    <a:cubicBezTo>
                      <a:pt x="1081" y="834"/>
                      <a:pt x="1138" y="721"/>
                      <a:pt x="1025" y="664"/>
                    </a:cubicBezTo>
                    <a:lnTo>
                      <a:pt x="456" y="38"/>
                    </a:lnTo>
                    <a:cubicBezTo>
                      <a:pt x="432" y="14"/>
                      <a:pt x="389" y="1"/>
                      <a:pt x="33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0"/>
              <p:cNvSpPr/>
              <p:nvPr/>
            </p:nvSpPr>
            <p:spPr>
              <a:xfrm>
                <a:off x="7951775" y="2144463"/>
                <a:ext cx="3415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75" extrusionOk="0">
                    <a:moveTo>
                      <a:pt x="561" y="1"/>
                    </a:moveTo>
                    <a:cubicBezTo>
                      <a:pt x="453" y="1"/>
                      <a:pt x="321" y="103"/>
                      <a:pt x="228" y="243"/>
                    </a:cubicBezTo>
                    <a:cubicBezTo>
                      <a:pt x="57" y="414"/>
                      <a:pt x="0" y="641"/>
                      <a:pt x="114" y="698"/>
                    </a:cubicBezTo>
                    <a:lnTo>
                      <a:pt x="797" y="1153"/>
                    </a:lnTo>
                    <a:cubicBezTo>
                      <a:pt x="825" y="1168"/>
                      <a:pt x="857" y="1175"/>
                      <a:pt x="891" y="1175"/>
                    </a:cubicBezTo>
                    <a:cubicBezTo>
                      <a:pt x="992" y="1175"/>
                      <a:pt x="1109" y="1111"/>
                      <a:pt x="1195" y="983"/>
                    </a:cubicBezTo>
                    <a:cubicBezTo>
                      <a:pt x="1308" y="812"/>
                      <a:pt x="1365" y="641"/>
                      <a:pt x="1252" y="585"/>
                    </a:cubicBezTo>
                    <a:lnTo>
                      <a:pt x="626" y="16"/>
                    </a:lnTo>
                    <a:cubicBezTo>
                      <a:pt x="606" y="6"/>
                      <a:pt x="584" y="1"/>
                      <a:pt x="56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0"/>
              <p:cNvSpPr/>
              <p:nvPr/>
            </p:nvSpPr>
            <p:spPr>
              <a:xfrm>
                <a:off x="7940400" y="2167063"/>
                <a:ext cx="31300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55" extrusionOk="0">
                    <a:moveTo>
                      <a:pt x="338" y="1"/>
                    </a:moveTo>
                    <a:cubicBezTo>
                      <a:pt x="263" y="1"/>
                      <a:pt x="157" y="65"/>
                      <a:pt x="114" y="192"/>
                    </a:cubicBezTo>
                    <a:cubicBezTo>
                      <a:pt x="0" y="306"/>
                      <a:pt x="57" y="477"/>
                      <a:pt x="114" y="534"/>
                    </a:cubicBezTo>
                    <a:lnTo>
                      <a:pt x="853" y="932"/>
                    </a:lnTo>
                    <a:cubicBezTo>
                      <a:pt x="884" y="947"/>
                      <a:pt x="914" y="954"/>
                      <a:pt x="945" y="954"/>
                    </a:cubicBezTo>
                    <a:cubicBezTo>
                      <a:pt x="1028" y="954"/>
                      <a:pt x="1111" y="901"/>
                      <a:pt x="1195" y="818"/>
                    </a:cubicBezTo>
                    <a:cubicBezTo>
                      <a:pt x="1252" y="704"/>
                      <a:pt x="1252" y="534"/>
                      <a:pt x="1138" y="477"/>
                    </a:cubicBezTo>
                    <a:lnTo>
                      <a:pt x="398" y="22"/>
                    </a:lnTo>
                    <a:cubicBezTo>
                      <a:pt x="384" y="8"/>
                      <a:pt x="363" y="1"/>
                      <a:pt x="338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0"/>
              <p:cNvSpPr/>
              <p:nvPr/>
            </p:nvSpPr>
            <p:spPr>
              <a:xfrm>
                <a:off x="7929025" y="2187238"/>
                <a:ext cx="327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93" extrusionOk="0">
                    <a:moveTo>
                      <a:pt x="407" y="0"/>
                    </a:moveTo>
                    <a:cubicBezTo>
                      <a:pt x="298" y="0"/>
                      <a:pt x="163" y="148"/>
                      <a:pt x="114" y="296"/>
                    </a:cubicBezTo>
                    <a:cubicBezTo>
                      <a:pt x="0" y="523"/>
                      <a:pt x="57" y="694"/>
                      <a:pt x="171" y="751"/>
                    </a:cubicBezTo>
                    <a:lnTo>
                      <a:pt x="967" y="978"/>
                    </a:lnTo>
                    <a:cubicBezTo>
                      <a:pt x="987" y="988"/>
                      <a:pt x="1007" y="993"/>
                      <a:pt x="1027" y="993"/>
                    </a:cubicBezTo>
                    <a:cubicBezTo>
                      <a:pt x="1119" y="993"/>
                      <a:pt x="1205" y="891"/>
                      <a:pt x="1251" y="751"/>
                    </a:cubicBezTo>
                    <a:cubicBezTo>
                      <a:pt x="1308" y="580"/>
                      <a:pt x="1308" y="409"/>
                      <a:pt x="1195" y="409"/>
                    </a:cubicBezTo>
                    <a:lnTo>
                      <a:pt x="455" y="11"/>
                    </a:lnTo>
                    <a:cubicBezTo>
                      <a:pt x="440" y="4"/>
                      <a:pt x="424" y="0"/>
                      <a:pt x="40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20"/>
              <p:cNvSpPr/>
              <p:nvPr/>
            </p:nvSpPr>
            <p:spPr>
              <a:xfrm>
                <a:off x="7923325" y="2214163"/>
                <a:ext cx="3130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641" extrusionOk="0">
                    <a:moveTo>
                      <a:pt x="225" y="0"/>
                    </a:moveTo>
                    <a:cubicBezTo>
                      <a:pt x="134" y="0"/>
                      <a:pt x="57" y="102"/>
                      <a:pt x="57" y="242"/>
                    </a:cubicBezTo>
                    <a:cubicBezTo>
                      <a:pt x="1" y="413"/>
                      <a:pt x="57" y="584"/>
                      <a:pt x="171" y="584"/>
                    </a:cubicBezTo>
                    <a:lnTo>
                      <a:pt x="1024" y="641"/>
                    </a:lnTo>
                    <a:cubicBezTo>
                      <a:pt x="1138" y="641"/>
                      <a:pt x="1252" y="584"/>
                      <a:pt x="1252" y="470"/>
                    </a:cubicBezTo>
                    <a:cubicBezTo>
                      <a:pt x="1252" y="356"/>
                      <a:pt x="1195" y="242"/>
                      <a:pt x="1081" y="186"/>
                    </a:cubicBezTo>
                    <a:lnTo>
                      <a:pt x="285" y="15"/>
                    </a:lnTo>
                    <a:cubicBezTo>
                      <a:pt x="265" y="5"/>
                      <a:pt x="245" y="0"/>
                      <a:pt x="22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0"/>
              <p:cNvSpPr/>
              <p:nvPr/>
            </p:nvSpPr>
            <p:spPr>
              <a:xfrm>
                <a:off x="7789650" y="2022538"/>
                <a:ext cx="68300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5690" extrusionOk="0">
                    <a:moveTo>
                      <a:pt x="854" y="1"/>
                    </a:moveTo>
                    <a:lnTo>
                      <a:pt x="1" y="684"/>
                    </a:lnTo>
                    <a:cubicBezTo>
                      <a:pt x="1" y="684"/>
                      <a:pt x="228" y="968"/>
                      <a:pt x="626" y="1366"/>
                    </a:cubicBezTo>
                    <a:cubicBezTo>
                      <a:pt x="911" y="1764"/>
                      <a:pt x="1309" y="2333"/>
                      <a:pt x="1480" y="2959"/>
                    </a:cubicBezTo>
                    <a:lnTo>
                      <a:pt x="1537" y="3186"/>
                    </a:lnTo>
                    <a:lnTo>
                      <a:pt x="1593" y="3300"/>
                    </a:lnTo>
                    <a:lnTo>
                      <a:pt x="1593" y="3357"/>
                    </a:lnTo>
                    <a:cubicBezTo>
                      <a:pt x="1650" y="3528"/>
                      <a:pt x="1650" y="3698"/>
                      <a:pt x="1650" y="3869"/>
                    </a:cubicBezTo>
                    <a:cubicBezTo>
                      <a:pt x="1650" y="4210"/>
                      <a:pt x="1650" y="4438"/>
                      <a:pt x="1650" y="4722"/>
                    </a:cubicBezTo>
                    <a:cubicBezTo>
                      <a:pt x="1650" y="5007"/>
                      <a:pt x="1593" y="5234"/>
                      <a:pt x="1593" y="5405"/>
                    </a:cubicBezTo>
                    <a:cubicBezTo>
                      <a:pt x="1593" y="5575"/>
                      <a:pt x="1593" y="5632"/>
                      <a:pt x="1593" y="5632"/>
                    </a:cubicBezTo>
                    <a:lnTo>
                      <a:pt x="2674" y="5689"/>
                    </a:lnTo>
                    <a:cubicBezTo>
                      <a:pt x="2674" y="5689"/>
                      <a:pt x="2674" y="5575"/>
                      <a:pt x="2674" y="5462"/>
                    </a:cubicBezTo>
                    <a:cubicBezTo>
                      <a:pt x="2674" y="5291"/>
                      <a:pt x="2674" y="5063"/>
                      <a:pt x="2731" y="4779"/>
                    </a:cubicBezTo>
                    <a:cubicBezTo>
                      <a:pt x="2731" y="4551"/>
                      <a:pt x="2731" y="4153"/>
                      <a:pt x="2731" y="3755"/>
                    </a:cubicBezTo>
                    <a:cubicBezTo>
                      <a:pt x="2731" y="3584"/>
                      <a:pt x="2674" y="3414"/>
                      <a:pt x="2674" y="3243"/>
                    </a:cubicBezTo>
                    <a:lnTo>
                      <a:pt x="2674" y="3186"/>
                    </a:lnTo>
                    <a:lnTo>
                      <a:pt x="2617" y="3073"/>
                    </a:lnTo>
                    <a:lnTo>
                      <a:pt x="2617" y="3016"/>
                    </a:lnTo>
                    <a:lnTo>
                      <a:pt x="2560" y="2902"/>
                    </a:lnTo>
                    <a:lnTo>
                      <a:pt x="2504" y="2618"/>
                    </a:lnTo>
                    <a:cubicBezTo>
                      <a:pt x="2219" y="1821"/>
                      <a:pt x="1764" y="1195"/>
                      <a:pt x="1423" y="684"/>
                    </a:cubicBezTo>
                    <a:cubicBezTo>
                      <a:pt x="1081" y="285"/>
                      <a:pt x="854" y="1"/>
                      <a:pt x="85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0"/>
              <p:cNvSpPr/>
              <p:nvPr/>
            </p:nvSpPr>
            <p:spPr>
              <a:xfrm>
                <a:off x="7810975" y="2022538"/>
                <a:ext cx="46975" cy="14225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5690" fill="none" extrusionOk="0">
                    <a:moveTo>
                      <a:pt x="1821" y="5689"/>
                    </a:moveTo>
                    <a:cubicBezTo>
                      <a:pt x="1821" y="5689"/>
                      <a:pt x="1821" y="5575"/>
                      <a:pt x="1821" y="5462"/>
                    </a:cubicBezTo>
                    <a:cubicBezTo>
                      <a:pt x="1821" y="5291"/>
                      <a:pt x="1821" y="5063"/>
                      <a:pt x="1878" y="4779"/>
                    </a:cubicBezTo>
                    <a:cubicBezTo>
                      <a:pt x="1878" y="4551"/>
                      <a:pt x="1878" y="4153"/>
                      <a:pt x="1878" y="3755"/>
                    </a:cubicBezTo>
                    <a:cubicBezTo>
                      <a:pt x="1878" y="3584"/>
                      <a:pt x="1821" y="3414"/>
                      <a:pt x="1821" y="3243"/>
                    </a:cubicBezTo>
                    <a:lnTo>
                      <a:pt x="1821" y="3186"/>
                    </a:lnTo>
                    <a:lnTo>
                      <a:pt x="1821" y="3186"/>
                    </a:lnTo>
                    <a:lnTo>
                      <a:pt x="1821" y="3186"/>
                    </a:lnTo>
                    <a:lnTo>
                      <a:pt x="1764" y="3073"/>
                    </a:lnTo>
                    <a:lnTo>
                      <a:pt x="1764" y="3073"/>
                    </a:lnTo>
                    <a:lnTo>
                      <a:pt x="1764" y="3016"/>
                    </a:lnTo>
                    <a:lnTo>
                      <a:pt x="1707" y="2902"/>
                    </a:lnTo>
                    <a:lnTo>
                      <a:pt x="1651" y="2618"/>
                    </a:lnTo>
                    <a:cubicBezTo>
                      <a:pt x="1366" y="1821"/>
                      <a:pt x="911" y="1195"/>
                      <a:pt x="570" y="684"/>
                    </a:cubicBezTo>
                    <a:cubicBezTo>
                      <a:pt x="228" y="285"/>
                      <a:pt x="1" y="1"/>
                      <a:pt x="1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0"/>
              <p:cNvSpPr/>
              <p:nvPr/>
            </p:nvSpPr>
            <p:spPr>
              <a:xfrm>
                <a:off x="7789650" y="2039613"/>
                <a:ext cx="41275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4950" fill="none" extrusionOk="0">
                    <a:moveTo>
                      <a:pt x="1" y="1"/>
                    </a:moveTo>
                    <a:cubicBezTo>
                      <a:pt x="1" y="1"/>
                      <a:pt x="228" y="285"/>
                      <a:pt x="626" y="683"/>
                    </a:cubicBezTo>
                    <a:cubicBezTo>
                      <a:pt x="911" y="1081"/>
                      <a:pt x="1309" y="1650"/>
                      <a:pt x="1480" y="2276"/>
                    </a:cubicBezTo>
                    <a:lnTo>
                      <a:pt x="1537" y="2503"/>
                    </a:lnTo>
                    <a:lnTo>
                      <a:pt x="1593" y="2617"/>
                    </a:lnTo>
                    <a:lnTo>
                      <a:pt x="1593" y="2674"/>
                    </a:lnTo>
                    <a:lnTo>
                      <a:pt x="1593" y="2674"/>
                    </a:lnTo>
                    <a:cubicBezTo>
                      <a:pt x="1593" y="2617"/>
                      <a:pt x="1650" y="2731"/>
                      <a:pt x="1593" y="2617"/>
                    </a:cubicBezTo>
                    <a:lnTo>
                      <a:pt x="1593" y="2617"/>
                    </a:lnTo>
                    <a:lnTo>
                      <a:pt x="1593" y="2617"/>
                    </a:lnTo>
                    <a:lnTo>
                      <a:pt x="1593" y="2617"/>
                    </a:lnTo>
                    <a:lnTo>
                      <a:pt x="1593" y="2674"/>
                    </a:lnTo>
                    <a:cubicBezTo>
                      <a:pt x="1650" y="2845"/>
                      <a:pt x="1650" y="3015"/>
                      <a:pt x="1650" y="3186"/>
                    </a:cubicBezTo>
                    <a:cubicBezTo>
                      <a:pt x="1650" y="3527"/>
                      <a:pt x="1650" y="3755"/>
                      <a:pt x="1650" y="4039"/>
                    </a:cubicBezTo>
                    <a:cubicBezTo>
                      <a:pt x="1650" y="4324"/>
                      <a:pt x="1593" y="4551"/>
                      <a:pt x="1593" y="4722"/>
                    </a:cubicBezTo>
                    <a:cubicBezTo>
                      <a:pt x="1593" y="4892"/>
                      <a:pt x="1593" y="4949"/>
                      <a:pt x="1593" y="494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0"/>
              <p:cNvSpPr/>
              <p:nvPr/>
            </p:nvSpPr>
            <p:spPr>
              <a:xfrm>
                <a:off x="7793925" y="2029538"/>
                <a:ext cx="298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52" extrusionOk="0">
                    <a:moveTo>
                      <a:pt x="845" y="0"/>
                    </a:moveTo>
                    <a:cubicBezTo>
                      <a:pt x="800" y="0"/>
                      <a:pt x="762" y="19"/>
                      <a:pt x="740" y="62"/>
                    </a:cubicBezTo>
                    <a:lnTo>
                      <a:pt x="57" y="574"/>
                    </a:lnTo>
                    <a:cubicBezTo>
                      <a:pt x="0" y="631"/>
                      <a:pt x="0" y="802"/>
                      <a:pt x="114" y="915"/>
                    </a:cubicBezTo>
                    <a:cubicBezTo>
                      <a:pt x="197" y="999"/>
                      <a:pt x="281" y="1052"/>
                      <a:pt x="364" y="1052"/>
                    </a:cubicBezTo>
                    <a:cubicBezTo>
                      <a:pt x="394" y="1052"/>
                      <a:pt x="425" y="1044"/>
                      <a:pt x="455" y="1029"/>
                    </a:cubicBezTo>
                    <a:lnTo>
                      <a:pt x="1081" y="460"/>
                    </a:lnTo>
                    <a:cubicBezTo>
                      <a:pt x="1195" y="404"/>
                      <a:pt x="1138" y="233"/>
                      <a:pt x="1081" y="119"/>
                    </a:cubicBezTo>
                    <a:cubicBezTo>
                      <a:pt x="1011" y="49"/>
                      <a:pt x="919" y="0"/>
                      <a:pt x="84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0"/>
              <p:cNvSpPr/>
              <p:nvPr/>
            </p:nvSpPr>
            <p:spPr>
              <a:xfrm>
                <a:off x="7808150" y="2050438"/>
                <a:ext cx="313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56" extrusionOk="0">
                    <a:moveTo>
                      <a:pt x="863" y="0"/>
                    </a:moveTo>
                    <a:cubicBezTo>
                      <a:pt x="835" y="0"/>
                      <a:pt x="812" y="7"/>
                      <a:pt x="797" y="23"/>
                    </a:cubicBezTo>
                    <a:lnTo>
                      <a:pt x="114" y="535"/>
                    </a:lnTo>
                    <a:cubicBezTo>
                      <a:pt x="0" y="591"/>
                      <a:pt x="0" y="705"/>
                      <a:pt x="114" y="819"/>
                    </a:cubicBezTo>
                    <a:cubicBezTo>
                      <a:pt x="156" y="902"/>
                      <a:pt x="228" y="955"/>
                      <a:pt x="308" y="955"/>
                    </a:cubicBezTo>
                    <a:cubicBezTo>
                      <a:pt x="337" y="955"/>
                      <a:pt x="368" y="948"/>
                      <a:pt x="398" y="933"/>
                    </a:cubicBezTo>
                    <a:lnTo>
                      <a:pt x="1138" y="535"/>
                    </a:lnTo>
                    <a:cubicBezTo>
                      <a:pt x="1195" y="478"/>
                      <a:pt x="1252" y="307"/>
                      <a:pt x="1138" y="136"/>
                    </a:cubicBezTo>
                    <a:cubicBezTo>
                      <a:pt x="1055" y="53"/>
                      <a:pt x="941" y="0"/>
                      <a:pt x="86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0"/>
              <p:cNvSpPr/>
              <p:nvPr/>
            </p:nvSpPr>
            <p:spPr>
              <a:xfrm>
                <a:off x="7819525" y="2070538"/>
                <a:ext cx="327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07" extrusionOk="0">
                    <a:moveTo>
                      <a:pt x="860" y="0"/>
                    </a:moveTo>
                    <a:cubicBezTo>
                      <a:pt x="837" y="0"/>
                      <a:pt x="816" y="5"/>
                      <a:pt x="797" y="15"/>
                    </a:cubicBezTo>
                    <a:lnTo>
                      <a:pt x="57" y="413"/>
                    </a:lnTo>
                    <a:cubicBezTo>
                      <a:pt x="0" y="470"/>
                      <a:pt x="0" y="641"/>
                      <a:pt x="57" y="811"/>
                    </a:cubicBezTo>
                    <a:cubicBezTo>
                      <a:pt x="106" y="959"/>
                      <a:pt x="241" y="1107"/>
                      <a:pt x="350" y="1107"/>
                    </a:cubicBezTo>
                    <a:cubicBezTo>
                      <a:pt x="367" y="1107"/>
                      <a:pt x="383" y="1103"/>
                      <a:pt x="398" y="1096"/>
                    </a:cubicBezTo>
                    <a:lnTo>
                      <a:pt x="1195" y="811"/>
                    </a:lnTo>
                    <a:cubicBezTo>
                      <a:pt x="1309" y="811"/>
                      <a:pt x="1309" y="584"/>
                      <a:pt x="1195" y="299"/>
                    </a:cubicBezTo>
                    <a:cubicBezTo>
                      <a:pt x="1101" y="111"/>
                      <a:pt x="967" y="0"/>
                      <a:pt x="86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0"/>
              <p:cNvSpPr/>
              <p:nvPr/>
            </p:nvSpPr>
            <p:spPr>
              <a:xfrm>
                <a:off x="7826625" y="2099338"/>
                <a:ext cx="313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98" extrusionOk="0">
                    <a:moveTo>
                      <a:pt x="1025" y="1"/>
                    </a:moveTo>
                    <a:lnTo>
                      <a:pt x="171" y="228"/>
                    </a:lnTo>
                    <a:lnTo>
                      <a:pt x="114" y="228"/>
                    </a:lnTo>
                    <a:lnTo>
                      <a:pt x="114" y="285"/>
                    </a:lnTo>
                    <a:lnTo>
                      <a:pt x="58" y="285"/>
                    </a:lnTo>
                    <a:lnTo>
                      <a:pt x="58" y="228"/>
                    </a:lnTo>
                    <a:cubicBezTo>
                      <a:pt x="1" y="285"/>
                      <a:pt x="1" y="399"/>
                      <a:pt x="1" y="456"/>
                    </a:cubicBezTo>
                    <a:cubicBezTo>
                      <a:pt x="47" y="596"/>
                      <a:pt x="94" y="698"/>
                      <a:pt x="173" y="698"/>
                    </a:cubicBezTo>
                    <a:cubicBezTo>
                      <a:pt x="190" y="698"/>
                      <a:pt x="208" y="693"/>
                      <a:pt x="228" y="683"/>
                    </a:cubicBezTo>
                    <a:lnTo>
                      <a:pt x="1081" y="626"/>
                    </a:lnTo>
                    <a:cubicBezTo>
                      <a:pt x="1195" y="569"/>
                      <a:pt x="1252" y="456"/>
                      <a:pt x="1252" y="285"/>
                    </a:cubicBezTo>
                    <a:cubicBezTo>
                      <a:pt x="1252" y="228"/>
                      <a:pt x="1195" y="171"/>
                      <a:pt x="1195" y="114"/>
                    </a:cubicBezTo>
                    <a:lnTo>
                      <a:pt x="1138" y="114"/>
                    </a:ln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0"/>
              <p:cNvSpPr/>
              <p:nvPr/>
            </p:nvSpPr>
            <p:spPr>
              <a:xfrm>
                <a:off x="7828050" y="2123513"/>
                <a:ext cx="313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797" extrusionOk="0">
                    <a:moveTo>
                      <a:pt x="1024" y="1"/>
                    </a:moveTo>
                    <a:lnTo>
                      <a:pt x="228" y="57"/>
                    </a:lnTo>
                    <a:cubicBezTo>
                      <a:pt x="114" y="57"/>
                      <a:pt x="1" y="228"/>
                      <a:pt x="1" y="399"/>
                    </a:cubicBezTo>
                    <a:cubicBezTo>
                      <a:pt x="1" y="569"/>
                      <a:pt x="57" y="740"/>
                      <a:pt x="171" y="797"/>
                    </a:cubicBezTo>
                    <a:lnTo>
                      <a:pt x="1024" y="797"/>
                    </a:lnTo>
                    <a:cubicBezTo>
                      <a:pt x="1138" y="797"/>
                      <a:pt x="1252" y="683"/>
                      <a:pt x="1252" y="456"/>
                    </a:cubicBezTo>
                    <a:cubicBezTo>
                      <a:pt x="1252" y="171"/>
                      <a:pt x="1138" y="1"/>
                      <a:pt x="102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>
                <a:off x="7826625" y="2150538"/>
                <a:ext cx="313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626" extrusionOk="0">
                    <a:moveTo>
                      <a:pt x="228" y="0"/>
                    </a:moveTo>
                    <a:cubicBezTo>
                      <a:pt x="114" y="0"/>
                      <a:pt x="1" y="171"/>
                      <a:pt x="1" y="285"/>
                    </a:cubicBezTo>
                    <a:cubicBezTo>
                      <a:pt x="1" y="455"/>
                      <a:pt x="58" y="626"/>
                      <a:pt x="171" y="626"/>
                    </a:cubicBezTo>
                    <a:lnTo>
                      <a:pt x="1025" y="626"/>
                    </a:lnTo>
                    <a:cubicBezTo>
                      <a:pt x="1138" y="626"/>
                      <a:pt x="1252" y="512"/>
                      <a:pt x="1252" y="342"/>
                    </a:cubicBezTo>
                    <a:cubicBezTo>
                      <a:pt x="1252" y="228"/>
                      <a:pt x="1138" y="57"/>
                      <a:pt x="1025" y="57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>
                <a:off x="7850800" y="2065213"/>
                <a:ext cx="1536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79" extrusionOk="0">
                    <a:moveTo>
                      <a:pt x="5803" y="0"/>
                    </a:moveTo>
                    <a:cubicBezTo>
                      <a:pt x="5803" y="0"/>
                      <a:pt x="5689" y="57"/>
                      <a:pt x="5518" y="114"/>
                    </a:cubicBezTo>
                    <a:cubicBezTo>
                      <a:pt x="5347" y="171"/>
                      <a:pt x="5063" y="228"/>
                      <a:pt x="4779" y="455"/>
                    </a:cubicBezTo>
                    <a:cubicBezTo>
                      <a:pt x="4096" y="797"/>
                      <a:pt x="3414" y="1252"/>
                      <a:pt x="2674" y="1764"/>
                    </a:cubicBezTo>
                    <a:cubicBezTo>
                      <a:pt x="1309" y="2844"/>
                      <a:pt x="1" y="3982"/>
                      <a:pt x="1" y="3982"/>
                    </a:cubicBezTo>
                    <a:lnTo>
                      <a:pt x="683" y="4778"/>
                    </a:lnTo>
                    <a:cubicBezTo>
                      <a:pt x="683" y="4778"/>
                      <a:pt x="1991" y="3641"/>
                      <a:pt x="3300" y="2617"/>
                    </a:cubicBezTo>
                    <a:cubicBezTo>
                      <a:pt x="3641" y="2389"/>
                      <a:pt x="3982" y="2162"/>
                      <a:pt x="4324" y="1934"/>
                    </a:cubicBezTo>
                    <a:cubicBezTo>
                      <a:pt x="4494" y="1821"/>
                      <a:pt x="4665" y="1707"/>
                      <a:pt x="4836" y="1650"/>
                    </a:cubicBezTo>
                    <a:cubicBezTo>
                      <a:pt x="4949" y="1536"/>
                      <a:pt x="5063" y="1479"/>
                      <a:pt x="5234" y="1422"/>
                    </a:cubicBezTo>
                    <a:cubicBezTo>
                      <a:pt x="5461" y="1252"/>
                      <a:pt x="5689" y="1138"/>
                      <a:pt x="5859" y="1081"/>
                    </a:cubicBezTo>
                    <a:cubicBezTo>
                      <a:pt x="6030" y="1024"/>
                      <a:pt x="6144" y="967"/>
                      <a:pt x="6144" y="967"/>
                    </a:cubicBezTo>
                    <a:lnTo>
                      <a:pt x="5803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>
                <a:off x="7867875" y="2089388"/>
                <a:ext cx="13652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3812" fill="none" extrusionOk="0">
                    <a:moveTo>
                      <a:pt x="0" y="3811"/>
                    </a:moveTo>
                    <a:cubicBezTo>
                      <a:pt x="0" y="3811"/>
                      <a:pt x="1308" y="2674"/>
                      <a:pt x="2617" y="1650"/>
                    </a:cubicBezTo>
                    <a:cubicBezTo>
                      <a:pt x="2958" y="1422"/>
                      <a:pt x="3299" y="1195"/>
                      <a:pt x="3641" y="967"/>
                    </a:cubicBezTo>
                    <a:cubicBezTo>
                      <a:pt x="3811" y="854"/>
                      <a:pt x="3982" y="740"/>
                      <a:pt x="4153" y="683"/>
                    </a:cubicBezTo>
                    <a:cubicBezTo>
                      <a:pt x="4266" y="569"/>
                      <a:pt x="4380" y="512"/>
                      <a:pt x="4551" y="455"/>
                    </a:cubicBezTo>
                    <a:cubicBezTo>
                      <a:pt x="4778" y="285"/>
                      <a:pt x="5006" y="171"/>
                      <a:pt x="5176" y="114"/>
                    </a:cubicBezTo>
                    <a:cubicBezTo>
                      <a:pt x="5347" y="57"/>
                      <a:pt x="5461" y="0"/>
                      <a:pt x="5461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>
                <a:off x="7850800" y="2065213"/>
                <a:ext cx="1450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3983" fill="none" extrusionOk="0">
                    <a:moveTo>
                      <a:pt x="5803" y="0"/>
                    </a:moveTo>
                    <a:cubicBezTo>
                      <a:pt x="5803" y="0"/>
                      <a:pt x="5689" y="57"/>
                      <a:pt x="5518" y="114"/>
                    </a:cubicBezTo>
                    <a:cubicBezTo>
                      <a:pt x="5347" y="171"/>
                      <a:pt x="5063" y="228"/>
                      <a:pt x="4779" y="455"/>
                    </a:cubicBezTo>
                    <a:cubicBezTo>
                      <a:pt x="4096" y="797"/>
                      <a:pt x="3414" y="1252"/>
                      <a:pt x="2674" y="1764"/>
                    </a:cubicBezTo>
                    <a:cubicBezTo>
                      <a:pt x="1309" y="2844"/>
                      <a:pt x="1" y="3982"/>
                      <a:pt x="1" y="3982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>
                <a:off x="7971675" y="2067113"/>
                <a:ext cx="2562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242" extrusionOk="0">
                    <a:moveTo>
                      <a:pt x="489" y="1"/>
                    </a:moveTo>
                    <a:cubicBezTo>
                      <a:pt x="426" y="1"/>
                      <a:pt x="356" y="15"/>
                      <a:pt x="285" y="38"/>
                    </a:cubicBezTo>
                    <a:cubicBezTo>
                      <a:pt x="114" y="95"/>
                      <a:pt x="1" y="266"/>
                      <a:pt x="1" y="379"/>
                    </a:cubicBezTo>
                    <a:lnTo>
                      <a:pt x="399" y="1176"/>
                    </a:lnTo>
                    <a:cubicBezTo>
                      <a:pt x="399" y="1209"/>
                      <a:pt x="456" y="1241"/>
                      <a:pt x="536" y="1241"/>
                    </a:cubicBezTo>
                    <a:cubicBezTo>
                      <a:pt x="596" y="1241"/>
                      <a:pt x="668" y="1224"/>
                      <a:pt x="740" y="1176"/>
                    </a:cubicBezTo>
                    <a:cubicBezTo>
                      <a:pt x="911" y="1119"/>
                      <a:pt x="1024" y="1005"/>
                      <a:pt x="968" y="891"/>
                    </a:cubicBezTo>
                    <a:lnTo>
                      <a:pt x="683" y="95"/>
                    </a:lnTo>
                    <a:cubicBezTo>
                      <a:pt x="650" y="28"/>
                      <a:pt x="577" y="1"/>
                      <a:pt x="48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>
                <a:off x="7943225" y="2081563"/>
                <a:ext cx="2847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10" extrusionOk="0">
                    <a:moveTo>
                      <a:pt x="506" y="1"/>
                    </a:moveTo>
                    <a:cubicBezTo>
                      <a:pt x="428" y="1"/>
                      <a:pt x="342" y="29"/>
                      <a:pt x="285" y="86"/>
                    </a:cubicBezTo>
                    <a:cubicBezTo>
                      <a:pt x="115" y="200"/>
                      <a:pt x="1" y="370"/>
                      <a:pt x="58" y="484"/>
                    </a:cubicBezTo>
                    <a:lnTo>
                      <a:pt x="570" y="1167"/>
                    </a:lnTo>
                    <a:cubicBezTo>
                      <a:pt x="598" y="1195"/>
                      <a:pt x="655" y="1209"/>
                      <a:pt x="719" y="1209"/>
                    </a:cubicBezTo>
                    <a:cubicBezTo>
                      <a:pt x="783" y="1209"/>
                      <a:pt x="854" y="1195"/>
                      <a:pt x="911" y="1167"/>
                    </a:cubicBezTo>
                    <a:cubicBezTo>
                      <a:pt x="1082" y="1053"/>
                      <a:pt x="1139" y="882"/>
                      <a:pt x="1082" y="825"/>
                    </a:cubicBezTo>
                    <a:lnTo>
                      <a:pt x="683" y="86"/>
                    </a:lnTo>
                    <a:cubicBezTo>
                      <a:pt x="655" y="29"/>
                      <a:pt x="584" y="1"/>
                      <a:pt x="50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>
                <a:off x="7914800" y="2096438"/>
                <a:ext cx="355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71" extrusionOk="0">
                    <a:moveTo>
                      <a:pt x="793" y="0"/>
                    </a:moveTo>
                    <a:cubicBezTo>
                      <a:pt x="692" y="0"/>
                      <a:pt x="545" y="63"/>
                      <a:pt x="398" y="173"/>
                    </a:cubicBezTo>
                    <a:cubicBezTo>
                      <a:pt x="171" y="344"/>
                      <a:pt x="0" y="572"/>
                      <a:pt x="114" y="628"/>
                    </a:cubicBezTo>
                    <a:lnTo>
                      <a:pt x="569" y="1311"/>
                    </a:lnTo>
                    <a:cubicBezTo>
                      <a:pt x="589" y="1351"/>
                      <a:pt x="638" y="1370"/>
                      <a:pt x="700" y="1370"/>
                    </a:cubicBezTo>
                    <a:cubicBezTo>
                      <a:pt x="813" y="1370"/>
                      <a:pt x="971" y="1307"/>
                      <a:pt x="1081" y="1197"/>
                    </a:cubicBezTo>
                    <a:cubicBezTo>
                      <a:pt x="1309" y="1027"/>
                      <a:pt x="1422" y="856"/>
                      <a:pt x="1365" y="742"/>
                    </a:cubicBezTo>
                    <a:lnTo>
                      <a:pt x="910" y="60"/>
                    </a:lnTo>
                    <a:cubicBezTo>
                      <a:pt x="890" y="19"/>
                      <a:pt x="849" y="0"/>
                      <a:pt x="79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>
                <a:off x="7894875" y="2116888"/>
                <a:ext cx="299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81" extrusionOk="0">
                    <a:moveTo>
                      <a:pt x="449" y="1"/>
                    </a:moveTo>
                    <a:cubicBezTo>
                      <a:pt x="372" y="1"/>
                      <a:pt x="272" y="28"/>
                      <a:pt x="172" y="95"/>
                    </a:cubicBezTo>
                    <a:cubicBezTo>
                      <a:pt x="58" y="209"/>
                      <a:pt x="1" y="379"/>
                      <a:pt x="58" y="493"/>
                    </a:cubicBezTo>
                    <a:lnTo>
                      <a:pt x="570" y="1119"/>
                    </a:lnTo>
                    <a:cubicBezTo>
                      <a:pt x="591" y="1162"/>
                      <a:pt x="630" y="1181"/>
                      <a:pt x="678" y="1181"/>
                    </a:cubicBezTo>
                    <a:cubicBezTo>
                      <a:pt x="757" y="1181"/>
                      <a:pt x="862" y="1132"/>
                      <a:pt x="968" y="1062"/>
                    </a:cubicBezTo>
                    <a:cubicBezTo>
                      <a:pt x="1082" y="1005"/>
                      <a:pt x="1195" y="834"/>
                      <a:pt x="1082" y="721"/>
                    </a:cubicBezTo>
                    <a:lnTo>
                      <a:pt x="570" y="38"/>
                    </a:lnTo>
                    <a:cubicBezTo>
                      <a:pt x="546" y="14"/>
                      <a:pt x="503" y="1"/>
                      <a:pt x="449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>
                <a:off x="7869300" y="2134338"/>
                <a:ext cx="3415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96" extrusionOk="0">
                    <a:moveTo>
                      <a:pt x="661" y="0"/>
                    </a:moveTo>
                    <a:cubicBezTo>
                      <a:pt x="565" y="0"/>
                      <a:pt x="409" y="53"/>
                      <a:pt x="284" y="136"/>
                    </a:cubicBezTo>
                    <a:cubicBezTo>
                      <a:pt x="57" y="307"/>
                      <a:pt x="0" y="535"/>
                      <a:pt x="57" y="591"/>
                    </a:cubicBezTo>
                    <a:lnTo>
                      <a:pt x="569" y="1274"/>
                    </a:lnTo>
                    <a:cubicBezTo>
                      <a:pt x="597" y="1288"/>
                      <a:pt x="629" y="1295"/>
                      <a:pt x="665" y="1295"/>
                    </a:cubicBezTo>
                    <a:cubicBezTo>
                      <a:pt x="772" y="1295"/>
                      <a:pt x="910" y="1231"/>
                      <a:pt x="1081" y="1103"/>
                    </a:cubicBezTo>
                    <a:cubicBezTo>
                      <a:pt x="1251" y="990"/>
                      <a:pt x="1365" y="762"/>
                      <a:pt x="1308" y="705"/>
                    </a:cubicBezTo>
                    <a:lnTo>
                      <a:pt x="740" y="23"/>
                    </a:lnTo>
                    <a:cubicBezTo>
                      <a:pt x="724" y="7"/>
                      <a:pt x="697" y="0"/>
                      <a:pt x="661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>
                <a:off x="7847950" y="2154663"/>
                <a:ext cx="299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81" extrusionOk="0">
                    <a:moveTo>
                      <a:pt x="464" y="1"/>
                    </a:moveTo>
                    <a:cubicBezTo>
                      <a:pt x="391" y="1"/>
                      <a:pt x="299" y="49"/>
                      <a:pt x="228" y="120"/>
                    </a:cubicBezTo>
                    <a:cubicBezTo>
                      <a:pt x="58" y="233"/>
                      <a:pt x="1" y="404"/>
                      <a:pt x="58" y="518"/>
                    </a:cubicBezTo>
                    <a:lnTo>
                      <a:pt x="627" y="1144"/>
                    </a:lnTo>
                    <a:cubicBezTo>
                      <a:pt x="650" y="1167"/>
                      <a:pt x="693" y="1181"/>
                      <a:pt x="748" y="1181"/>
                    </a:cubicBezTo>
                    <a:cubicBezTo>
                      <a:pt x="825" y="1181"/>
                      <a:pt x="925" y="1153"/>
                      <a:pt x="1025" y="1087"/>
                    </a:cubicBezTo>
                    <a:cubicBezTo>
                      <a:pt x="1138" y="973"/>
                      <a:pt x="1195" y="802"/>
                      <a:pt x="1138" y="688"/>
                    </a:cubicBezTo>
                    <a:lnTo>
                      <a:pt x="570" y="63"/>
                    </a:lnTo>
                    <a:cubicBezTo>
                      <a:pt x="548" y="19"/>
                      <a:pt x="510" y="1"/>
                      <a:pt x="46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>
                <a:off x="7562125" y="2049563"/>
                <a:ext cx="82500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8761" extrusionOk="0">
                    <a:moveTo>
                      <a:pt x="1366" y="1"/>
                    </a:moveTo>
                    <a:cubicBezTo>
                      <a:pt x="1366" y="1"/>
                      <a:pt x="1252" y="114"/>
                      <a:pt x="1082" y="228"/>
                    </a:cubicBezTo>
                    <a:cubicBezTo>
                      <a:pt x="1082" y="228"/>
                      <a:pt x="1025" y="285"/>
                      <a:pt x="1025" y="285"/>
                    </a:cubicBezTo>
                    <a:cubicBezTo>
                      <a:pt x="968" y="342"/>
                      <a:pt x="911" y="342"/>
                      <a:pt x="911" y="399"/>
                    </a:cubicBezTo>
                    <a:cubicBezTo>
                      <a:pt x="854" y="513"/>
                      <a:pt x="740" y="570"/>
                      <a:pt x="683" y="683"/>
                    </a:cubicBezTo>
                    <a:cubicBezTo>
                      <a:pt x="570" y="797"/>
                      <a:pt x="513" y="911"/>
                      <a:pt x="456" y="1025"/>
                    </a:cubicBezTo>
                    <a:cubicBezTo>
                      <a:pt x="456" y="1081"/>
                      <a:pt x="399" y="1195"/>
                      <a:pt x="342" y="1309"/>
                    </a:cubicBezTo>
                    <a:cubicBezTo>
                      <a:pt x="1" y="2276"/>
                      <a:pt x="58" y="3470"/>
                      <a:pt x="285" y="4608"/>
                    </a:cubicBezTo>
                    <a:cubicBezTo>
                      <a:pt x="513" y="5746"/>
                      <a:pt x="968" y="6770"/>
                      <a:pt x="1423" y="7566"/>
                    </a:cubicBezTo>
                    <a:cubicBezTo>
                      <a:pt x="1593" y="7964"/>
                      <a:pt x="1821" y="8248"/>
                      <a:pt x="2049" y="8476"/>
                    </a:cubicBezTo>
                    <a:cubicBezTo>
                      <a:pt x="2219" y="8704"/>
                      <a:pt x="2390" y="8760"/>
                      <a:pt x="2390" y="8760"/>
                    </a:cubicBezTo>
                    <a:lnTo>
                      <a:pt x="3243" y="7680"/>
                    </a:lnTo>
                    <a:cubicBezTo>
                      <a:pt x="3300" y="7680"/>
                      <a:pt x="3015" y="7452"/>
                      <a:pt x="2617" y="6826"/>
                    </a:cubicBezTo>
                    <a:cubicBezTo>
                      <a:pt x="2276" y="6201"/>
                      <a:pt x="1878" y="5291"/>
                      <a:pt x="1650" y="4324"/>
                    </a:cubicBezTo>
                    <a:cubicBezTo>
                      <a:pt x="1480" y="3357"/>
                      <a:pt x="1423" y="2333"/>
                      <a:pt x="1650" y="1821"/>
                    </a:cubicBezTo>
                    <a:cubicBezTo>
                      <a:pt x="1707" y="1764"/>
                      <a:pt x="1707" y="1707"/>
                      <a:pt x="1764" y="1650"/>
                    </a:cubicBezTo>
                    <a:lnTo>
                      <a:pt x="1764" y="1593"/>
                    </a:lnTo>
                    <a:lnTo>
                      <a:pt x="1821" y="1537"/>
                    </a:lnTo>
                    <a:cubicBezTo>
                      <a:pt x="1821" y="1537"/>
                      <a:pt x="1821" y="1480"/>
                      <a:pt x="1821" y="1480"/>
                    </a:cubicBezTo>
                    <a:lnTo>
                      <a:pt x="1821" y="1423"/>
                    </a:lnTo>
                    <a:cubicBezTo>
                      <a:pt x="1878" y="1423"/>
                      <a:pt x="1878" y="1423"/>
                      <a:pt x="1935" y="1366"/>
                    </a:cubicBezTo>
                    <a:cubicBezTo>
                      <a:pt x="2105" y="1252"/>
                      <a:pt x="2219" y="1138"/>
                      <a:pt x="2219" y="1138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>
                <a:off x="7597675" y="2078013"/>
                <a:ext cx="46950" cy="1635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6542" fill="none" extrusionOk="0">
                    <a:moveTo>
                      <a:pt x="1821" y="6542"/>
                    </a:moveTo>
                    <a:cubicBezTo>
                      <a:pt x="1878" y="6542"/>
                      <a:pt x="1593" y="6314"/>
                      <a:pt x="1195" y="5688"/>
                    </a:cubicBezTo>
                    <a:cubicBezTo>
                      <a:pt x="854" y="5063"/>
                      <a:pt x="456" y="4153"/>
                      <a:pt x="228" y="3186"/>
                    </a:cubicBezTo>
                    <a:cubicBezTo>
                      <a:pt x="58" y="2219"/>
                      <a:pt x="1" y="1195"/>
                      <a:pt x="228" y="683"/>
                    </a:cubicBezTo>
                    <a:cubicBezTo>
                      <a:pt x="285" y="626"/>
                      <a:pt x="285" y="569"/>
                      <a:pt x="342" y="512"/>
                    </a:cubicBezTo>
                    <a:lnTo>
                      <a:pt x="342" y="455"/>
                    </a:lnTo>
                    <a:lnTo>
                      <a:pt x="399" y="399"/>
                    </a:lnTo>
                    <a:cubicBezTo>
                      <a:pt x="399" y="399"/>
                      <a:pt x="399" y="342"/>
                      <a:pt x="399" y="342"/>
                    </a:cubicBezTo>
                    <a:lnTo>
                      <a:pt x="399" y="285"/>
                    </a:lnTo>
                    <a:cubicBezTo>
                      <a:pt x="456" y="285"/>
                      <a:pt x="456" y="285"/>
                      <a:pt x="513" y="228"/>
                    </a:cubicBezTo>
                    <a:cubicBezTo>
                      <a:pt x="683" y="114"/>
                      <a:pt x="797" y="0"/>
                      <a:pt x="797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>
                <a:off x="7562125" y="2049563"/>
                <a:ext cx="59750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8761" fill="none" extrusionOk="0">
                    <a:moveTo>
                      <a:pt x="1366" y="1"/>
                    </a:moveTo>
                    <a:cubicBezTo>
                      <a:pt x="1366" y="1"/>
                      <a:pt x="1252" y="114"/>
                      <a:pt x="1082" y="228"/>
                    </a:cubicBezTo>
                    <a:cubicBezTo>
                      <a:pt x="1082" y="228"/>
                      <a:pt x="1025" y="285"/>
                      <a:pt x="1025" y="285"/>
                    </a:cubicBezTo>
                    <a:cubicBezTo>
                      <a:pt x="968" y="342"/>
                      <a:pt x="911" y="342"/>
                      <a:pt x="911" y="399"/>
                    </a:cubicBezTo>
                    <a:cubicBezTo>
                      <a:pt x="854" y="513"/>
                      <a:pt x="740" y="570"/>
                      <a:pt x="683" y="683"/>
                    </a:cubicBezTo>
                    <a:cubicBezTo>
                      <a:pt x="570" y="797"/>
                      <a:pt x="513" y="911"/>
                      <a:pt x="456" y="1025"/>
                    </a:cubicBezTo>
                    <a:cubicBezTo>
                      <a:pt x="456" y="1081"/>
                      <a:pt x="399" y="1195"/>
                      <a:pt x="342" y="1309"/>
                    </a:cubicBezTo>
                    <a:cubicBezTo>
                      <a:pt x="1" y="2276"/>
                      <a:pt x="58" y="3470"/>
                      <a:pt x="285" y="4608"/>
                    </a:cubicBezTo>
                    <a:cubicBezTo>
                      <a:pt x="513" y="5746"/>
                      <a:pt x="968" y="6826"/>
                      <a:pt x="1423" y="7566"/>
                    </a:cubicBezTo>
                    <a:cubicBezTo>
                      <a:pt x="1593" y="7964"/>
                      <a:pt x="1821" y="8248"/>
                      <a:pt x="2049" y="8476"/>
                    </a:cubicBezTo>
                    <a:cubicBezTo>
                      <a:pt x="2219" y="8704"/>
                      <a:pt x="2390" y="8760"/>
                      <a:pt x="2390" y="876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0"/>
              <p:cNvSpPr/>
              <p:nvPr/>
            </p:nvSpPr>
            <p:spPr>
              <a:xfrm>
                <a:off x="7569250" y="2056138"/>
                <a:ext cx="3982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460" extrusionOk="0">
                    <a:moveTo>
                      <a:pt x="687" y="1"/>
                    </a:moveTo>
                    <a:cubicBezTo>
                      <a:pt x="569" y="1"/>
                      <a:pt x="385" y="128"/>
                      <a:pt x="228" y="363"/>
                    </a:cubicBezTo>
                    <a:cubicBezTo>
                      <a:pt x="0" y="705"/>
                      <a:pt x="57" y="932"/>
                      <a:pt x="171" y="989"/>
                    </a:cubicBezTo>
                    <a:lnTo>
                      <a:pt x="1195" y="1444"/>
                    </a:lnTo>
                    <a:cubicBezTo>
                      <a:pt x="1227" y="1455"/>
                      <a:pt x="1260" y="1460"/>
                      <a:pt x="1291" y="1460"/>
                    </a:cubicBezTo>
                    <a:cubicBezTo>
                      <a:pt x="1424" y="1460"/>
                      <a:pt x="1536" y="1376"/>
                      <a:pt x="1536" y="1330"/>
                    </a:cubicBezTo>
                    <a:cubicBezTo>
                      <a:pt x="1593" y="1274"/>
                      <a:pt x="1536" y="1103"/>
                      <a:pt x="1479" y="989"/>
                    </a:cubicBezTo>
                    <a:lnTo>
                      <a:pt x="797" y="79"/>
                    </a:lnTo>
                    <a:cubicBezTo>
                      <a:pt x="779" y="26"/>
                      <a:pt x="740" y="1"/>
                      <a:pt x="68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0"/>
              <p:cNvSpPr/>
              <p:nvPr/>
            </p:nvSpPr>
            <p:spPr>
              <a:xfrm>
                <a:off x="7559300" y="2099338"/>
                <a:ext cx="4267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68" extrusionOk="0">
                    <a:moveTo>
                      <a:pt x="341" y="1"/>
                    </a:moveTo>
                    <a:cubicBezTo>
                      <a:pt x="228" y="1"/>
                      <a:pt x="57" y="171"/>
                      <a:pt x="57" y="456"/>
                    </a:cubicBezTo>
                    <a:cubicBezTo>
                      <a:pt x="0" y="740"/>
                      <a:pt x="171" y="968"/>
                      <a:pt x="284" y="968"/>
                    </a:cubicBezTo>
                    <a:lnTo>
                      <a:pt x="1422" y="911"/>
                    </a:lnTo>
                    <a:cubicBezTo>
                      <a:pt x="1593" y="911"/>
                      <a:pt x="1650" y="740"/>
                      <a:pt x="1706" y="569"/>
                    </a:cubicBezTo>
                    <a:cubicBezTo>
                      <a:pt x="1706" y="399"/>
                      <a:pt x="1593" y="228"/>
                      <a:pt x="1479" y="228"/>
                    </a:cubicBezTo>
                    <a:lnTo>
                      <a:pt x="341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0"/>
              <p:cNvSpPr/>
              <p:nvPr/>
            </p:nvSpPr>
            <p:spPr>
              <a:xfrm>
                <a:off x="7560700" y="2133288"/>
                <a:ext cx="441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381" extrusionOk="0">
                    <a:moveTo>
                      <a:pt x="1409" y="0"/>
                    </a:moveTo>
                    <a:cubicBezTo>
                      <a:pt x="1395" y="0"/>
                      <a:pt x="1381" y="3"/>
                      <a:pt x="1366" y="8"/>
                    </a:cubicBezTo>
                    <a:lnTo>
                      <a:pt x="228" y="65"/>
                    </a:lnTo>
                    <a:cubicBezTo>
                      <a:pt x="115" y="65"/>
                      <a:pt x="1" y="406"/>
                      <a:pt x="58" y="804"/>
                    </a:cubicBezTo>
                    <a:cubicBezTo>
                      <a:pt x="110" y="1116"/>
                      <a:pt x="257" y="1380"/>
                      <a:pt x="412" y="1380"/>
                    </a:cubicBezTo>
                    <a:cubicBezTo>
                      <a:pt x="426" y="1380"/>
                      <a:pt x="441" y="1378"/>
                      <a:pt x="456" y="1373"/>
                    </a:cubicBezTo>
                    <a:lnTo>
                      <a:pt x="1537" y="1145"/>
                    </a:lnTo>
                    <a:cubicBezTo>
                      <a:pt x="1707" y="1088"/>
                      <a:pt x="1764" y="804"/>
                      <a:pt x="1707" y="520"/>
                    </a:cubicBezTo>
                    <a:cubicBezTo>
                      <a:pt x="1655" y="260"/>
                      <a:pt x="1556" y="0"/>
                      <a:pt x="14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0"/>
              <p:cNvSpPr/>
              <p:nvPr/>
            </p:nvSpPr>
            <p:spPr>
              <a:xfrm>
                <a:off x="7569250" y="2171588"/>
                <a:ext cx="4410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61" extrusionOk="0">
                    <a:moveTo>
                      <a:pt x="1374" y="0"/>
                    </a:moveTo>
                    <a:cubicBezTo>
                      <a:pt x="1353" y="0"/>
                      <a:pt x="1331" y="4"/>
                      <a:pt x="1308" y="11"/>
                    </a:cubicBezTo>
                    <a:lnTo>
                      <a:pt x="228" y="296"/>
                    </a:lnTo>
                    <a:cubicBezTo>
                      <a:pt x="57" y="353"/>
                      <a:pt x="0" y="580"/>
                      <a:pt x="114" y="808"/>
                    </a:cubicBezTo>
                    <a:cubicBezTo>
                      <a:pt x="163" y="1005"/>
                      <a:pt x="299" y="1160"/>
                      <a:pt x="445" y="1160"/>
                    </a:cubicBezTo>
                    <a:cubicBezTo>
                      <a:pt x="467" y="1160"/>
                      <a:pt x="490" y="1157"/>
                      <a:pt x="512" y="1149"/>
                    </a:cubicBezTo>
                    <a:lnTo>
                      <a:pt x="1536" y="751"/>
                    </a:lnTo>
                    <a:cubicBezTo>
                      <a:pt x="1707" y="694"/>
                      <a:pt x="1764" y="523"/>
                      <a:pt x="1707" y="296"/>
                    </a:cubicBezTo>
                    <a:cubicBezTo>
                      <a:pt x="1608" y="148"/>
                      <a:pt x="1510" y="0"/>
                      <a:pt x="1374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0"/>
              <p:cNvSpPr/>
              <p:nvPr/>
            </p:nvSpPr>
            <p:spPr>
              <a:xfrm>
                <a:off x="7583475" y="2201438"/>
                <a:ext cx="441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9" extrusionOk="0">
                    <a:moveTo>
                      <a:pt x="1205" y="1"/>
                    </a:moveTo>
                    <a:cubicBezTo>
                      <a:pt x="1183" y="1"/>
                      <a:pt x="1160" y="5"/>
                      <a:pt x="1138" y="12"/>
                    </a:cubicBezTo>
                    <a:lnTo>
                      <a:pt x="114" y="467"/>
                    </a:lnTo>
                    <a:cubicBezTo>
                      <a:pt x="0" y="524"/>
                      <a:pt x="0" y="808"/>
                      <a:pt x="114" y="1093"/>
                    </a:cubicBezTo>
                    <a:cubicBezTo>
                      <a:pt x="263" y="1391"/>
                      <a:pt x="498" y="1559"/>
                      <a:pt x="632" y="1559"/>
                    </a:cubicBezTo>
                    <a:cubicBezTo>
                      <a:pt x="651" y="1559"/>
                      <a:pt x="668" y="1555"/>
                      <a:pt x="683" y="1548"/>
                    </a:cubicBezTo>
                    <a:lnTo>
                      <a:pt x="1650" y="979"/>
                    </a:lnTo>
                    <a:cubicBezTo>
                      <a:pt x="1763" y="865"/>
                      <a:pt x="1763" y="638"/>
                      <a:pt x="1593" y="353"/>
                    </a:cubicBezTo>
                    <a:cubicBezTo>
                      <a:pt x="1494" y="156"/>
                      <a:pt x="1352" y="1"/>
                      <a:pt x="120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0"/>
              <p:cNvSpPr/>
              <p:nvPr/>
            </p:nvSpPr>
            <p:spPr>
              <a:xfrm>
                <a:off x="7604800" y="2233488"/>
                <a:ext cx="38400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18" extrusionOk="0">
                    <a:moveTo>
                      <a:pt x="1204" y="1"/>
                    </a:moveTo>
                    <a:cubicBezTo>
                      <a:pt x="1138" y="1"/>
                      <a:pt x="1071" y="15"/>
                      <a:pt x="1024" y="38"/>
                    </a:cubicBezTo>
                    <a:lnTo>
                      <a:pt x="114" y="721"/>
                    </a:lnTo>
                    <a:cubicBezTo>
                      <a:pt x="0" y="778"/>
                      <a:pt x="57" y="1062"/>
                      <a:pt x="228" y="1290"/>
                    </a:cubicBezTo>
                    <a:cubicBezTo>
                      <a:pt x="379" y="1441"/>
                      <a:pt x="582" y="1517"/>
                      <a:pt x="717" y="1517"/>
                    </a:cubicBezTo>
                    <a:cubicBezTo>
                      <a:pt x="784" y="1517"/>
                      <a:pt x="834" y="1498"/>
                      <a:pt x="853" y="1460"/>
                    </a:cubicBezTo>
                    <a:lnTo>
                      <a:pt x="1479" y="493"/>
                    </a:lnTo>
                    <a:cubicBezTo>
                      <a:pt x="1536" y="380"/>
                      <a:pt x="1536" y="266"/>
                      <a:pt x="1422" y="95"/>
                    </a:cubicBezTo>
                    <a:cubicBezTo>
                      <a:pt x="1389" y="29"/>
                      <a:pt x="1297" y="1"/>
                      <a:pt x="120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0"/>
              <p:cNvSpPr/>
              <p:nvPr/>
            </p:nvSpPr>
            <p:spPr>
              <a:xfrm>
                <a:off x="7525150" y="2237288"/>
                <a:ext cx="11665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5063" extrusionOk="0">
                    <a:moveTo>
                      <a:pt x="4551" y="0"/>
                    </a:moveTo>
                    <a:cubicBezTo>
                      <a:pt x="4551" y="0"/>
                      <a:pt x="4438" y="0"/>
                      <a:pt x="4267" y="57"/>
                    </a:cubicBezTo>
                    <a:cubicBezTo>
                      <a:pt x="4039" y="57"/>
                      <a:pt x="3755" y="114"/>
                      <a:pt x="3414" y="228"/>
                    </a:cubicBezTo>
                    <a:cubicBezTo>
                      <a:pt x="3243" y="284"/>
                      <a:pt x="3072" y="398"/>
                      <a:pt x="2902" y="455"/>
                    </a:cubicBezTo>
                    <a:cubicBezTo>
                      <a:pt x="2788" y="512"/>
                      <a:pt x="2674" y="512"/>
                      <a:pt x="2617" y="569"/>
                    </a:cubicBezTo>
                    <a:cubicBezTo>
                      <a:pt x="2504" y="626"/>
                      <a:pt x="2447" y="683"/>
                      <a:pt x="2390" y="739"/>
                    </a:cubicBezTo>
                    <a:cubicBezTo>
                      <a:pt x="2276" y="739"/>
                      <a:pt x="2219" y="796"/>
                      <a:pt x="2105" y="853"/>
                    </a:cubicBezTo>
                    <a:lnTo>
                      <a:pt x="2049" y="910"/>
                    </a:lnTo>
                    <a:cubicBezTo>
                      <a:pt x="1992" y="967"/>
                      <a:pt x="1992" y="967"/>
                      <a:pt x="1992" y="967"/>
                    </a:cubicBezTo>
                    <a:lnTo>
                      <a:pt x="1821" y="1081"/>
                    </a:lnTo>
                    <a:cubicBezTo>
                      <a:pt x="1650" y="1195"/>
                      <a:pt x="1423" y="1365"/>
                      <a:pt x="1309" y="1536"/>
                    </a:cubicBezTo>
                    <a:cubicBezTo>
                      <a:pt x="911" y="1877"/>
                      <a:pt x="683" y="2332"/>
                      <a:pt x="513" y="2730"/>
                    </a:cubicBezTo>
                    <a:cubicBezTo>
                      <a:pt x="342" y="3128"/>
                      <a:pt x="285" y="3527"/>
                      <a:pt x="172" y="3811"/>
                    </a:cubicBezTo>
                    <a:cubicBezTo>
                      <a:pt x="115" y="4095"/>
                      <a:pt x="58" y="4380"/>
                      <a:pt x="58" y="4551"/>
                    </a:cubicBezTo>
                    <a:cubicBezTo>
                      <a:pt x="1" y="4721"/>
                      <a:pt x="1" y="4778"/>
                      <a:pt x="1" y="4778"/>
                    </a:cubicBezTo>
                    <a:lnTo>
                      <a:pt x="1423" y="5062"/>
                    </a:lnTo>
                    <a:cubicBezTo>
                      <a:pt x="1423" y="5062"/>
                      <a:pt x="1423" y="4949"/>
                      <a:pt x="1423" y="4778"/>
                    </a:cubicBezTo>
                    <a:cubicBezTo>
                      <a:pt x="1480" y="4664"/>
                      <a:pt x="1537" y="4380"/>
                      <a:pt x="1594" y="4152"/>
                    </a:cubicBezTo>
                    <a:cubicBezTo>
                      <a:pt x="1707" y="3584"/>
                      <a:pt x="1878" y="2958"/>
                      <a:pt x="2333" y="2503"/>
                    </a:cubicBezTo>
                    <a:cubicBezTo>
                      <a:pt x="2674" y="2105"/>
                      <a:pt x="3471" y="1706"/>
                      <a:pt x="3869" y="1593"/>
                    </a:cubicBezTo>
                    <a:cubicBezTo>
                      <a:pt x="4324" y="1422"/>
                      <a:pt x="4665" y="1479"/>
                      <a:pt x="4665" y="1422"/>
                    </a:cubicBezTo>
                    <a:lnTo>
                      <a:pt x="4551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0"/>
              <p:cNvSpPr/>
              <p:nvPr/>
            </p:nvSpPr>
            <p:spPr>
              <a:xfrm>
                <a:off x="7525150" y="2237288"/>
                <a:ext cx="1138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4779" fill="none" extrusionOk="0">
                    <a:moveTo>
                      <a:pt x="4551" y="0"/>
                    </a:moveTo>
                    <a:cubicBezTo>
                      <a:pt x="4551" y="0"/>
                      <a:pt x="4438" y="0"/>
                      <a:pt x="4267" y="57"/>
                    </a:cubicBezTo>
                    <a:cubicBezTo>
                      <a:pt x="4039" y="57"/>
                      <a:pt x="3755" y="114"/>
                      <a:pt x="3414" y="228"/>
                    </a:cubicBezTo>
                    <a:cubicBezTo>
                      <a:pt x="3243" y="284"/>
                      <a:pt x="3072" y="398"/>
                      <a:pt x="2902" y="455"/>
                    </a:cubicBezTo>
                    <a:cubicBezTo>
                      <a:pt x="2788" y="512"/>
                      <a:pt x="2674" y="512"/>
                      <a:pt x="2617" y="569"/>
                    </a:cubicBezTo>
                    <a:cubicBezTo>
                      <a:pt x="2504" y="626"/>
                      <a:pt x="2447" y="683"/>
                      <a:pt x="2390" y="739"/>
                    </a:cubicBezTo>
                    <a:cubicBezTo>
                      <a:pt x="2276" y="739"/>
                      <a:pt x="2219" y="796"/>
                      <a:pt x="2105" y="853"/>
                    </a:cubicBezTo>
                    <a:lnTo>
                      <a:pt x="2049" y="910"/>
                    </a:lnTo>
                    <a:cubicBezTo>
                      <a:pt x="1992" y="967"/>
                      <a:pt x="1992" y="910"/>
                      <a:pt x="1992" y="967"/>
                    </a:cubicBezTo>
                    <a:lnTo>
                      <a:pt x="1821" y="1081"/>
                    </a:lnTo>
                    <a:cubicBezTo>
                      <a:pt x="1650" y="1195"/>
                      <a:pt x="1423" y="1365"/>
                      <a:pt x="1309" y="1536"/>
                    </a:cubicBezTo>
                    <a:cubicBezTo>
                      <a:pt x="911" y="1877"/>
                      <a:pt x="683" y="2332"/>
                      <a:pt x="513" y="2730"/>
                    </a:cubicBezTo>
                    <a:cubicBezTo>
                      <a:pt x="342" y="3128"/>
                      <a:pt x="285" y="3527"/>
                      <a:pt x="172" y="3811"/>
                    </a:cubicBezTo>
                    <a:cubicBezTo>
                      <a:pt x="115" y="4095"/>
                      <a:pt x="58" y="4380"/>
                      <a:pt x="58" y="4551"/>
                    </a:cubicBezTo>
                    <a:cubicBezTo>
                      <a:pt x="1" y="4721"/>
                      <a:pt x="1" y="4778"/>
                      <a:pt x="1" y="4778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0"/>
              <p:cNvSpPr/>
              <p:nvPr/>
            </p:nvSpPr>
            <p:spPr>
              <a:xfrm>
                <a:off x="7560700" y="2272838"/>
                <a:ext cx="81100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3641" fill="none" extrusionOk="0">
                    <a:moveTo>
                      <a:pt x="1" y="3640"/>
                    </a:moveTo>
                    <a:cubicBezTo>
                      <a:pt x="1" y="3640"/>
                      <a:pt x="1" y="3527"/>
                      <a:pt x="1" y="3356"/>
                    </a:cubicBezTo>
                    <a:cubicBezTo>
                      <a:pt x="58" y="3242"/>
                      <a:pt x="115" y="2958"/>
                      <a:pt x="172" y="2730"/>
                    </a:cubicBezTo>
                    <a:cubicBezTo>
                      <a:pt x="285" y="2162"/>
                      <a:pt x="456" y="1536"/>
                      <a:pt x="911" y="1081"/>
                    </a:cubicBezTo>
                    <a:cubicBezTo>
                      <a:pt x="1252" y="683"/>
                      <a:pt x="2049" y="284"/>
                      <a:pt x="2447" y="171"/>
                    </a:cubicBezTo>
                    <a:cubicBezTo>
                      <a:pt x="2902" y="0"/>
                      <a:pt x="3243" y="57"/>
                      <a:pt x="3243" y="0"/>
                    </a:cubicBezTo>
                  </a:path>
                </a:pathLst>
              </a:custGeom>
              <a:noFill/>
              <a:ln w="42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0"/>
              <p:cNvSpPr/>
              <p:nvPr/>
            </p:nvSpPr>
            <p:spPr>
              <a:xfrm>
                <a:off x="7525150" y="2335388"/>
                <a:ext cx="42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855" extrusionOk="0">
                    <a:moveTo>
                      <a:pt x="399" y="1"/>
                    </a:moveTo>
                    <a:cubicBezTo>
                      <a:pt x="228" y="1"/>
                      <a:pt x="115" y="115"/>
                      <a:pt x="58" y="285"/>
                    </a:cubicBezTo>
                    <a:cubicBezTo>
                      <a:pt x="1" y="456"/>
                      <a:pt x="115" y="570"/>
                      <a:pt x="285" y="627"/>
                    </a:cubicBezTo>
                    <a:lnTo>
                      <a:pt x="1366" y="854"/>
                    </a:lnTo>
                    <a:cubicBezTo>
                      <a:pt x="1480" y="854"/>
                      <a:pt x="1650" y="740"/>
                      <a:pt x="1707" y="570"/>
                    </a:cubicBezTo>
                    <a:cubicBezTo>
                      <a:pt x="1707" y="456"/>
                      <a:pt x="1650" y="285"/>
                      <a:pt x="1480" y="228"/>
                    </a:cubicBezTo>
                    <a:lnTo>
                      <a:pt x="399" y="1"/>
                    </a:ln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0"/>
              <p:cNvSpPr/>
              <p:nvPr/>
            </p:nvSpPr>
            <p:spPr>
              <a:xfrm>
                <a:off x="7532275" y="2306588"/>
                <a:ext cx="426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998" extrusionOk="0">
                    <a:moveTo>
                      <a:pt x="365" y="0"/>
                    </a:moveTo>
                    <a:cubicBezTo>
                      <a:pt x="228" y="0"/>
                      <a:pt x="104" y="102"/>
                      <a:pt x="57" y="243"/>
                    </a:cubicBezTo>
                    <a:cubicBezTo>
                      <a:pt x="0" y="470"/>
                      <a:pt x="57" y="641"/>
                      <a:pt x="228" y="698"/>
                    </a:cubicBezTo>
                    <a:lnTo>
                      <a:pt x="1309" y="982"/>
                    </a:lnTo>
                    <a:cubicBezTo>
                      <a:pt x="1329" y="993"/>
                      <a:pt x="1352" y="997"/>
                      <a:pt x="1376" y="997"/>
                    </a:cubicBezTo>
                    <a:cubicBezTo>
                      <a:pt x="1481" y="997"/>
                      <a:pt x="1603" y="904"/>
                      <a:pt x="1650" y="812"/>
                    </a:cubicBezTo>
                    <a:cubicBezTo>
                      <a:pt x="1707" y="698"/>
                      <a:pt x="1593" y="527"/>
                      <a:pt x="1479" y="470"/>
                    </a:cubicBezTo>
                    <a:lnTo>
                      <a:pt x="455" y="15"/>
                    </a:lnTo>
                    <a:cubicBezTo>
                      <a:pt x="425" y="5"/>
                      <a:pt x="395" y="0"/>
                      <a:pt x="365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0"/>
              <p:cNvSpPr/>
              <p:nvPr/>
            </p:nvSpPr>
            <p:spPr>
              <a:xfrm>
                <a:off x="7543650" y="2276013"/>
                <a:ext cx="4125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481" extrusionOk="0">
                    <a:moveTo>
                      <a:pt x="679" y="0"/>
                    </a:moveTo>
                    <a:cubicBezTo>
                      <a:pt x="544" y="0"/>
                      <a:pt x="354" y="117"/>
                      <a:pt x="228" y="328"/>
                    </a:cubicBezTo>
                    <a:cubicBezTo>
                      <a:pt x="0" y="556"/>
                      <a:pt x="0" y="840"/>
                      <a:pt x="171" y="897"/>
                    </a:cubicBezTo>
                    <a:lnTo>
                      <a:pt x="1138" y="1466"/>
                    </a:lnTo>
                    <a:cubicBezTo>
                      <a:pt x="1159" y="1476"/>
                      <a:pt x="1182" y="1481"/>
                      <a:pt x="1206" y="1481"/>
                    </a:cubicBezTo>
                    <a:cubicBezTo>
                      <a:pt x="1312" y="1481"/>
                      <a:pt x="1443" y="1388"/>
                      <a:pt x="1536" y="1295"/>
                    </a:cubicBezTo>
                    <a:cubicBezTo>
                      <a:pt x="1650" y="1124"/>
                      <a:pt x="1650" y="954"/>
                      <a:pt x="1593" y="840"/>
                    </a:cubicBezTo>
                    <a:lnTo>
                      <a:pt x="797" y="44"/>
                    </a:lnTo>
                    <a:cubicBezTo>
                      <a:pt x="767" y="14"/>
                      <a:pt x="727" y="0"/>
                      <a:pt x="67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0"/>
              <p:cNvSpPr/>
              <p:nvPr/>
            </p:nvSpPr>
            <p:spPr>
              <a:xfrm>
                <a:off x="7567825" y="2257963"/>
                <a:ext cx="31300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11" extrusionOk="0">
                    <a:moveTo>
                      <a:pt x="352" y="1"/>
                    </a:moveTo>
                    <a:cubicBezTo>
                      <a:pt x="342" y="1"/>
                      <a:pt x="323" y="7"/>
                      <a:pt x="285" y="26"/>
                    </a:cubicBezTo>
                    <a:cubicBezTo>
                      <a:pt x="285" y="83"/>
                      <a:pt x="228" y="83"/>
                      <a:pt x="228" y="83"/>
                    </a:cubicBezTo>
                    <a:cubicBezTo>
                      <a:pt x="57" y="197"/>
                      <a:pt x="0" y="424"/>
                      <a:pt x="114" y="538"/>
                    </a:cubicBezTo>
                    <a:lnTo>
                      <a:pt x="797" y="1391"/>
                    </a:lnTo>
                    <a:cubicBezTo>
                      <a:pt x="867" y="1462"/>
                      <a:pt x="937" y="1510"/>
                      <a:pt x="1008" y="1510"/>
                    </a:cubicBezTo>
                    <a:cubicBezTo>
                      <a:pt x="1051" y="1510"/>
                      <a:pt x="1094" y="1492"/>
                      <a:pt x="1138" y="1448"/>
                    </a:cubicBezTo>
                    <a:lnTo>
                      <a:pt x="1195" y="1448"/>
                    </a:lnTo>
                    <a:cubicBezTo>
                      <a:pt x="1138" y="1448"/>
                      <a:pt x="1195" y="1391"/>
                      <a:pt x="1195" y="1391"/>
                    </a:cubicBezTo>
                    <a:cubicBezTo>
                      <a:pt x="1195" y="1391"/>
                      <a:pt x="1252" y="1335"/>
                      <a:pt x="1252" y="1335"/>
                    </a:cubicBezTo>
                    <a:cubicBezTo>
                      <a:pt x="1252" y="1221"/>
                      <a:pt x="1252" y="1164"/>
                      <a:pt x="1252" y="1107"/>
                    </a:cubicBezTo>
                    <a:lnTo>
                      <a:pt x="683" y="140"/>
                    </a:lnTo>
                    <a:cubicBezTo>
                      <a:pt x="626" y="83"/>
                      <a:pt x="569" y="26"/>
                      <a:pt x="512" y="26"/>
                    </a:cubicBezTo>
                    <a:lnTo>
                      <a:pt x="398" y="26"/>
                    </a:lnTo>
                    <a:cubicBezTo>
                      <a:pt x="361" y="26"/>
                      <a:pt x="373" y="1"/>
                      <a:pt x="352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0"/>
              <p:cNvSpPr/>
              <p:nvPr/>
            </p:nvSpPr>
            <p:spPr>
              <a:xfrm>
                <a:off x="7590575" y="2244263"/>
                <a:ext cx="32725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604" extrusionOk="0">
                    <a:moveTo>
                      <a:pt x="668" y="0"/>
                    </a:moveTo>
                    <a:cubicBezTo>
                      <a:pt x="581" y="0"/>
                      <a:pt x="485" y="19"/>
                      <a:pt x="399" y="62"/>
                    </a:cubicBezTo>
                    <a:cubicBezTo>
                      <a:pt x="114" y="176"/>
                      <a:pt x="0" y="347"/>
                      <a:pt x="57" y="517"/>
                    </a:cubicBezTo>
                    <a:lnTo>
                      <a:pt x="626" y="1484"/>
                    </a:lnTo>
                    <a:cubicBezTo>
                      <a:pt x="661" y="1555"/>
                      <a:pt x="762" y="1603"/>
                      <a:pt x="873" y="1603"/>
                    </a:cubicBezTo>
                    <a:cubicBezTo>
                      <a:pt x="942" y="1603"/>
                      <a:pt x="1016" y="1585"/>
                      <a:pt x="1081" y="1541"/>
                    </a:cubicBezTo>
                    <a:cubicBezTo>
                      <a:pt x="1195" y="1484"/>
                      <a:pt x="1309" y="1371"/>
                      <a:pt x="1309" y="1200"/>
                    </a:cubicBezTo>
                    <a:lnTo>
                      <a:pt x="967" y="119"/>
                    </a:lnTo>
                    <a:cubicBezTo>
                      <a:pt x="932" y="49"/>
                      <a:pt x="810" y="0"/>
                      <a:pt x="66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0"/>
              <p:cNvSpPr/>
              <p:nvPr/>
            </p:nvSpPr>
            <p:spPr>
              <a:xfrm>
                <a:off x="7623275" y="2236913"/>
                <a:ext cx="199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665" extrusionOk="0">
                    <a:moveTo>
                      <a:pt x="457" y="0"/>
                    </a:moveTo>
                    <a:cubicBezTo>
                      <a:pt x="421" y="0"/>
                      <a:pt x="382" y="5"/>
                      <a:pt x="342" y="15"/>
                    </a:cubicBezTo>
                    <a:cubicBezTo>
                      <a:pt x="171" y="15"/>
                      <a:pt x="1" y="129"/>
                      <a:pt x="58" y="299"/>
                    </a:cubicBezTo>
                    <a:lnTo>
                      <a:pt x="285" y="1380"/>
                    </a:lnTo>
                    <a:cubicBezTo>
                      <a:pt x="285" y="1551"/>
                      <a:pt x="456" y="1665"/>
                      <a:pt x="569" y="1665"/>
                    </a:cubicBezTo>
                    <a:cubicBezTo>
                      <a:pt x="683" y="1608"/>
                      <a:pt x="797" y="1494"/>
                      <a:pt x="797" y="1323"/>
                    </a:cubicBezTo>
                    <a:lnTo>
                      <a:pt x="740" y="243"/>
                    </a:lnTo>
                    <a:cubicBezTo>
                      <a:pt x="740" y="102"/>
                      <a:pt x="625" y="0"/>
                      <a:pt x="45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493875" y="1947188"/>
                <a:ext cx="112375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4608" extrusionOk="0">
                    <a:moveTo>
                      <a:pt x="569" y="0"/>
                    </a:moveTo>
                    <a:cubicBezTo>
                      <a:pt x="456" y="0"/>
                      <a:pt x="342" y="57"/>
                      <a:pt x="285" y="57"/>
                    </a:cubicBezTo>
                    <a:lnTo>
                      <a:pt x="1" y="57"/>
                    </a:lnTo>
                    <a:lnTo>
                      <a:pt x="114" y="1138"/>
                    </a:lnTo>
                    <a:cubicBezTo>
                      <a:pt x="114" y="1138"/>
                      <a:pt x="171" y="1138"/>
                      <a:pt x="342" y="1081"/>
                    </a:cubicBezTo>
                    <a:cubicBezTo>
                      <a:pt x="569" y="1081"/>
                      <a:pt x="740" y="1081"/>
                      <a:pt x="911" y="1138"/>
                    </a:cubicBezTo>
                    <a:cubicBezTo>
                      <a:pt x="1423" y="1195"/>
                      <a:pt x="1991" y="1479"/>
                      <a:pt x="2390" y="1991"/>
                    </a:cubicBezTo>
                    <a:cubicBezTo>
                      <a:pt x="2788" y="2503"/>
                      <a:pt x="3072" y="3186"/>
                      <a:pt x="3243" y="3698"/>
                    </a:cubicBezTo>
                    <a:cubicBezTo>
                      <a:pt x="3356" y="4209"/>
                      <a:pt x="3470" y="4608"/>
                      <a:pt x="3470" y="4608"/>
                    </a:cubicBezTo>
                    <a:lnTo>
                      <a:pt x="4494" y="4323"/>
                    </a:lnTo>
                    <a:cubicBezTo>
                      <a:pt x="4494" y="4323"/>
                      <a:pt x="4437" y="3982"/>
                      <a:pt x="4210" y="3356"/>
                    </a:cubicBezTo>
                    <a:cubicBezTo>
                      <a:pt x="4039" y="2787"/>
                      <a:pt x="3755" y="1991"/>
                      <a:pt x="3186" y="1309"/>
                    </a:cubicBezTo>
                    <a:cubicBezTo>
                      <a:pt x="2674" y="626"/>
                      <a:pt x="1764" y="114"/>
                      <a:pt x="1081" y="57"/>
                    </a:cubicBezTo>
                    <a:cubicBezTo>
                      <a:pt x="911" y="57"/>
                      <a:pt x="740" y="57"/>
                      <a:pt x="569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493875" y="1947188"/>
                <a:ext cx="11237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4324" fill="none" extrusionOk="0">
                    <a:moveTo>
                      <a:pt x="4494" y="4323"/>
                    </a:moveTo>
                    <a:cubicBezTo>
                      <a:pt x="4494" y="4323"/>
                      <a:pt x="4437" y="3982"/>
                      <a:pt x="4210" y="3356"/>
                    </a:cubicBezTo>
                    <a:cubicBezTo>
                      <a:pt x="4039" y="2787"/>
                      <a:pt x="3755" y="1991"/>
                      <a:pt x="3186" y="1309"/>
                    </a:cubicBezTo>
                    <a:cubicBezTo>
                      <a:pt x="2674" y="626"/>
                      <a:pt x="1764" y="114"/>
                      <a:pt x="1081" y="57"/>
                    </a:cubicBezTo>
                    <a:cubicBezTo>
                      <a:pt x="911" y="57"/>
                      <a:pt x="740" y="57"/>
                      <a:pt x="569" y="0"/>
                    </a:cubicBezTo>
                    <a:cubicBezTo>
                      <a:pt x="456" y="0"/>
                      <a:pt x="342" y="57"/>
                      <a:pt x="285" y="57"/>
                    </a:cubicBezTo>
                    <a:cubicBezTo>
                      <a:pt x="114" y="57"/>
                      <a:pt x="1" y="57"/>
                      <a:pt x="1" y="5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496725" y="1974213"/>
                <a:ext cx="83925" cy="8817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527" fill="none" extrusionOk="0">
                    <a:moveTo>
                      <a:pt x="0" y="57"/>
                    </a:moveTo>
                    <a:cubicBezTo>
                      <a:pt x="0" y="57"/>
                      <a:pt x="57" y="57"/>
                      <a:pt x="228" y="0"/>
                    </a:cubicBezTo>
                    <a:cubicBezTo>
                      <a:pt x="455" y="0"/>
                      <a:pt x="626" y="0"/>
                      <a:pt x="797" y="57"/>
                    </a:cubicBezTo>
                    <a:cubicBezTo>
                      <a:pt x="1309" y="114"/>
                      <a:pt x="1877" y="398"/>
                      <a:pt x="2276" y="910"/>
                    </a:cubicBezTo>
                    <a:cubicBezTo>
                      <a:pt x="2674" y="1422"/>
                      <a:pt x="2958" y="2105"/>
                      <a:pt x="3129" y="2617"/>
                    </a:cubicBezTo>
                    <a:cubicBezTo>
                      <a:pt x="3242" y="3128"/>
                      <a:pt x="3356" y="3527"/>
                      <a:pt x="3356" y="352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500975" y="1946888"/>
                <a:ext cx="1852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264" extrusionOk="0">
                    <a:moveTo>
                      <a:pt x="254" y="1"/>
                    </a:moveTo>
                    <a:cubicBezTo>
                      <a:pt x="85" y="1"/>
                      <a:pt x="1" y="134"/>
                      <a:pt x="1" y="183"/>
                    </a:cubicBezTo>
                    <a:lnTo>
                      <a:pt x="115" y="1036"/>
                    </a:lnTo>
                    <a:cubicBezTo>
                      <a:pt x="115" y="1150"/>
                      <a:pt x="285" y="1207"/>
                      <a:pt x="399" y="1264"/>
                    </a:cubicBezTo>
                    <a:cubicBezTo>
                      <a:pt x="513" y="1264"/>
                      <a:pt x="570" y="1150"/>
                      <a:pt x="627" y="1036"/>
                    </a:cubicBezTo>
                    <a:lnTo>
                      <a:pt x="683" y="240"/>
                    </a:lnTo>
                    <a:cubicBezTo>
                      <a:pt x="740" y="126"/>
                      <a:pt x="570" y="12"/>
                      <a:pt x="342" y="12"/>
                    </a:cubicBezTo>
                    <a:cubicBezTo>
                      <a:pt x="310" y="4"/>
                      <a:pt x="281" y="1"/>
                      <a:pt x="25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525150" y="1951938"/>
                <a:ext cx="242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13" extrusionOk="0">
                    <a:moveTo>
                      <a:pt x="438" y="0"/>
                    </a:moveTo>
                    <a:cubicBezTo>
                      <a:pt x="344" y="0"/>
                      <a:pt x="285" y="28"/>
                      <a:pt x="285" y="95"/>
                    </a:cubicBezTo>
                    <a:lnTo>
                      <a:pt x="1" y="948"/>
                    </a:lnTo>
                    <a:cubicBezTo>
                      <a:pt x="1" y="1005"/>
                      <a:pt x="58" y="1175"/>
                      <a:pt x="172" y="1175"/>
                    </a:cubicBezTo>
                    <a:cubicBezTo>
                      <a:pt x="219" y="1199"/>
                      <a:pt x="266" y="1213"/>
                      <a:pt x="309" y="1213"/>
                    </a:cubicBezTo>
                    <a:cubicBezTo>
                      <a:pt x="370" y="1213"/>
                      <a:pt x="423" y="1185"/>
                      <a:pt x="456" y="1119"/>
                    </a:cubicBezTo>
                    <a:lnTo>
                      <a:pt x="911" y="379"/>
                    </a:lnTo>
                    <a:cubicBezTo>
                      <a:pt x="968" y="322"/>
                      <a:pt x="854" y="152"/>
                      <a:pt x="683" y="38"/>
                    </a:cubicBezTo>
                    <a:cubicBezTo>
                      <a:pt x="589" y="14"/>
                      <a:pt x="505" y="0"/>
                      <a:pt x="43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0"/>
              <p:cNvSpPr/>
              <p:nvPr/>
            </p:nvSpPr>
            <p:spPr>
              <a:xfrm>
                <a:off x="7540800" y="1965938"/>
                <a:ext cx="341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89" extrusionOk="0">
                    <a:moveTo>
                      <a:pt x="663" y="1"/>
                    </a:moveTo>
                    <a:cubicBezTo>
                      <a:pt x="619" y="1"/>
                      <a:pt x="585" y="15"/>
                      <a:pt x="569" y="47"/>
                    </a:cubicBezTo>
                    <a:lnTo>
                      <a:pt x="57" y="729"/>
                    </a:lnTo>
                    <a:cubicBezTo>
                      <a:pt x="1" y="786"/>
                      <a:pt x="57" y="957"/>
                      <a:pt x="228" y="1127"/>
                    </a:cubicBezTo>
                    <a:cubicBezTo>
                      <a:pt x="309" y="1208"/>
                      <a:pt x="417" y="1288"/>
                      <a:pt x="515" y="1288"/>
                    </a:cubicBezTo>
                    <a:cubicBezTo>
                      <a:pt x="555" y="1288"/>
                      <a:pt x="593" y="1274"/>
                      <a:pt x="626" y="1241"/>
                    </a:cubicBezTo>
                    <a:lnTo>
                      <a:pt x="1252" y="729"/>
                    </a:lnTo>
                    <a:cubicBezTo>
                      <a:pt x="1366" y="672"/>
                      <a:pt x="1309" y="445"/>
                      <a:pt x="1081" y="217"/>
                    </a:cubicBezTo>
                    <a:cubicBezTo>
                      <a:pt x="958" y="94"/>
                      <a:pt x="776" y="1"/>
                      <a:pt x="66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0"/>
              <p:cNvSpPr/>
              <p:nvPr/>
            </p:nvSpPr>
            <p:spPr>
              <a:xfrm>
                <a:off x="7557875" y="1990888"/>
                <a:ext cx="298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04" extrusionOk="0">
                    <a:moveTo>
                      <a:pt x="836" y="1"/>
                    </a:moveTo>
                    <a:cubicBezTo>
                      <a:pt x="820" y="1"/>
                      <a:pt x="807" y="6"/>
                      <a:pt x="796" y="16"/>
                    </a:cubicBezTo>
                    <a:lnTo>
                      <a:pt x="57" y="471"/>
                    </a:lnTo>
                    <a:cubicBezTo>
                      <a:pt x="0" y="584"/>
                      <a:pt x="0" y="698"/>
                      <a:pt x="57" y="812"/>
                    </a:cubicBezTo>
                    <a:cubicBezTo>
                      <a:pt x="100" y="940"/>
                      <a:pt x="174" y="1004"/>
                      <a:pt x="257" y="1004"/>
                    </a:cubicBezTo>
                    <a:cubicBezTo>
                      <a:pt x="285" y="1004"/>
                      <a:pt x="313" y="997"/>
                      <a:pt x="341" y="983"/>
                    </a:cubicBezTo>
                    <a:lnTo>
                      <a:pt x="1081" y="584"/>
                    </a:lnTo>
                    <a:cubicBezTo>
                      <a:pt x="1195" y="528"/>
                      <a:pt x="1195" y="357"/>
                      <a:pt x="1138" y="243"/>
                    </a:cubicBezTo>
                    <a:cubicBezTo>
                      <a:pt x="1044" y="103"/>
                      <a:pt x="912" y="1"/>
                      <a:pt x="836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0"/>
              <p:cNvSpPr/>
              <p:nvPr/>
            </p:nvSpPr>
            <p:spPr>
              <a:xfrm>
                <a:off x="7566400" y="2014013"/>
                <a:ext cx="341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082" extrusionOk="0">
                    <a:moveTo>
                      <a:pt x="911" y="1"/>
                    </a:moveTo>
                    <a:lnTo>
                      <a:pt x="171" y="342"/>
                    </a:lnTo>
                    <a:cubicBezTo>
                      <a:pt x="57" y="399"/>
                      <a:pt x="0" y="569"/>
                      <a:pt x="114" y="797"/>
                    </a:cubicBezTo>
                    <a:cubicBezTo>
                      <a:pt x="171" y="968"/>
                      <a:pt x="285" y="1081"/>
                      <a:pt x="399" y="1081"/>
                    </a:cubicBezTo>
                    <a:lnTo>
                      <a:pt x="1195" y="797"/>
                    </a:lnTo>
                    <a:cubicBezTo>
                      <a:pt x="1309" y="797"/>
                      <a:pt x="1366" y="569"/>
                      <a:pt x="1252" y="342"/>
                    </a:cubicBezTo>
                    <a:cubicBezTo>
                      <a:pt x="1195" y="114"/>
                      <a:pt x="1024" y="1"/>
                      <a:pt x="9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0"/>
              <p:cNvSpPr/>
              <p:nvPr/>
            </p:nvSpPr>
            <p:spPr>
              <a:xfrm>
                <a:off x="7574925" y="2043513"/>
                <a:ext cx="32725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70" extrusionOk="0">
                    <a:moveTo>
                      <a:pt x="1028" y="0"/>
                    </a:moveTo>
                    <a:cubicBezTo>
                      <a:pt x="1008" y="0"/>
                      <a:pt x="988" y="5"/>
                      <a:pt x="968" y="15"/>
                    </a:cubicBezTo>
                    <a:lnTo>
                      <a:pt x="171" y="243"/>
                    </a:lnTo>
                    <a:cubicBezTo>
                      <a:pt x="58" y="243"/>
                      <a:pt x="1" y="413"/>
                      <a:pt x="58" y="527"/>
                    </a:cubicBezTo>
                    <a:cubicBezTo>
                      <a:pt x="58" y="668"/>
                      <a:pt x="135" y="769"/>
                      <a:pt x="225" y="769"/>
                    </a:cubicBezTo>
                    <a:cubicBezTo>
                      <a:pt x="245" y="769"/>
                      <a:pt x="265" y="765"/>
                      <a:pt x="285" y="755"/>
                    </a:cubicBezTo>
                    <a:lnTo>
                      <a:pt x="1138" y="584"/>
                    </a:lnTo>
                    <a:cubicBezTo>
                      <a:pt x="1252" y="584"/>
                      <a:pt x="1309" y="413"/>
                      <a:pt x="1252" y="243"/>
                    </a:cubicBezTo>
                    <a:cubicBezTo>
                      <a:pt x="1205" y="102"/>
                      <a:pt x="1120" y="0"/>
                      <a:pt x="102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0"/>
              <p:cNvSpPr/>
              <p:nvPr/>
            </p:nvSpPr>
            <p:spPr>
              <a:xfrm>
                <a:off x="7601950" y="2002988"/>
                <a:ext cx="1337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3059" extrusionOk="0">
                    <a:moveTo>
                      <a:pt x="4771" y="1"/>
                    </a:moveTo>
                    <a:cubicBezTo>
                      <a:pt x="4636" y="1"/>
                      <a:pt x="4494" y="15"/>
                      <a:pt x="4380" y="44"/>
                    </a:cubicBezTo>
                    <a:cubicBezTo>
                      <a:pt x="3755" y="100"/>
                      <a:pt x="3072" y="328"/>
                      <a:pt x="2389" y="669"/>
                    </a:cubicBezTo>
                    <a:cubicBezTo>
                      <a:pt x="1081" y="1295"/>
                      <a:pt x="0" y="2205"/>
                      <a:pt x="0" y="2205"/>
                    </a:cubicBezTo>
                    <a:lnTo>
                      <a:pt x="683" y="3058"/>
                    </a:lnTo>
                    <a:cubicBezTo>
                      <a:pt x="683" y="3058"/>
                      <a:pt x="967" y="2831"/>
                      <a:pt x="1366" y="2546"/>
                    </a:cubicBezTo>
                    <a:cubicBezTo>
                      <a:pt x="1764" y="2262"/>
                      <a:pt x="2276" y="1864"/>
                      <a:pt x="2901" y="1579"/>
                    </a:cubicBezTo>
                    <a:cubicBezTo>
                      <a:pt x="3470" y="1295"/>
                      <a:pt x="4039" y="1124"/>
                      <a:pt x="4494" y="1067"/>
                    </a:cubicBezTo>
                    <a:lnTo>
                      <a:pt x="4949" y="1067"/>
                    </a:lnTo>
                    <a:cubicBezTo>
                      <a:pt x="5120" y="1124"/>
                      <a:pt x="5177" y="1124"/>
                      <a:pt x="5177" y="1124"/>
                    </a:cubicBezTo>
                    <a:lnTo>
                      <a:pt x="5347" y="44"/>
                    </a:lnTo>
                    <a:lnTo>
                      <a:pt x="5120" y="44"/>
                    </a:lnTo>
                    <a:cubicBezTo>
                      <a:pt x="5034" y="15"/>
                      <a:pt x="4906" y="1"/>
                      <a:pt x="4771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0"/>
              <p:cNvSpPr/>
              <p:nvPr/>
            </p:nvSpPr>
            <p:spPr>
              <a:xfrm>
                <a:off x="7619025" y="2029663"/>
                <a:ext cx="1123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1992" fill="none" extrusionOk="0">
                    <a:moveTo>
                      <a:pt x="0" y="1991"/>
                    </a:moveTo>
                    <a:cubicBezTo>
                      <a:pt x="0" y="1991"/>
                      <a:pt x="284" y="1764"/>
                      <a:pt x="683" y="1479"/>
                    </a:cubicBezTo>
                    <a:cubicBezTo>
                      <a:pt x="1081" y="1195"/>
                      <a:pt x="1593" y="797"/>
                      <a:pt x="2218" y="512"/>
                    </a:cubicBezTo>
                    <a:cubicBezTo>
                      <a:pt x="2787" y="228"/>
                      <a:pt x="3356" y="57"/>
                      <a:pt x="3811" y="0"/>
                    </a:cubicBezTo>
                    <a:cubicBezTo>
                      <a:pt x="4039" y="0"/>
                      <a:pt x="4095" y="0"/>
                      <a:pt x="4266" y="0"/>
                    </a:cubicBezTo>
                    <a:cubicBezTo>
                      <a:pt x="4437" y="57"/>
                      <a:pt x="4494" y="57"/>
                      <a:pt x="4494" y="5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0"/>
              <p:cNvSpPr/>
              <p:nvPr/>
            </p:nvSpPr>
            <p:spPr>
              <a:xfrm>
                <a:off x="7601950" y="2002638"/>
                <a:ext cx="13370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219" fill="none" extrusionOk="0">
                    <a:moveTo>
                      <a:pt x="5347" y="58"/>
                    </a:moveTo>
                    <a:lnTo>
                      <a:pt x="5120" y="58"/>
                    </a:lnTo>
                    <a:cubicBezTo>
                      <a:pt x="4949" y="1"/>
                      <a:pt x="4608" y="1"/>
                      <a:pt x="4380" y="58"/>
                    </a:cubicBezTo>
                    <a:cubicBezTo>
                      <a:pt x="3755" y="114"/>
                      <a:pt x="3072" y="342"/>
                      <a:pt x="2389" y="683"/>
                    </a:cubicBezTo>
                    <a:cubicBezTo>
                      <a:pt x="1081" y="1309"/>
                      <a:pt x="0" y="2219"/>
                      <a:pt x="0" y="2219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0"/>
              <p:cNvSpPr/>
              <p:nvPr/>
            </p:nvSpPr>
            <p:spPr>
              <a:xfrm>
                <a:off x="7712875" y="1999788"/>
                <a:ext cx="15650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253" extrusionOk="0">
                    <a:moveTo>
                      <a:pt x="341" y="1"/>
                    </a:moveTo>
                    <a:cubicBezTo>
                      <a:pt x="114" y="1"/>
                      <a:pt x="0" y="115"/>
                      <a:pt x="0" y="228"/>
                    </a:cubicBezTo>
                    <a:lnTo>
                      <a:pt x="57" y="1025"/>
                    </a:lnTo>
                    <a:cubicBezTo>
                      <a:pt x="57" y="1138"/>
                      <a:pt x="228" y="1252"/>
                      <a:pt x="285" y="1252"/>
                    </a:cubicBezTo>
                    <a:cubicBezTo>
                      <a:pt x="341" y="1252"/>
                      <a:pt x="398" y="1195"/>
                      <a:pt x="398" y="1195"/>
                    </a:cubicBezTo>
                    <a:cubicBezTo>
                      <a:pt x="455" y="1138"/>
                      <a:pt x="512" y="1082"/>
                      <a:pt x="512" y="1025"/>
                    </a:cubicBezTo>
                    <a:lnTo>
                      <a:pt x="626" y="228"/>
                    </a:lnTo>
                    <a:cubicBezTo>
                      <a:pt x="626" y="172"/>
                      <a:pt x="626" y="115"/>
                      <a:pt x="569" y="58"/>
                    </a:cubicBezTo>
                    <a:cubicBezTo>
                      <a:pt x="512" y="1"/>
                      <a:pt x="398" y="1"/>
                      <a:pt x="34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0"/>
              <p:cNvSpPr/>
              <p:nvPr/>
            </p:nvSpPr>
            <p:spPr>
              <a:xfrm>
                <a:off x="7685850" y="2003513"/>
                <a:ext cx="1992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218" extrusionOk="0">
                    <a:moveTo>
                      <a:pt x="419" y="0"/>
                    </a:moveTo>
                    <a:cubicBezTo>
                      <a:pt x="376" y="0"/>
                      <a:pt x="331" y="7"/>
                      <a:pt x="285" y="23"/>
                    </a:cubicBezTo>
                    <a:cubicBezTo>
                      <a:pt x="114" y="23"/>
                      <a:pt x="0" y="193"/>
                      <a:pt x="57" y="307"/>
                    </a:cubicBezTo>
                    <a:lnTo>
                      <a:pt x="342" y="1103"/>
                    </a:lnTo>
                    <a:cubicBezTo>
                      <a:pt x="342" y="1160"/>
                      <a:pt x="455" y="1217"/>
                      <a:pt x="626" y="1217"/>
                    </a:cubicBezTo>
                    <a:cubicBezTo>
                      <a:pt x="740" y="1160"/>
                      <a:pt x="797" y="1046"/>
                      <a:pt x="797" y="933"/>
                    </a:cubicBezTo>
                    <a:lnTo>
                      <a:pt x="626" y="136"/>
                    </a:lnTo>
                    <a:cubicBezTo>
                      <a:pt x="626" y="53"/>
                      <a:pt x="535" y="0"/>
                      <a:pt x="41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0"/>
              <p:cNvSpPr/>
              <p:nvPr/>
            </p:nvSpPr>
            <p:spPr>
              <a:xfrm>
                <a:off x="7660250" y="2010463"/>
                <a:ext cx="28475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261" extrusionOk="0">
                    <a:moveTo>
                      <a:pt x="633" y="0"/>
                    </a:moveTo>
                    <a:cubicBezTo>
                      <a:pt x="555" y="0"/>
                      <a:pt x="456" y="29"/>
                      <a:pt x="342" y="86"/>
                    </a:cubicBezTo>
                    <a:cubicBezTo>
                      <a:pt x="114" y="200"/>
                      <a:pt x="1" y="370"/>
                      <a:pt x="1" y="427"/>
                    </a:cubicBezTo>
                    <a:lnTo>
                      <a:pt x="399" y="1167"/>
                    </a:lnTo>
                    <a:cubicBezTo>
                      <a:pt x="432" y="1233"/>
                      <a:pt x="504" y="1261"/>
                      <a:pt x="604" y="1261"/>
                    </a:cubicBezTo>
                    <a:cubicBezTo>
                      <a:pt x="675" y="1261"/>
                      <a:pt x="760" y="1247"/>
                      <a:pt x="854" y="1223"/>
                    </a:cubicBezTo>
                    <a:cubicBezTo>
                      <a:pt x="1024" y="1167"/>
                      <a:pt x="1138" y="996"/>
                      <a:pt x="1081" y="882"/>
                    </a:cubicBezTo>
                    <a:lnTo>
                      <a:pt x="797" y="86"/>
                    </a:lnTo>
                    <a:cubicBezTo>
                      <a:pt x="768" y="29"/>
                      <a:pt x="712" y="0"/>
                      <a:pt x="63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0"/>
              <p:cNvSpPr/>
              <p:nvPr/>
            </p:nvSpPr>
            <p:spPr>
              <a:xfrm>
                <a:off x="7640350" y="2023038"/>
                <a:ext cx="256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56" extrusionOk="0">
                    <a:moveTo>
                      <a:pt x="386" y="0"/>
                    </a:moveTo>
                    <a:cubicBezTo>
                      <a:pt x="332" y="0"/>
                      <a:pt x="275" y="14"/>
                      <a:pt x="228" y="38"/>
                    </a:cubicBezTo>
                    <a:cubicBezTo>
                      <a:pt x="57" y="152"/>
                      <a:pt x="0" y="265"/>
                      <a:pt x="57" y="379"/>
                    </a:cubicBezTo>
                    <a:lnTo>
                      <a:pt x="512" y="1062"/>
                    </a:lnTo>
                    <a:cubicBezTo>
                      <a:pt x="545" y="1128"/>
                      <a:pt x="618" y="1156"/>
                      <a:pt x="695" y="1156"/>
                    </a:cubicBezTo>
                    <a:cubicBezTo>
                      <a:pt x="749" y="1156"/>
                      <a:pt x="806" y="1142"/>
                      <a:pt x="853" y="1119"/>
                    </a:cubicBezTo>
                    <a:cubicBezTo>
                      <a:pt x="967" y="1062"/>
                      <a:pt x="1024" y="948"/>
                      <a:pt x="967" y="834"/>
                    </a:cubicBezTo>
                    <a:lnTo>
                      <a:pt x="569" y="95"/>
                    </a:lnTo>
                    <a:cubicBezTo>
                      <a:pt x="536" y="28"/>
                      <a:pt x="463" y="0"/>
                      <a:pt x="386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0"/>
              <p:cNvSpPr/>
              <p:nvPr/>
            </p:nvSpPr>
            <p:spPr>
              <a:xfrm>
                <a:off x="7617600" y="2034788"/>
                <a:ext cx="298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27" extrusionOk="0">
                    <a:moveTo>
                      <a:pt x="547" y="1"/>
                    </a:moveTo>
                    <a:cubicBezTo>
                      <a:pt x="472" y="1"/>
                      <a:pt x="378" y="43"/>
                      <a:pt x="285" y="137"/>
                    </a:cubicBezTo>
                    <a:cubicBezTo>
                      <a:pt x="114" y="250"/>
                      <a:pt x="0" y="421"/>
                      <a:pt x="57" y="478"/>
                    </a:cubicBezTo>
                    <a:lnTo>
                      <a:pt x="569" y="1161"/>
                    </a:lnTo>
                    <a:cubicBezTo>
                      <a:pt x="593" y="1209"/>
                      <a:pt x="648" y="1226"/>
                      <a:pt x="711" y="1226"/>
                    </a:cubicBezTo>
                    <a:cubicBezTo>
                      <a:pt x="798" y="1226"/>
                      <a:pt x="901" y="1193"/>
                      <a:pt x="967" y="1161"/>
                    </a:cubicBezTo>
                    <a:cubicBezTo>
                      <a:pt x="1138" y="1047"/>
                      <a:pt x="1195" y="876"/>
                      <a:pt x="1138" y="762"/>
                    </a:cubicBezTo>
                    <a:lnTo>
                      <a:pt x="683" y="80"/>
                    </a:lnTo>
                    <a:cubicBezTo>
                      <a:pt x="657" y="29"/>
                      <a:pt x="609" y="1"/>
                      <a:pt x="5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0"/>
              <p:cNvSpPr/>
              <p:nvPr/>
            </p:nvSpPr>
            <p:spPr>
              <a:xfrm>
                <a:off x="7600525" y="2050288"/>
                <a:ext cx="2705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38" extrusionOk="0">
                    <a:moveTo>
                      <a:pt x="363" y="0"/>
                    </a:moveTo>
                    <a:cubicBezTo>
                      <a:pt x="299" y="0"/>
                      <a:pt x="228" y="29"/>
                      <a:pt x="171" y="85"/>
                    </a:cubicBezTo>
                    <a:cubicBezTo>
                      <a:pt x="57" y="199"/>
                      <a:pt x="1" y="313"/>
                      <a:pt x="57" y="427"/>
                    </a:cubicBezTo>
                    <a:lnTo>
                      <a:pt x="626" y="1052"/>
                    </a:lnTo>
                    <a:cubicBezTo>
                      <a:pt x="655" y="1109"/>
                      <a:pt x="697" y="1138"/>
                      <a:pt x="747" y="1138"/>
                    </a:cubicBezTo>
                    <a:cubicBezTo>
                      <a:pt x="797" y="1138"/>
                      <a:pt x="854" y="1109"/>
                      <a:pt x="911" y="1052"/>
                    </a:cubicBezTo>
                    <a:cubicBezTo>
                      <a:pt x="1024" y="996"/>
                      <a:pt x="1081" y="825"/>
                      <a:pt x="1024" y="711"/>
                    </a:cubicBezTo>
                    <a:lnTo>
                      <a:pt x="513" y="85"/>
                    </a:lnTo>
                    <a:cubicBezTo>
                      <a:pt x="484" y="29"/>
                      <a:pt x="427" y="0"/>
                      <a:pt x="36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0"/>
              <p:cNvSpPr/>
              <p:nvPr/>
            </p:nvSpPr>
            <p:spPr>
              <a:xfrm>
                <a:off x="7708600" y="1911638"/>
                <a:ext cx="9957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5234" extrusionOk="0">
                    <a:moveTo>
                      <a:pt x="1024" y="0"/>
                    </a:moveTo>
                    <a:lnTo>
                      <a:pt x="1" y="398"/>
                    </a:lnTo>
                    <a:cubicBezTo>
                      <a:pt x="1" y="398"/>
                      <a:pt x="171" y="740"/>
                      <a:pt x="399" y="1252"/>
                    </a:cubicBezTo>
                    <a:cubicBezTo>
                      <a:pt x="683" y="1764"/>
                      <a:pt x="1024" y="2389"/>
                      <a:pt x="1423" y="2958"/>
                    </a:cubicBezTo>
                    <a:cubicBezTo>
                      <a:pt x="1593" y="3299"/>
                      <a:pt x="1821" y="3584"/>
                      <a:pt x="2048" y="3868"/>
                    </a:cubicBezTo>
                    <a:cubicBezTo>
                      <a:pt x="2219" y="4153"/>
                      <a:pt x="2446" y="4380"/>
                      <a:pt x="2674" y="4608"/>
                    </a:cubicBezTo>
                    <a:cubicBezTo>
                      <a:pt x="2788" y="4664"/>
                      <a:pt x="2845" y="4778"/>
                      <a:pt x="2958" y="4892"/>
                    </a:cubicBezTo>
                    <a:cubicBezTo>
                      <a:pt x="3015" y="4949"/>
                      <a:pt x="3129" y="5006"/>
                      <a:pt x="3186" y="5063"/>
                    </a:cubicBezTo>
                    <a:cubicBezTo>
                      <a:pt x="3357" y="5176"/>
                      <a:pt x="3413" y="5233"/>
                      <a:pt x="3413" y="5233"/>
                    </a:cubicBezTo>
                    <a:lnTo>
                      <a:pt x="3982" y="4323"/>
                    </a:lnTo>
                    <a:cubicBezTo>
                      <a:pt x="3982" y="4323"/>
                      <a:pt x="3925" y="4266"/>
                      <a:pt x="3812" y="4209"/>
                    </a:cubicBezTo>
                    <a:cubicBezTo>
                      <a:pt x="3812" y="4153"/>
                      <a:pt x="3698" y="4153"/>
                      <a:pt x="3641" y="4096"/>
                    </a:cubicBezTo>
                    <a:cubicBezTo>
                      <a:pt x="3584" y="4039"/>
                      <a:pt x="3527" y="3925"/>
                      <a:pt x="3413" y="3868"/>
                    </a:cubicBezTo>
                    <a:cubicBezTo>
                      <a:pt x="3243" y="3698"/>
                      <a:pt x="3072" y="3470"/>
                      <a:pt x="2901" y="3186"/>
                    </a:cubicBezTo>
                    <a:cubicBezTo>
                      <a:pt x="2674" y="2958"/>
                      <a:pt x="2503" y="2674"/>
                      <a:pt x="2333" y="2389"/>
                    </a:cubicBezTo>
                    <a:cubicBezTo>
                      <a:pt x="1934" y="1820"/>
                      <a:pt x="1593" y="1195"/>
                      <a:pt x="1366" y="740"/>
                    </a:cubicBezTo>
                    <a:cubicBezTo>
                      <a:pt x="1138" y="342"/>
                      <a:pt x="1024" y="0"/>
                      <a:pt x="1024" y="0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0"/>
              <p:cNvSpPr/>
              <p:nvPr/>
            </p:nvSpPr>
            <p:spPr>
              <a:xfrm>
                <a:off x="7734200" y="1911638"/>
                <a:ext cx="7397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4324" fill="none" extrusionOk="0">
                    <a:moveTo>
                      <a:pt x="2958" y="4323"/>
                    </a:moveTo>
                    <a:cubicBezTo>
                      <a:pt x="2958" y="4323"/>
                      <a:pt x="2901" y="4266"/>
                      <a:pt x="2788" y="4209"/>
                    </a:cubicBezTo>
                    <a:cubicBezTo>
                      <a:pt x="2788" y="4153"/>
                      <a:pt x="2674" y="4153"/>
                      <a:pt x="2617" y="4096"/>
                    </a:cubicBezTo>
                    <a:cubicBezTo>
                      <a:pt x="2560" y="4039"/>
                      <a:pt x="2503" y="3925"/>
                      <a:pt x="2389" y="3868"/>
                    </a:cubicBezTo>
                    <a:cubicBezTo>
                      <a:pt x="2219" y="3698"/>
                      <a:pt x="2048" y="3470"/>
                      <a:pt x="1877" y="3186"/>
                    </a:cubicBezTo>
                    <a:cubicBezTo>
                      <a:pt x="1650" y="2958"/>
                      <a:pt x="1479" y="2674"/>
                      <a:pt x="1309" y="2389"/>
                    </a:cubicBezTo>
                    <a:cubicBezTo>
                      <a:pt x="910" y="1820"/>
                      <a:pt x="569" y="1195"/>
                      <a:pt x="342" y="740"/>
                    </a:cubicBezTo>
                    <a:cubicBezTo>
                      <a:pt x="114" y="342"/>
                      <a:pt x="0" y="0"/>
                      <a:pt x="0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0"/>
              <p:cNvSpPr/>
              <p:nvPr/>
            </p:nvSpPr>
            <p:spPr>
              <a:xfrm>
                <a:off x="7708600" y="1921588"/>
                <a:ext cx="85350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4836" fill="none" extrusionOk="0">
                    <a:moveTo>
                      <a:pt x="1" y="0"/>
                    </a:moveTo>
                    <a:cubicBezTo>
                      <a:pt x="1" y="0"/>
                      <a:pt x="171" y="342"/>
                      <a:pt x="399" y="854"/>
                    </a:cubicBezTo>
                    <a:cubicBezTo>
                      <a:pt x="683" y="1366"/>
                      <a:pt x="1024" y="1991"/>
                      <a:pt x="1423" y="2560"/>
                    </a:cubicBezTo>
                    <a:cubicBezTo>
                      <a:pt x="1593" y="2901"/>
                      <a:pt x="1821" y="3186"/>
                      <a:pt x="2048" y="3470"/>
                    </a:cubicBezTo>
                    <a:cubicBezTo>
                      <a:pt x="2219" y="3755"/>
                      <a:pt x="2446" y="3982"/>
                      <a:pt x="2674" y="4210"/>
                    </a:cubicBezTo>
                    <a:cubicBezTo>
                      <a:pt x="2788" y="4266"/>
                      <a:pt x="2845" y="4380"/>
                      <a:pt x="2958" y="4494"/>
                    </a:cubicBezTo>
                    <a:cubicBezTo>
                      <a:pt x="3015" y="4551"/>
                      <a:pt x="3129" y="4608"/>
                      <a:pt x="3186" y="4665"/>
                    </a:cubicBezTo>
                    <a:cubicBezTo>
                      <a:pt x="3357" y="4778"/>
                      <a:pt x="3413" y="4835"/>
                      <a:pt x="3413" y="4835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0"/>
              <p:cNvSpPr/>
              <p:nvPr/>
            </p:nvSpPr>
            <p:spPr>
              <a:xfrm>
                <a:off x="7710025" y="1918738"/>
                <a:ext cx="3130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76" extrusionOk="0">
                    <a:moveTo>
                      <a:pt x="911" y="1"/>
                    </a:moveTo>
                    <a:lnTo>
                      <a:pt x="114" y="342"/>
                    </a:lnTo>
                    <a:cubicBezTo>
                      <a:pt x="57" y="399"/>
                      <a:pt x="0" y="513"/>
                      <a:pt x="57" y="683"/>
                    </a:cubicBezTo>
                    <a:cubicBezTo>
                      <a:pt x="100" y="811"/>
                      <a:pt x="207" y="875"/>
                      <a:pt x="305" y="875"/>
                    </a:cubicBezTo>
                    <a:cubicBezTo>
                      <a:pt x="338" y="875"/>
                      <a:pt x="370" y="868"/>
                      <a:pt x="399" y="854"/>
                    </a:cubicBezTo>
                    <a:lnTo>
                      <a:pt x="1138" y="513"/>
                    </a:lnTo>
                    <a:cubicBezTo>
                      <a:pt x="1252" y="456"/>
                      <a:pt x="1252" y="285"/>
                      <a:pt x="1195" y="171"/>
                    </a:cubicBezTo>
                    <a:cubicBezTo>
                      <a:pt x="1138" y="58"/>
                      <a:pt x="1024" y="1"/>
                      <a:pt x="91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0"/>
              <p:cNvSpPr/>
              <p:nvPr/>
            </p:nvSpPr>
            <p:spPr>
              <a:xfrm>
                <a:off x="7721400" y="1939538"/>
                <a:ext cx="313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54" extrusionOk="0">
                    <a:moveTo>
                      <a:pt x="947" y="1"/>
                    </a:moveTo>
                    <a:cubicBezTo>
                      <a:pt x="914" y="1"/>
                      <a:pt x="882" y="8"/>
                      <a:pt x="854" y="22"/>
                    </a:cubicBezTo>
                    <a:lnTo>
                      <a:pt x="114" y="420"/>
                    </a:lnTo>
                    <a:cubicBezTo>
                      <a:pt x="57" y="477"/>
                      <a:pt x="0" y="648"/>
                      <a:pt x="114" y="761"/>
                    </a:cubicBezTo>
                    <a:cubicBezTo>
                      <a:pt x="157" y="889"/>
                      <a:pt x="232" y="953"/>
                      <a:pt x="314" y="953"/>
                    </a:cubicBezTo>
                    <a:cubicBezTo>
                      <a:pt x="342" y="953"/>
                      <a:pt x="370" y="946"/>
                      <a:pt x="399" y="932"/>
                    </a:cubicBezTo>
                    <a:lnTo>
                      <a:pt x="1138" y="534"/>
                    </a:lnTo>
                    <a:cubicBezTo>
                      <a:pt x="1252" y="477"/>
                      <a:pt x="1252" y="306"/>
                      <a:pt x="1195" y="193"/>
                    </a:cubicBezTo>
                    <a:cubicBezTo>
                      <a:pt x="1152" y="65"/>
                      <a:pt x="1046" y="1"/>
                      <a:pt x="94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0"/>
              <p:cNvSpPr/>
              <p:nvPr/>
            </p:nvSpPr>
            <p:spPr>
              <a:xfrm>
                <a:off x="7732775" y="1958188"/>
                <a:ext cx="3415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68" extrusionOk="0">
                    <a:moveTo>
                      <a:pt x="894" y="1"/>
                    </a:moveTo>
                    <a:cubicBezTo>
                      <a:pt x="877" y="1"/>
                      <a:pt x="864" y="5"/>
                      <a:pt x="854" y="15"/>
                    </a:cubicBezTo>
                    <a:lnTo>
                      <a:pt x="114" y="413"/>
                    </a:lnTo>
                    <a:cubicBezTo>
                      <a:pt x="1" y="470"/>
                      <a:pt x="57" y="698"/>
                      <a:pt x="171" y="925"/>
                    </a:cubicBezTo>
                    <a:cubicBezTo>
                      <a:pt x="265" y="1066"/>
                      <a:pt x="397" y="1168"/>
                      <a:pt x="504" y="1168"/>
                    </a:cubicBezTo>
                    <a:cubicBezTo>
                      <a:pt x="527" y="1168"/>
                      <a:pt x="549" y="1163"/>
                      <a:pt x="569" y="1153"/>
                    </a:cubicBezTo>
                    <a:lnTo>
                      <a:pt x="1252" y="698"/>
                    </a:lnTo>
                    <a:cubicBezTo>
                      <a:pt x="1366" y="641"/>
                      <a:pt x="1309" y="413"/>
                      <a:pt x="1195" y="243"/>
                    </a:cubicBezTo>
                    <a:cubicBezTo>
                      <a:pt x="1101" y="102"/>
                      <a:pt x="969" y="1"/>
                      <a:pt x="894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0"/>
              <p:cNvSpPr/>
              <p:nvPr/>
            </p:nvSpPr>
            <p:spPr>
              <a:xfrm>
                <a:off x="7748425" y="1980763"/>
                <a:ext cx="2987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12" extrusionOk="0">
                    <a:moveTo>
                      <a:pt x="862" y="0"/>
                    </a:moveTo>
                    <a:cubicBezTo>
                      <a:pt x="835" y="0"/>
                      <a:pt x="812" y="7"/>
                      <a:pt x="797" y="22"/>
                    </a:cubicBezTo>
                    <a:lnTo>
                      <a:pt x="114" y="477"/>
                    </a:lnTo>
                    <a:cubicBezTo>
                      <a:pt x="0" y="591"/>
                      <a:pt x="0" y="705"/>
                      <a:pt x="114" y="876"/>
                    </a:cubicBezTo>
                    <a:cubicBezTo>
                      <a:pt x="156" y="959"/>
                      <a:pt x="258" y="1012"/>
                      <a:pt x="355" y="1012"/>
                    </a:cubicBezTo>
                    <a:cubicBezTo>
                      <a:pt x="390" y="1012"/>
                      <a:pt x="425" y="1005"/>
                      <a:pt x="455" y="989"/>
                    </a:cubicBezTo>
                    <a:lnTo>
                      <a:pt x="1081" y="477"/>
                    </a:lnTo>
                    <a:cubicBezTo>
                      <a:pt x="1195" y="364"/>
                      <a:pt x="1195" y="250"/>
                      <a:pt x="1081" y="136"/>
                    </a:cubicBezTo>
                    <a:cubicBezTo>
                      <a:pt x="1039" y="53"/>
                      <a:pt x="937" y="0"/>
                      <a:pt x="86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0"/>
              <p:cNvSpPr/>
              <p:nvPr/>
            </p:nvSpPr>
            <p:spPr>
              <a:xfrm>
                <a:off x="7762650" y="1997838"/>
                <a:ext cx="31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181" extrusionOk="0">
                    <a:moveTo>
                      <a:pt x="801" y="1"/>
                    </a:moveTo>
                    <a:cubicBezTo>
                      <a:pt x="775" y="1"/>
                      <a:pt x="754" y="8"/>
                      <a:pt x="739" y="22"/>
                    </a:cubicBezTo>
                    <a:lnTo>
                      <a:pt x="57" y="534"/>
                    </a:lnTo>
                    <a:cubicBezTo>
                      <a:pt x="0" y="591"/>
                      <a:pt x="0" y="818"/>
                      <a:pt x="171" y="989"/>
                    </a:cubicBezTo>
                    <a:cubicBezTo>
                      <a:pt x="299" y="1117"/>
                      <a:pt x="427" y="1181"/>
                      <a:pt x="531" y="1181"/>
                    </a:cubicBezTo>
                    <a:cubicBezTo>
                      <a:pt x="565" y="1181"/>
                      <a:pt x="597" y="1174"/>
                      <a:pt x="626" y="1160"/>
                    </a:cubicBezTo>
                    <a:lnTo>
                      <a:pt x="1195" y="534"/>
                    </a:lnTo>
                    <a:cubicBezTo>
                      <a:pt x="1251" y="477"/>
                      <a:pt x="1251" y="306"/>
                      <a:pt x="1081" y="193"/>
                    </a:cubicBezTo>
                    <a:cubicBezTo>
                      <a:pt x="995" y="65"/>
                      <a:pt x="878" y="1"/>
                      <a:pt x="80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0"/>
              <p:cNvSpPr/>
              <p:nvPr/>
            </p:nvSpPr>
            <p:spPr>
              <a:xfrm>
                <a:off x="7782550" y="2015213"/>
                <a:ext cx="256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128" extrusionOk="0">
                    <a:moveTo>
                      <a:pt x="795" y="1"/>
                    </a:moveTo>
                    <a:cubicBezTo>
                      <a:pt x="730" y="1"/>
                      <a:pt x="659" y="34"/>
                      <a:pt x="626" y="66"/>
                    </a:cubicBezTo>
                    <a:lnTo>
                      <a:pt x="57" y="692"/>
                    </a:lnTo>
                    <a:cubicBezTo>
                      <a:pt x="0" y="806"/>
                      <a:pt x="57" y="920"/>
                      <a:pt x="171" y="1033"/>
                    </a:cubicBezTo>
                    <a:cubicBezTo>
                      <a:pt x="271" y="1100"/>
                      <a:pt x="371" y="1128"/>
                      <a:pt x="448" y="1128"/>
                    </a:cubicBezTo>
                    <a:cubicBezTo>
                      <a:pt x="503" y="1128"/>
                      <a:pt x="546" y="1114"/>
                      <a:pt x="569" y="1090"/>
                    </a:cubicBezTo>
                    <a:lnTo>
                      <a:pt x="967" y="351"/>
                    </a:lnTo>
                    <a:cubicBezTo>
                      <a:pt x="1024" y="294"/>
                      <a:pt x="1024" y="123"/>
                      <a:pt x="910" y="66"/>
                    </a:cubicBezTo>
                    <a:cubicBezTo>
                      <a:pt x="886" y="18"/>
                      <a:pt x="842" y="1"/>
                      <a:pt x="79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0"/>
              <p:cNvSpPr/>
              <p:nvPr/>
            </p:nvSpPr>
            <p:spPr>
              <a:xfrm>
                <a:off x="7789650" y="1859013"/>
                <a:ext cx="91050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3642" h="7168" extrusionOk="0">
                    <a:moveTo>
                      <a:pt x="3072" y="1"/>
                    </a:moveTo>
                    <a:cubicBezTo>
                      <a:pt x="3072" y="1"/>
                      <a:pt x="2959" y="58"/>
                      <a:pt x="2788" y="171"/>
                    </a:cubicBezTo>
                    <a:cubicBezTo>
                      <a:pt x="2674" y="228"/>
                      <a:pt x="2617" y="285"/>
                      <a:pt x="2447" y="399"/>
                    </a:cubicBezTo>
                    <a:cubicBezTo>
                      <a:pt x="2333" y="513"/>
                      <a:pt x="2219" y="626"/>
                      <a:pt x="2048" y="740"/>
                    </a:cubicBezTo>
                    <a:cubicBezTo>
                      <a:pt x="1707" y="968"/>
                      <a:pt x="1423" y="1309"/>
                      <a:pt x="1138" y="1707"/>
                    </a:cubicBezTo>
                    <a:cubicBezTo>
                      <a:pt x="854" y="2105"/>
                      <a:pt x="570" y="2560"/>
                      <a:pt x="399" y="3072"/>
                    </a:cubicBezTo>
                    <a:cubicBezTo>
                      <a:pt x="58" y="4096"/>
                      <a:pt x="1" y="5120"/>
                      <a:pt x="115" y="5916"/>
                    </a:cubicBezTo>
                    <a:cubicBezTo>
                      <a:pt x="171" y="6656"/>
                      <a:pt x="342" y="7168"/>
                      <a:pt x="342" y="7168"/>
                    </a:cubicBezTo>
                    <a:lnTo>
                      <a:pt x="1366" y="6883"/>
                    </a:lnTo>
                    <a:cubicBezTo>
                      <a:pt x="1366" y="6883"/>
                      <a:pt x="1195" y="6428"/>
                      <a:pt x="1138" y="5803"/>
                    </a:cubicBezTo>
                    <a:cubicBezTo>
                      <a:pt x="1081" y="5120"/>
                      <a:pt x="1138" y="4210"/>
                      <a:pt x="1423" y="3414"/>
                    </a:cubicBezTo>
                    <a:cubicBezTo>
                      <a:pt x="1650" y="2617"/>
                      <a:pt x="2219" y="1935"/>
                      <a:pt x="2731" y="1536"/>
                    </a:cubicBezTo>
                    <a:cubicBezTo>
                      <a:pt x="2845" y="1480"/>
                      <a:pt x="2959" y="1366"/>
                      <a:pt x="3072" y="1309"/>
                    </a:cubicBezTo>
                    <a:cubicBezTo>
                      <a:pt x="3129" y="1195"/>
                      <a:pt x="3300" y="1138"/>
                      <a:pt x="3357" y="1081"/>
                    </a:cubicBezTo>
                    <a:cubicBezTo>
                      <a:pt x="3527" y="968"/>
                      <a:pt x="3641" y="911"/>
                      <a:pt x="3641" y="911"/>
                    </a:cubicBezTo>
                    <a:lnTo>
                      <a:pt x="3072" y="1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0"/>
              <p:cNvSpPr/>
              <p:nvPr/>
            </p:nvSpPr>
            <p:spPr>
              <a:xfrm>
                <a:off x="7816675" y="1881763"/>
                <a:ext cx="6402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5974" fill="none" extrusionOk="0">
                    <a:moveTo>
                      <a:pt x="285" y="5973"/>
                    </a:moveTo>
                    <a:cubicBezTo>
                      <a:pt x="285" y="5973"/>
                      <a:pt x="114" y="5518"/>
                      <a:pt x="57" y="4893"/>
                    </a:cubicBezTo>
                    <a:cubicBezTo>
                      <a:pt x="0" y="4210"/>
                      <a:pt x="57" y="3300"/>
                      <a:pt x="342" y="2504"/>
                    </a:cubicBezTo>
                    <a:cubicBezTo>
                      <a:pt x="569" y="1707"/>
                      <a:pt x="1138" y="1025"/>
                      <a:pt x="1650" y="626"/>
                    </a:cubicBezTo>
                    <a:cubicBezTo>
                      <a:pt x="1764" y="570"/>
                      <a:pt x="1878" y="456"/>
                      <a:pt x="1991" y="399"/>
                    </a:cubicBezTo>
                    <a:cubicBezTo>
                      <a:pt x="2048" y="285"/>
                      <a:pt x="2219" y="228"/>
                      <a:pt x="2276" y="171"/>
                    </a:cubicBezTo>
                    <a:cubicBezTo>
                      <a:pt x="2446" y="58"/>
                      <a:pt x="2560" y="1"/>
                      <a:pt x="256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0"/>
              <p:cNvSpPr/>
              <p:nvPr/>
            </p:nvSpPr>
            <p:spPr>
              <a:xfrm>
                <a:off x="7789650" y="1859013"/>
                <a:ext cx="76825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7168" fill="none" extrusionOk="0">
                    <a:moveTo>
                      <a:pt x="3072" y="1"/>
                    </a:moveTo>
                    <a:cubicBezTo>
                      <a:pt x="3072" y="1"/>
                      <a:pt x="2959" y="58"/>
                      <a:pt x="2788" y="171"/>
                    </a:cubicBezTo>
                    <a:cubicBezTo>
                      <a:pt x="2674" y="228"/>
                      <a:pt x="2617" y="285"/>
                      <a:pt x="2447" y="399"/>
                    </a:cubicBezTo>
                    <a:cubicBezTo>
                      <a:pt x="2333" y="513"/>
                      <a:pt x="2219" y="626"/>
                      <a:pt x="2048" y="740"/>
                    </a:cubicBezTo>
                    <a:cubicBezTo>
                      <a:pt x="1707" y="968"/>
                      <a:pt x="1423" y="1309"/>
                      <a:pt x="1138" y="1707"/>
                    </a:cubicBezTo>
                    <a:cubicBezTo>
                      <a:pt x="854" y="2105"/>
                      <a:pt x="570" y="2560"/>
                      <a:pt x="399" y="3072"/>
                    </a:cubicBezTo>
                    <a:cubicBezTo>
                      <a:pt x="58" y="4096"/>
                      <a:pt x="1" y="5120"/>
                      <a:pt x="115" y="5916"/>
                    </a:cubicBezTo>
                    <a:cubicBezTo>
                      <a:pt x="171" y="6656"/>
                      <a:pt x="342" y="7168"/>
                      <a:pt x="342" y="7168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0"/>
              <p:cNvSpPr/>
              <p:nvPr/>
            </p:nvSpPr>
            <p:spPr>
              <a:xfrm>
                <a:off x="7842275" y="1863988"/>
                <a:ext cx="29875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253" extrusionOk="0">
                    <a:moveTo>
                      <a:pt x="527" y="1"/>
                    </a:moveTo>
                    <a:cubicBezTo>
                      <a:pt x="455" y="1"/>
                      <a:pt x="370" y="29"/>
                      <a:pt x="285" y="86"/>
                    </a:cubicBezTo>
                    <a:cubicBezTo>
                      <a:pt x="57" y="257"/>
                      <a:pt x="0" y="427"/>
                      <a:pt x="57" y="541"/>
                    </a:cubicBezTo>
                    <a:lnTo>
                      <a:pt x="569" y="1167"/>
                    </a:lnTo>
                    <a:cubicBezTo>
                      <a:pt x="598" y="1224"/>
                      <a:pt x="654" y="1252"/>
                      <a:pt x="726" y="1252"/>
                    </a:cubicBezTo>
                    <a:cubicBezTo>
                      <a:pt x="797" y="1252"/>
                      <a:pt x="882" y="1224"/>
                      <a:pt x="967" y="1167"/>
                    </a:cubicBezTo>
                    <a:cubicBezTo>
                      <a:pt x="1081" y="1053"/>
                      <a:pt x="1195" y="882"/>
                      <a:pt x="1138" y="769"/>
                    </a:cubicBezTo>
                    <a:lnTo>
                      <a:pt x="683" y="86"/>
                    </a:lnTo>
                    <a:cubicBezTo>
                      <a:pt x="654" y="29"/>
                      <a:pt x="598" y="1"/>
                      <a:pt x="52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0"/>
              <p:cNvSpPr/>
              <p:nvPr/>
            </p:nvSpPr>
            <p:spPr>
              <a:xfrm>
                <a:off x="7816675" y="1886913"/>
                <a:ext cx="327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82" extrusionOk="0">
                    <a:moveTo>
                      <a:pt x="531" y="1"/>
                    </a:moveTo>
                    <a:cubicBezTo>
                      <a:pt x="427" y="1"/>
                      <a:pt x="299" y="65"/>
                      <a:pt x="171" y="193"/>
                    </a:cubicBezTo>
                    <a:cubicBezTo>
                      <a:pt x="57" y="364"/>
                      <a:pt x="0" y="591"/>
                      <a:pt x="57" y="648"/>
                    </a:cubicBezTo>
                    <a:lnTo>
                      <a:pt x="740" y="1160"/>
                    </a:lnTo>
                    <a:cubicBezTo>
                      <a:pt x="768" y="1174"/>
                      <a:pt x="800" y="1181"/>
                      <a:pt x="834" y="1181"/>
                    </a:cubicBezTo>
                    <a:cubicBezTo>
                      <a:pt x="935" y="1181"/>
                      <a:pt x="1053" y="1117"/>
                      <a:pt x="1138" y="989"/>
                    </a:cubicBezTo>
                    <a:cubicBezTo>
                      <a:pt x="1252" y="875"/>
                      <a:pt x="1309" y="705"/>
                      <a:pt x="1195" y="648"/>
                    </a:cubicBezTo>
                    <a:lnTo>
                      <a:pt x="626" y="22"/>
                    </a:lnTo>
                    <a:cubicBezTo>
                      <a:pt x="598" y="8"/>
                      <a:pt x="566" y="1"/>
                      <a:pt x="53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0"/>
              <p:cNvSpPr/>
              <p:nvPr/>
            </p:nvSpPr>
            <p:spPr>
              <a:xfrm>
                <a:off x="7796775" y="1911413"/>
                <a:ext cx="355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386" extrusionOk="0">
                    <a:moveTo>
                      <a:pt x="588" y="0"/>
                    </a:moveTo>
                    <a:cubicBezTo>
                      <a:pt x="476" y="0"/>
                      <a:pt x="324" y="210"/>
                      <a:pt x="171" y="464"/>
                    </a:cubicBezTo>
                    <a:cubicBezTo>
                      <a:pt x="57" y="806"/>
                      <a:pt x="0" y="1090"/>
                      <a:pt x="114" y="1147"/>
                    </a:cubicBezTo>
                    <a:lnTo>
                      <a:pt x="910" y="1374"/>
                    </a:lnTo>
                    <a:cubicBezTo>
                      <a:pt x="925" y="1382"/>
                      <a:pt x="941" y="1385"/>
                      <a:pt x="957" y="1385"/>
                    </a:cubicBezTo>
                    <a:cubicBezTo>
                      <a:pt x="1067" y="1385"/>
                      <a:pt x="1209" y="1224"/>
                      <a:pt x="1308" y="976"/>
                    </a:cubicBezTo>
                    <a:cubicBezTo>
                      <a:pt x="1422" y="749"/>
                      <a:pt x="1422" y="521"/>
                      <a:pt x="1365" y="464"/>
                    </a:cubicBezTo>
                    <a:lnTo>
                      <a:pt x="626" y="9"/>
                    </a:lnTo>
                    <a:cubicBezTo>
                      <a:pt x="614" y="3"/>
                      <a:pt x="601" y="0"/>
                      <a:pt x="588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0"/>
              <p:cNvSpPr/>
              <p:nvPr/>
            </p:nvSpPr>
            <p:spPr>
              <a:xfrm>
                <a:off x="7788225" y="1949763"/>
                <a:ext cx="3275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876" extrusionOk="0">
                    <a:moveTo>
                      <a:pt x="297" y="0"/>
                    </a:moveTo>
                    <a:cubicBezTo>
                      <a:pt x="199" y="0"/>
                      <a:pt x="107" y="155"/>
                      <a:pt x="58" y="352"/>
                    </a:cubicBezTo>
                    <a:cubicBezTo>
                      <a:pt x="1" y="580"/>
                      <a:pt x="115" y="807"/>
                      <a:pt x="228" y="807"/>
                    </a:cubicBezTo>
                    <a:lnTo>
                      <a:pt x="1082" y="864"/>
                    </a:lnTo>
                    <a:cubicBezTo>
                      <a:pt x="1097" y="872"/>
                      <a:pt x="1111" y="875"/>
                      <a:pt x="1124" y="875"/>
                    </a:cubicBezTo>
                    <a:cubicBezTo>
                      <a:pt x="1211" y="875"/>
                      <a:pt x="1260" y="728"/>
                      <a:pt x="1309" y="580"/>
                    </a:cubicBezTo>
                    <a:cubicBezTo>
                      <a:pt x="1309" y="409"/>
                      <a:pt x="1252" y="239"/>
                      <a:pt x="1195" y="182"/>
                    </a:cubicBezTo>
                    <a:lnTo>
                      <a:pt x="342" y="11"/>
                    </a:lnTo>
                    <a:cubicBezTo>
                      <a:pt x="327" y="4"/>
                      <a:pt x="312" y="0"/>
                      <a:pt x="29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>
                <a:off x="7786800" y="1981313"/>
                <a:ext cx="327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82" extrusionOk="0">
                    <a:moveTo>
                      <a:pt x="229" y="0"/>
                    </a:moveTo>
                    <a:cubicBezTo>
                      <a:pt x="115" y="0"/>
                      <a:pt x="1" y="228"/>
                      <a:pt x="58" y="569"/>
                    </a:cubicBezTo>
                    <a:cubicBezTo>
                      <a:pt x="58" y="854"/>
                      <a:pt x="172" y="1081"/>
                      <a:pt x="285" y="1081"/>
                    </a:cubicBezTo>
                    <a:lnTo>
                      <a:pt x="1139" y="967"/>
                    </a:lnTo>
                    <a:cubicBezTo>
                      <a:pt x="1252" y="967"/>
                      <a:pt x="1309" y="740"/>
                      <a:pt x="1309" y="512"/>
                    </a:cubicBezTo>
                    <a:cubicBezTo>
                      <a:pt x="1252" y="228"/>
                      <a:pt x="1195" y="57"/>
                      <a:pt x="1082" y="57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>
                <a:off x="7791075" y="2016588"/>
                <a:ext cx="32725" cy="23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922" extrusionOk="0">
                    <a:moveTo>
                      <a:pt x="1070" y="0"/>
                    </a:moveTo>
                    <a:cubicBezTo>
                      <a:pt x="1055" y="0"/>
                      <a:pt x="1040" y="4"/>
                      <a:pt x="1024" y="11"/>
                    </a:cubicBezTo>
                    <a:lnTo>
                      <a:pt x="171" y="125"/>
                    </a:lnTo>
                    <a:cubicBezTo>
                      <a:pt x="58" y="182"/>
                      <a:pt x="1" y="353"/>
                      <a:pt x="58" y="580"/>
                    </a:cubicBezTo>
                    <a:cubicBezTo>
                      <a:pt x="114" y="808"/>
                      <a:pt x="228" y="922"/>
                      <a:pt x="342" y="922"/>
                    </a:cubicBezTo>
                    <a:lnTo>
                      <a:pt x="1138" y="694"/>
                    </a:lnTo>
                    <a:cubicBezTo>
                      <a:pt x="1252" y="637"/>
                      <a:pt x="1309" y="466"/>
                      <a:pt x="1252" y="296"/>
                    </a:cubicBezTo>
                    <a:cubicBezTo>
                      <a:pt x="1252" y="148"/>
                      <a:pt x="1167" y="0"/>
                      <a:pt x="107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>
                <a:off x="7415675" y="2355313"/>
                <a:ext cx="13510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3812" extrusionOk="0">
                    <a:moveTo>
                      <a:pt x="4437" y="0"/>
                    </a:moveTo>
                    <a:cubicBezTo>
                      <a:pt x="4437" y="0"/>
                      <a:pt x="4323" y="341"/>
                      <a:pt x="4039" y="740"/>
                    </a:cubicBezTo>
                    <a:cubicBezTo>
                      <a:pt x="3754" y="1138"/>
                      <a:pt x="3242" y="1593"/>
                      <a:pt x="2560" y="1991"/>
                    </a:cubicBezTo>
                    <a:cubicBezTo>
                      <a:pt x="2218" y="2219"/>
                      <a:pt x="1991" y="2389"/>
                      <a:pt x="1706" y="2503"/>
                    </a:cubicBezTo>
                    <a:cubicBezTo>
                      <a:pt x="1422" y="2617"/>
                      <a:pt x="1138" y="2674"/>
                      <a:pt x="910" y="2730"/>
                    </a:cubicBezTo>
                    <a:cubicBezTo>
                      <a:pt x="834" y="2749"/>
                      <a:pt x="752" y="2756"/>
                      <a:pt x="670" y="2756"/>
                    </a:cubicBezTo>
                    <a:cubicBezTo>
                      <a:pt x="506" y="2756"/>
                      <a:pt x="341" y="2730"/>
                      <a:pt x="228" y="2730"/>
                    </a:cubicBezTo>
                    <a:lnTo>
                      <a:pt x="0" y="2730"/>
                    </a:lnTo>
                    <a:lnTo>
                      <a:pt x="0" y="3811"/>
                    </a:lnTo>
                    <a:lnTo>
                      <a:pt x="228" y="3811"/>
                    </a:lnTo>
                    <a:cubicBezTo>
                      <a:pt x="398" y="3811"/>
                      <a:pt x="626" y="3811"/>
                      <a:pt x="1024" y="3754"/>
                    </a:cubicBezTo>
                    <a:cubicBezTo>
                      <a:pt x="1365" y="3754"/>
                      <a:pt x="1706" y="3641"/>
                      <a:pt x="2105" y="3470"/>
                    </a:cubicBezTo>
                    <a:cubicBezTo>
                      <a:pt x="2446" y="3299"/>
                      <a:pt x="2901" y="3072"/>
                      <a:pt x="3185" y="2844"/>
                    </a:cubicBezTo>
                    <a:cubicBezTo>
                      <a:pt x="3811" y="2446"/>
                      <a:pt x="4551" y="1934"/>
                      <a:pt x="4892" y="1365"/>
                    </a:cubicBezTo>
                    <a:cubicBezTo>
                      <a:pt x="5119" y="1081"/>
                      <a:pt x="5233" y="853"/>
                      <a:pt x="5290" y="683"/>
                    </a:cubicBezTo>
                    <a:cubicBezTo>
                      <a:pt x="5404" y="455"/>
                      <a:pt x="5404" y="341"/>
                      <a:pt x="5404" y="341"/>
                    </a:cubicBez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>
                <a:off x="7415675" y="2355313"/>
                <a:ext cx="1109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2731" fill="none" extrusionOk="0">
                    <a:moveTo>
                      <a:pt x="4437" y="0"/>
                    </a:moveTo>
                    <a:cubicBezTo>
                      <a:pt x="4437" y="0"/>
                      <a:pt x="4323" y="341"/>
                      <a:pt x="4039" y="740"/>
                    </a:cubicBezTo>
                    <a:cubicBezTo>
                      <a:pt x="3754" y="1138"/>
                      <a:pt x="3242" y="1593"/>
                      <a:pt x="2560" y="1991"/>
                    </a:cubicBezTo>
                    <a:cubicBezTo>
                      <a:pt x="2218" y="2219"/>
                      <a:pt x="1991" y="2389"/>
                      <a:pt x="1706" y="2503"/>
                    </a:cubicBezTo>
                    <a:cubicBezTo>
                      <a:pt x="1422" y="2617"/>
                      <a:pt x="1138" y="2674"/>
                      <a:pt x="910" y="2730"/>
                    </a:cubicBezTo>
                    <a:cubicBezTo>
                      <a:pt x="683" y="2730"/>
                      <a:pt x="398" y="2730"/>
                      <a:pt x="228" y="2730"/>
                    </a:cubicBezTo>
                    <a:cubicBezTo>
                      <a:pt x="57" y="2730"/>
                      <a:pt x="0" y="2730"/>
                      <a:pt x="0" y="273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>
                <a:off x="7415675" y="2363838"/>
                <a:ext cx="13510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3471" fill="none" extrusionOk="0">
                    <a:moveTo>
                      <a:pt x="0" y="3470"/>
                    </a:moveTo>
                    <a:cubicBezTo>
                      <a:pt x="0" y="3470"/>
                      <a:pt x="57" y="3470"/>
                      <a:pt x="228" y="3470"/>
                    </a:cubicBezTo>
                    <a:cubicBezTo>
                      <a:pt x="398" y="3470"/>
                      <a:pt x="626" y="3470"/>
                      <a:pt x="1024" y="3413"/>
                    </a:cubicBezTo>
                    <a:cubicBezTo>
                      <a:pt x="1365" y="3413"/>
                      <a:pt x="1706" y="3300"/>
                      <a:pt x="2105" y="3129"/>
                    </a:cubicBezTo>
                    <a:cubicBezTo>
                      <a:pt x="2446" y="2958"/>
                      <a:pt x="2901" y="2731"/>
                      <a:pt x="3185" y="2503"/>
                    </a:cubicBezTo>
                    <a:cubicBezTo>
                      <a:pt x="3811" y="2105"/>
                      <a:pt x="4551" y="1593"/>
                      <a:pt x="4892" y="1024"/>
                    </a:cubicBezTo>
                    <a:cubicBezTo>
                      <a:pt x="5119" y="740"/>
                      <a:pt x="5233" y="512"/>
                      <a:pt x="5290" y="342"/>
                    </a:cubicBezTo>
                    <a:cubicBezTo>
                      <a:pt x="5404" y="114"/>
                      <a:pt x="5404" y="0"/>
                      <a:pt x="5404" y="0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>
                <a:off x="7422775" y="2423013"/>
                <a:ext cx="156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17" extrusionOk="0">
                    <a:moveTo>
                      <a:pt x="409" y="0"/>
                    </a:moveTo>
                    <a:cubicBezTo>
                      <a:pt x="372" y="0"/>
                      <a:pt x="331" y="7"/>
                      <a:pt x="285" y="22"/>
                    </a:cubicBezTo>
                    <a:cubicBezTo>
                      <a:pt x="114" y="22"/>
                      <a:pt x="0" y="79"/>
                      <a:pt x="0" y="193"/>
                    </a:cubicBezTo>
                    <a:lnTo>
                      <a:pt x="0" y="1046"/>
                    </a:lnTo>
                    <a:cubicBezTo>
                      <a:pt x="0" y="1160"/>
                      <a:pt x="114" y="1217"/>
                      <a:pt x="285" y="1217"/>
                    </a:cubicBezTo>
                    <a:cubicBezTo>
                      <a:pt x="455" y="1217"/>
                      <a:pt x="626" y="1103"/>
                      <a:pt x="626" y="989"/>
                    </a:cubicBezTo>
                    <a:lnTo>
                      <a:pt x="569" y="136"/>
                    </a:lnTo>
                    <a:cubicBezTo>
                      <a:pt x="569" y="53"/>
                      <a:pt x="508" y="0"/>
                      <a:pt x="409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>
                <a:off x="7446950" y="2417863"/>
                <a:ext cx="2135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233" extrusionOk="0">
                    <a:moveTo>
                      <a:pt x="171" y="1"/>
                    </a:moveTo>
                    <a:cubicBezTo>
                      <a:pt x="57" y="58"/>
                      <a:pt x="0" y="172"/>
                      <a:pt x="0" y="285"/>
                    </a:cubicBezTo>
                    <a:lnTo>
                      <a:pt x="171" y="1139"/>
                    </a:lnTo>
                    <a:cubicBezTo>
                      <a:pt x="204" y="1205"/>
                      <a:pt x="277" y="1233"/>
                      <a:pt x="365" y="1233"/>
                    </a:cubicBezTo>
                    <a:cubicBezTo>
                      <a:pt x="428" y="1233"/>
                      <a:pt x="499" y="1219"/>
                      <a:pt x="569" y="1195"/>
                    </a:cubicBezTo>
                    <a:cubicBezTo>
                      <a:pt x="740" y="1139"/>
                      <a:pt x="854" y="1025"/>
                      <a:pt x="854" y="911"/>
                    </a:cubicBezTo>
                    <a:lnTo>
                      <a:pt x="512" y="115"/>
                    </a:lnTo>
                    <a:cubicBezTo>
                      <a:pt x="455" y="58"/>
                      <a:pt x="342" y="1"/>
                      <a:pt x="171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7465425" y="2405638"/>
                <a:ext cx="32750" cy="323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92" extrusionOk="0">
                    <a:moveTo>
                      <a:pt x="620" y="1"/>
                    </a:moveTo>
                    <a:cubicBezTo>
                      <a:pt x="525" y="1"/>
                      <a:pt x="393" y="40"/>
                      <a:pt x="285" y="149"/>
                    </a:cubicBezTo>
                    <a:cubicBezTo>
                      <a:pt x="58" y="262"/>
                      <a:pt x="1" y="376"/>
                      <a:pt x="58" y="490"/>
                    </a:cubicBezTo>
                    <a:lnTo>
                      <a:pt x="399" y="1229"/>
                    </a:lnTo>
                    <a:cubicBezTo>
                      <a:pt x="421" y="1273"/>
                      <a:pt x="476" y="1291"/>
                      <a:pt x="548" y="1291"/>
                    </a:cubicBezTo>
                    <a:cubicBezTo>
                      <a:pt x="665" y="1291"/>
                      <a:pt x="827" y="1243"/>
                      <a:pt x="968" y="1172"/>
                    </a:cubicBezTo>
                    <a:cubicBezTo>
                      <a:pt x="1195" y="1002"/>
                      <a:pt x="1309" y="831"/>
                      <a:pt x="1252" y="774"/>
                    </a:cubicBezTo>
                    <a:lnTo>
                      <a:pt x="740" y="35"/>
                    </a:lnTo>
                    <a:cubicBezTo>
                      <a:pt x="720" y="14"/>
                      <a:pt x="676" y="1"/>
                      <a:pt x="62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>
                <a:off x="7489600" y="2392638"/>
                <a:ext cx="284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53" extrusionOk="0">
                    <a:moveTo>
                      <a:pt x="363" y="0"/>
                    </a:moveTo>
                    <a:cubicBezTo>
                      <a:pt x="299" y="0"/>
                      <a:pt x="228" y="15"/>
                      <a:pt x="172" y="43"/>
                    </a:cubicBezTo>
                    <a:cubicBezTo>
                      <a:pt x="58" y="157"/>
                      <a:pt x="1" y="327"/>
                      <a:pt x="58" y="384"/>
                    </a:cubicBezTo>
                    <a:lnTo>
                      <a:pt x="513" y="1067"/>
                    </a:lnTo>
                    <a:cubicBezTo>
                      <a:pt x="570" y="1124"/>
                      <a:pt x="641" y="1152"/>
                      <a:pt x="712" y="1152"/>
                    </a:cubicBezTo>
                    <a:cubicBezTo>
                      <a:pt x="783" y="1152"/>
                      <a:pt x="854" y="1124"/>
                      <a:pt x="911" y="1067"/>
                    </a:cubicBezTo>
                    <a:cubicBezTo>
                      <a:pt x="1082" y="953"/>
                      <a:pt x="1138" y="782"/>
                      <a:pt x="1025" y="669"/>
                    </a:cubicBezTo>
                    <a:lnTo>
                      <a:pt x="513" y="43"/>
                    </a:lnTo>
                    <a:cubicBezTo>
                      <a:pt x="484" y="15"/>
                      <a:pt x="427" y="0"/>
                      <a:pt x="363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0"/>
              <p:cNvSpPr/>
              <p:nvPr/>
            </p:nvSpPr>
            <p:spPr>
              <a:xfrm>
                <a:off x="7506675" y="2373413"/>
                <a:ext cx="3415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32" extrusionOk="0">
                    <a:moveTo>
                      <a:pt x="522" y="0"/>
                    </a:moveTo>
                    <a:cubicBezTo>
                      <a:pt x="433" y="0"/>
                      <a:pt x="264" y="93"/>
                      <a:pt x="171" y="186"/>
                    </a:cubicBezTo>
                    <a:cubicBezTo>
                      <a:pt x="57" y="357"/>
                      <a:pt x="0" y="528"/>
                      <a:pt x="57" y="584"/>
                    </a:cubicBezTo>
                    <a:lnTo>
                      <a:pt x="683" y="1210"/>
                    </a:lnTo>
                    <a:cubicBezTo>
                      <a:pt x="697" y="1224"/>
                      <a:pt x="722" y="1231"/>
                      <a:pt x="754" y="1231"/>
                    </a:cubicBezTo>
                    <a:cubicBezTo>
                      <a:pt x="850" y="1231"/>
                      <a:pt x="1010" y="1167"/>
                      <a:pt x="1138" y="1039"/>
                    </a:cubicBezTo>
                    <a:cubicBezTo>
                      <a:pt x="1309" y="812"/>
                      <a:pt x="1366" y="584"/>
                      <a:pt x="1252" y="528"/>
                    </a:cubicBezTo>
                    <a:lnTo>
                      <a:pt x="569" y="16"/>
                    </a:lnTo>
                    <a:cubicBezTo>
                      <a:pt x="559" y="5"/>
                      <a:pt x="543" y="0"/>
                      <a:pt x="522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0"/>
              <p:cNvSpPr/>
              <p:nvPr/>
            </p:nvSpPr>
            <p:spPr>
              <a:xfrm>
                <a:off x="7522325" y="2355313"/>
                <a:ext cx="31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926" extrusionOk="0">
                    <a:moveTo>
                      <a:pt x="341" y="0"/>
                    </a:moveTo>
                    <a:cubicBezTo>
                      <a:pt x="228" y="0"/>
                      <a:pt x="114" y="57"/>
                      <a:pt x="57" y="171"/>
                    </a:cubicBezTo>
                    <a:cubicBezTo>
                      <a:pt x="0" y="285"/>
                      <a:pt x="0" y="455"/>
                      <a:pt x="114" y="512"/>
                    </a:cubicBezTo>
                    <a:lnTo>
                      <a:pt x="853" y="910"/>
                    </a:lnTo>
                    <a:cubicBezTo>
                      <a:pt x="873" y="920"/>
                      <a:pt x="895" y="925"/>
                      <a:pt x="918" y="925"/>
                    </a:cubicBezTo>
                    <a:cubicBezTo>
                      <a:pt x="1024" y="925"/>
                      <a:pt x="1148" y="823"/>
                      <a:pt x="1195" y="683"/>
                    </a:cubicBezTo>
                    <a:cubicBezTo>
                      <a:pt x="1252" y="455"/>
                      <a:pt x="1252" y="285"/>
                      <a:pt x="1138" y="285"/>
                    </a:cubicBez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7540800" y="2362413"/>
                <a:ext cx="92450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6201" extrusionOk="0">
                    <a:moveTo>
                      <a:pt x="1024" y="1"/>
                    </a:moveTo>
                    <a:lnTo>
                      <a:pt x="1" y="114"/>
                    </a:lnTo>
                    <a:cubicBezTo>
                      <a:pt x="1" y="114"/>
                      <a:pt x="57" y="512"/>
                      <a:pt x="114" y="1138"/>
                    </a:cubicBezTo>
                    <a:cubicBezTo>
                      <a:pt x="228" y="1821"/>
                      <a:pt x="399" y="2731"/>
                      <a:pt x="854" y="3470"/>
                    </a:cubicBezTo>
                    <a:cubicBezTo>
                      <a:pt x="1024" y="3868"/>
                      <a:pt x="1252" y="4210"/>
                      <a:pt x="1479" y="4608"/>
                    </a:cubicBezTo>
                    <a:cubicBezTo>
                      <a:pt x="1764" y="4892"/>
                      <a:pt x="1991" y="5234"/>
                      <a:pt x="2219" y="5518"/>
                    </a:cubicBezTo>
                    <a:cubicBezTo>
                      <a:pt x="2617" y="5916"/>
                      <a:pt x="2902" y="6201"/>
                      <a:pt x="2902" y="6201"/>
                    </a:cubicBezTo>
                    <a:lnTo>
                      <a:pt x="3698" y="5461"/>
                    </a:lnTo>
                    <a:cubicBezTo>
                      <a:pt x="3698" y="5461"/>
                      <a:pt x="3357" y="5177"/>
                      <a:pt x="2958" y="4722"/>
                    </a:cubicBezTo>
                    <a:cubicBezTo>
                      <a:pt x="2731" y="4494"/>
                      <a:pt x="2560" y="4267"/>
                      <a:pt x="2390" y="3982"/>
                    </a:cubicBezTo>
                    <a:cubicBezTo>
                      <a:pt x="2162" y="3698"/>
                      <a:pt x="1991" y="3357"/>
                      <a:pt x="1821" y="3015"/>
                    </a:cubicBezTo>
                    <a:cubicBezTo>
                      <a:pt x="1366" y="2276"/>
                      <a:pt x="1309" y="1593"/>
                      <a:pt x="1195" y="1024"/>
                    </a:cubicBezTo>
                    <a:cubicBezTo>
                      <a:pt x="1081" y="399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0D1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0"/>
              <p:cNvSpPr/>
              <p:nvPr/>
            </p:nvSpPr>
            <p:spPr>
              <a:xfrm>
                <a:off x="7540800" y="2365263"/>
                <a:ext cx="72550" cy="152175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6087" fill="none" extrusionOk="0">
                    <a:moveTo>
                      <a:pt x="1" y="0"/>
                    </a:moveTo>
                    <a:cubicBezTo>
                      <a:pt x="1" y="0"/>
                      <a:pt x="57" y="398"/>
                      <a:pt x="114" y="1024"/>
                    </a:cubicBezTo>
                    <a:cubicBezTo>
                      <a:pt x="228" y="1707"/>
                      <a:pt x="399" y="2617"/>
                      <a:pt x="854" y="3356"/>
                    </a:cubicBezTo>
                    <a:cubicBezTo>
                      <a:pt x="1024" y="3754"/>
                      <a:pt x="1252" y="4096"/>
                      <a:pt x="1479" y="4437"/>
                    </a:cubicBezTo>
                    <a:cubicBezTo>
                      <a:pt x="1764" y="4778"/>
                      <a:pt x="1991" y="5120"/>
                      <a:pt x="2219" y="5404"/>
                    </a:cubicBezTo>
                    <a:cubicBezTo>
                      <a:pt x="2617" y="5802"/>
                      <a:pt x="2902" y="6087"/>
                      <a:pt x="2902" y="6087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0"/>
              <p:cNvSpPr/>
              <p:nvPr/>
            </p:nvSpPr>
            <p:spPr>
              <a:xfrm>
                <a:off x="7566400" y="2362413"/>
                <a:ext cx="6685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5462" fill="none" extrusionOk="0">
                    <a:moveTo>
                      <a:pt x="2674" y="5461"/>
                    </a:moveTo>
                    <a:cubicBezTo>
                      <a:pt x="2674" y="5461"/>
                      <a:pt x="2333" y="5177"/>
                      <a:pt x="1934" y="4722"/>
                    </a:cubicBezTo>
                    <a:cubicBezTo>
                      <a:pt x="1707" y="4494"/>
                      <a:pt x="1536" y="4267"/>
                      <a:pt x="1366" y="3982"/>
                    </a:cubicBezTo>
                    <a:cubicBezTo>
                      <a:pt x="1138" y="3698"/>
                      <a:pt x="967" y="3357"/>
                      <a:pt x="797" y="3015"/>
                    </a:cubicBezTo>
                    <a:cubicBezTo>
                      <a:pt x="342" y="2276"/>
                      <a:pt x="285" y="1593"/>
                      <a:pt x="171" y="1024"/>
                    </a:cubicBezTo>
                    <a:cubicBezTo>
                      <a:pt x="57" y="399"/>
                      <a:pt x="0" y="1"/>
                      <a:pt x="0" y="1"/>
                    </a:cubicBezTo>
                  </a:path>
                </a:pathLst>
              </a:custGeom>
              <a:noFill/>
              <a:ln w="2850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7597675" y="2482363"/>
                <a:ext cx="299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800" y="0"/>
                    </a:moveTo>
                    <a:cubicBezTo>
                      <a:pt x="750" y="0"/>
                      <a:pt x="707" y="14"/>
                      <a:pt x="683" y="37"/>
                    </a:cubicBezTo>
                    <a:lnTo>
                      <a:pt x="58" y="663"/>
                    </a:lnTo>
                    <a:cubicBezTo>
                      <a:pt x="1" y="720"/>
                      <a:pt x="58" y="891"/>
                      <a:pt x="171" y="1004"/>
                    </a:cubicBezTo>
                    <a:cubicBezTo>
                      <a:pt x="242" y="1075"/>
                      <a:pt x="334" y="1123"/>
                      <a:pt x="407" y="1123"/>
                    </a:cubicBezTo>
                    <a:cubicBezTo>
                      <a:pt x="453" y="1123"/>
                      <a:pt x="491" y="1105"/>
                      <a:pt x="513" y="1061"/>
                    </a:cubicBezTo>
                    <a:lnTo>
                      <a:pt x="1138" y="493"/>
                    </a:lnTo>
                    <a:cubicBezTo>
                      <a:pt x="1195" y="436"/>
                      <a:pt x="1195" y="265"/>
                      <a:pt x="1025" y="94"/>
                    </a:cubicBezTo>
                    <a:cubicBezTo>
                      <a:pt x="958" y="28"/>
                      <a:pt x="872" y="0"/>
                      <a:pt x="800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0"/>
              <p:cNvSpPr/>
              <p:nvPr/>
            </p:nvSpPr>
            <p:spPr>
              <a:xfrm>
                <a:off x="7579200" y="2461388"/>
                <a:ext cx="2987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107" extrusionOk="0">
                    <a:moveTo>
                      <a:pt x="840" y="1"/>
                    </a:moveTo>
                    <a:cubicBezTo>
                      <a:pt x="805" y="1"/>
                      <a:pt x="770" y="8"/>
                      <a:pt x="740" y="23"/>
                    </a:cubicBezTo>
                    <a:lnTo>
                      <a:pt x="57" y="535"/>
                    </a:lnTo>
                    <a:cubicBezTo>
                      <a:pt x="0" y="592"/>
                      <a:pt x="0" y="763"/>
                      <a:pt x="114" y="933"/>
                    </a:cubicBezTo>
                    <a:cubicBezTo>
                      <a:pt x="188" y="1044"/>
                      <a:pt x="285" y="1106"/>
                      <a:pt x="375" y="1106"/>
                    </a:cubicBezTo>
                    <a:cubicBezTo>
                      <a:pt x="425" y="1106"/>
                      <a:pt x="472" y="1087"/>
                      <a:pt x="512" y="1047"/>
                    </a:cubicBezTo>
                    <a:lnTo>
                      <a:pt x="1138" y="535"/>
                    </a:lnTo>
                    <a:cubicBezTo>
                      <a:pt x="1195" y="421"/>
                      <a:pt x="1195" y="308"/>
                      <a:pt x="1081" y="137"/>
                    </a:cubicBezTo>
                    <a:cubicBezTo>
                      <a:pt x="1039" y="54"/>
                      <a:pt x="937" y="1"/>
                      <a:pt x="840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0"/>
              <p:cNvSpPr/>
              <p:nvPr/>
            </p:nvSpPr>
            <p:spPr>
              <a:xfrm>
                <a:off x="7562125" y="2435988"/>
                <a:ext cx="34150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225" extrusionOk="0">
                    <a:moveTo>
                      <a:pt x="913" y="1"/>
                    </a:moveTo>
                    <a:cubicBezTo>
                      <a:pt x="893" y="1"/>
                      <a:pt x="874" y="6"/>
                      <a:pt x="854" y="15"/>
                    </a:cubicBezTo>
                    <a:lnTo>
                      <a:pt x="58" y="357"/>
                    </a:lnTo>
                    <a:cubicBezTo>
                      <a:pt x="1" y="414"/>
                      <a:pt x="1" y="641"/>
                      <a:pt x="115" y="925"/>
                    </a:cubicBezTo>
                    <a:cubicBezTo>
                      <a:pt x="256" y="1114"/>
                      <a:pt x="397" y="1224"/>
                      <a:pt x="506" y="1224"/>
                    </a:cubicBezTo>
                    <a:cubicBezTo>
                      <a:pt x="529" y="1224"/>
                      <a:pt x="550" y="1220"/>
                      <a:pt x="570" y="1210"/>
                    </a:cubicBezTo>
                    <a:lnTo>
                      <a:pt x="1252" y="812"/>
                    </a:lnTo>
                    <a:cubicBezTo>
                      <a:pt x="1366" y="755"/>
                      <a:pt x="1366" y="527"/>
                      <a:pt x="1252" y="300"/>
                    </a:cubicBezTo>
                    <a:cubicBezTo>
                      <a:pt x="1111" y="111"/>
                      <a:pt x="1008" y="1"/>
                      <a:pt x="913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7550750" y="2414663"/>
                <a:ext cx="31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926" extrusionOk="0">
                    <a:moveTo>
                      <a:pt x="1007" y="0"/>
                    </a:moveTo>
                    <a:cubicBezTo>
                      <a:pt x="991" y="0"/>
                      <a:pt x="978" y="5"/>
                      <a:pt x="968" y="15"/>
                    </a:cubicBezTo>
                    <a:lnTo>
                      <a:pt x="171" y="243"/>
                    </a:lnTo>
                    <a:cubicBezTo>
                      <a:pt x="58" y="300"/>
                      <a:pt x="1" y="470"/>
                      <a:pt x="58" y="641"/>
                    </a:cubicBezTo>
                    <a:lnTo>
                      <a:pt x="58" y="698"/>
                    </a:lnTo>
                    <a:lnTo>
                      <a:pt x="115" y="698"/>
                    </a:lnTo>
                    <a:lnTo>
                      <a:pt x="115" y="755"/>
                    </a:lnTo>
                    <a:lnTo>
                      <a:pt x="115" y="811"/>
                    </a:lnTo>
                    <a:cubicBezTo>
                      <a:pt x="171" y="811"/>
                      <a:pt x="171" y="868"/>
                      <a:pt x="228" y="868"/>
                    </a:cubicBezTo>
                    <a:cubicBezTo>
                      <a:pt x="285" y="925"/>
                      <a:pt x="342" y="925"/>
                      <a:pt x="399" y="925"/>
                    </a:cubicBezTo>
                    <a:lnTo>
                      <a:pt x="1138" y="527"/>
                    </a:lnTo>
                    <a:cubicBezTo>
                      <a:pt x="1195" y="527"/>
                      <a:pt x="1252" y="470"/>
                      <a:pt x="1252" y="413"/>
                    </a:cubicBezTo>
                    <a:cubicBezTo>
                      <a:pt x="1252" y="356"/>
                      <a:pt x="1252" y="356"/>
                      <a:pt x="1252" y="300"/>
                    </a:cubicBezTo>
                    <a:lnTo>
                      <a:pt x="1252" y="243"/>
                    </a:lnTo>
                    <a:cubicBezTo>
                      <a:pt x="1205" y="102"/>
                      <a:pt x="1081" y="0"/>
                      <a:pt x="1007" y="0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0"/>
              <p:cNvSpPr/>
              <p:nvPr/>
            </p:nvSpPr>
            <p:spPr>
              <a:xfrm>
                <a:off x="7543650" y="2385163"/>
                <a:ext cx="327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82" extrusionOk="0">
                    <a:moveTo>
                      <a:pt x="967" y="1"/>
                    </a:moveTo>
                    <a:lnTo>
                      <a:pt x="171" y="171"/>
                    </a:lnTo>
                    <a:cubicBezTo>
                      <a:pt x="57" y="171"/>
                      <a:pt x="0" y="342"/>
                      <a:pt x="57" y="626"/>
                    </a:cubicBezTo>
                    <a:cubicBezTo>
                      <a:pt x="114" y="911"/>
                      <a:pt x="228" y="1081"/>
                      <a:pt x="342" y="1081"/>
                    </a:cubicBezTo>
                    <a:lnTo>
                      <a:pt x="1138" y="797"/>
                    </a:lnTo>
                    <a:cubicBezTo>
                      <a:pt x="1252" y="797"/>
                      <a:pt x="1309" y="569"/>
                      <a:pt x="1252" y="399"/>
                    </a:cubicBezTo>
                    <a:cubicBezTo>
                      <a:pt x="1195" y="171"/>
                      <a:pt x="1081" y="1"/>
                      <a:pt x="967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0"/>
              <p:cNvSpPr/>
              <p:nvPr/>
            </p:nvSpPr>
            <p:spPr>
              <a:xfrm>
                <a:off x="7539375" y="2360988"/>
                <a:ext cx="327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741" extrusionOk="0">
                    <a:moveTo>
                      <a:pt x="1025" y="1"/>
                    </a:moveTo>
                    <a:lnTo>
                      <a:pt x="171" y="114"/>
                    </a:lnTo>
                    <a:cubicBezTo>
                      <a:pt x="58" y="114"/>
                      <a:pt x="1" y="285"/>
                      <a:pt x="58" y="456"/>
                    </a:cubicBezTo>
                    <a:cubicBezTo>
                      <a:pt x="58" y="626"/>
                      <a:pt x="171" y="740"/>
                      <a:pt x="285" y="740"/>
                    </a:cubicBezTo>
                    <a:lnTo>
                      <a:pt x="1081" y="626"/>
                    </a:lnTo>
                    <a:cubicBezTo>
                      <a:pt x="1195" y="626"/>
                      <a:pt x="1309" y="456"/>
                      <a:pt x="1252" y="285"/>
                    </a:cubicBezTo>
                    <a:cubicBezTo>
                      <a:pt x="1252" y="114"/>
                      <a:pt x="1138" y="1"/>
                      <a:pt x="1025" y="1"/>
                    </a:cubicBezTo>
                    <a:close/>
                  </a:path>
                </a:pathLst>
              </a:custGeom>
              <a:solidFill>
                <a:srgbClr val="B9CCE9"/>
              </a:solidFill>
              <a:ln w="2850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7016075" y="1593088"/>
                <a:ext cx="182050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10" extrusionOk="0">
                    <a:moveTo>
                      <a:pt x="1024" y="1"/>
                    </a:moveTo>
                    <a:cubicBezTo>
                      <a:pt x="456" y="1"/>
                      <a:pt x="0" y="399"/>
                      <a:pt x="0" y="797"/>
                    </a:cubicBezTo>
                    <a:lnTo>
                      <a:pt x="0" y="1878"/>
                    </a:lnTo>
                    <a:cubicBezTo>
                      <a:pt x="0" y="2276"/>
                      <a:pt x="456" y="2674"/>
                      <a:pt x="1024" y="2674"/>
                    </a:cubicBezTo>
                    <a:cubicBezTo>
                      <a:pt x="1024" y="2674"/>
                      <a:pt x="2219" y="2902"/>
                      <a:pt x="3584" y="2902"/>
                    </a:cubicBezTo>
                    <a:cubicBezTo>
                      <a:pt x="3708" y="2907"/>
                      <a:pt x="3832" y="2909"/>
                      <a:pt x="3954" y="2909"/>
                    </a:cubicBezTo>
                    <a:cubicBezTo>
                      <a:pt x="5176" y="2909"/>
                      <a:pt x="6257" y="2674"/>
                      <a:pt x="6257" y="2674"/>
                    </a:cubicBezTo>
                    <a:cubicBezTo>
                      <a:pt x="6826" y="2674"/>
                      <a:pt x="7281" y="2276"/>
                      <a:pt x="7281" y="1878"/>
                    </a:cubicBezTo>
                    <a:lnTo>
                      <a:pt x="7281" y="797"/>
                    </a:lnTo>
                    <a:cubicBezTo>
                      <a:pt x="7281" y="399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0"/>
              <p:cNvSpPr/>
              <p:nvPr/>
            </p:nvSpPr>
            <p:spPr>
              <a:xfrm>
                <a:off x="7016075" y="1510613"/>
                <a:ext cx="1820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9" extrusionOk="0">
                    <a:moveTo>
                      <a:pt x="1024" y="1"/>
                    </a:moveTo>
                    <a:cubicBezTo>
                      <a:pt x="456" y="1"/>
                      <a:pt x="0" y="342"/>
                      <a:pt x="0" y="797"/>
                    </a:cubicBezTo>
                    <a:lnTo>
                      <a:pt x="0" y="1821"/>
                    </a:lnTo>
                    <a:cubicBezTo>
                      <a:pt x="0" y="2276"/>
                      <a:pt x="456" y="2617"/>
                      <a:pt x="1024" y="2617"/>
                    </a:cubicBezTo>
                    <a:cubicBezTo>
                      <a:pt x="1024" y="2617"/>
                      <a:pt x="2219" y="2902"/>
                      <a:pt x="3584" y="2902"/>
                    </a:cubicBezTo>
                    <a:cubicBezTo>
                      <a:pt x="3689" y="2906"/>
                      <a:pt x="3794" y="2908"/>
                      <a:pt x="3897" y="2908"/>
                    </a:cubicBezTo>
                    <a:cubicBezTo>
                      <a:pt x="5143" y="2908"/>
                      <a:pt x="6257" y="2617"/>
                      <a:pt x="6257" y="2617"/>
                    </a:cubicBezTo>
                    <a:cubicBezTo>
                      <a:pt x="6826" y="2617"/>
                      <a:pt x="7281" y="2276"/>
                      <a:pt x="7281" y="1821"/>
                    </a:cubicBezTo>
                    <a:lnTo>
                      <a:pt x="7281" y="797"/>
                    </a:lnTo>
                    <a:cubicBezTo>
                      <a:pt x="7281" y="342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0"/>
              <p:cNvSpPr/>
              <p:nvPr/>
            </p:nvSpPr>
            <p:spPr>
              <a:xfrm>
                <a:off x="7016075" y="1428138"/>
                <a:ext cx="18205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2" extrusionOk="0">
                    <a:moveTo>
                      <a:pt x="1024" y="1"/>
                    </a:moveTo>
                    <a:cubicBezTo>
                      <a:pt x="456" y="1"/>
                      <a:pt x="0" y="342"/>
                      <a:pt x="0" y="797"/>
                    </a:cubicBezTo>
                    <a:lnTo>
                      <a:pt x="0" y="1821"/>
                    </a:lnTo>
                    <a:cubicBezTo>
                      <a:pt x="0" y="2276"/>
                      <a:pt x="456" y="2617"/>
                      <a:pt x="1024" y="2617"/>
                    </a:cubicBezTo>
                    <a:cubicBezTo>
                      <a:pt x="1024" y="2617"/>
                      <a:pt x="2219" y="2845"/>
                      <a:pt x="3584" y="2902"/>
                    </a:cubicBezTo>
                    <a:cubicBezTo>
                      <a:pt x="4949" y="2902"/>
                      <a:pt x="6257" y="2617"/>
                      <a:pt x="6257" y="2617"/>
                    </a:cubicBezTo>
                    <a:cubicBezTo>
                      <a:pt x="6826" y="2617"/>
                      <a:pt x="7281" y="2276"/>
                      <a:pt x="7281" y="1821"/>
                    </a:cubicBezTo>
                    <a:lnTo>
                      <a:pt x="7281" y="797"/>
                    </a:lnTo>
                    <a:cubicBezTo>
                      <a:pt x="7281" y="342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7016075" y="1338563"/>
                <a:ext cx="1820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8" extrusionOk="0">
                    <a:moveTo>
                      <a:pt x="1024" y="0"/>
                    </a:moveTo>
                    <a:cubicBezTo>
                      <a:pt x="456" y="0"/>
                      <a:pt x="0" y="341"/>
                      <a:pt x="0" y="796"/>
                    </a:cubicBezTo>
                    <a:lnTo>
                      <a:pt x="0" y="1820"/>
                    </a:lnTo>
                    <a:cubicBezTo>
                      <a:pt x="0" y="2275"/>
                      <a:pt x="456" y="2617"/>
                      <a:pt x="1024" y="2617"/>
                    </a:cubicBezTo>
                    <a:cubicBezTo>
                      <a:pt x="1024" y="2617"/>
                      <a:pt x="2219" y="2901"/>
                      <a:pt x="3584" y="2901"/>
                    </a:cubicBezTo>
                    <a:cubicBezTo>
                      <a:pt x="3689" y="2905"/>
                      <a:pt x="3794" y="2907"/>
                      <a:pt x="3897" y="2907"/>
                    </a:cubicBezTo>
                    <a:cubicBezTo>
                      <a:pt x="5143" y="2907"/>
                      <a:pt x="6257" y="2617"/>
                      <a:pt x="6257" y="2617"/>
                    </a:cubicBezTo>
                    <a:cubicBezTo>
                      <a:pt x="6826" y="2617"/>
                      <a:pt x="7281" y="2275"/>
                      <a:pt x="7281" y="1820"/>
                    </a:cubicBezTo>
                    <a:lnTo>
                      <a:pt x="7281" y="796"/>
                    </a:lnTo>
                    <a:cubicBezTo>
                      <a:pt x="7281" y="341"/>
                      <a:pt x="6826" y="0"/>
                      <a:pt x="6257" y="0"/>
                    </a:cubicBezTo>
                    <a:cubicBezTo>
                      <a:pt x="6257" y="0"/>
                      <a:pt x="5006" y="285"/>
                      <a:pt x="3698" y="285"/>
                    </a:cubicBezTo>
                    <a:cubicBezTo>
                      <a:pt x="2446" y="285"/>
                      <a:pt x="1024" y="0"/>
                      <a:pt x="1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0"/>
              <p:cNvSpPr/>
              <p:nvPr/>
            </p:nvSpPr>
            <p:spPr>
              <a:xfrm>
                <a:off x="7016075" y="1678413"/>
                <a:ext cx="18205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2" extrusionOk="0">
                    <a:moveTo>
                      <a:pt x="1024" y="1"/>
                    </a:moveTo>
                    <a:cubicBezTo>
                      <a:pt x="456" y="1"/>
                      <a:pt x="0" y="342"/>
                      <a:pt x="0" y="797"/>
                    </a:cubicBezTo>
                    <a:lnTo>
                      <a:pt x="0" y="1821"/>
                    </a:lnTo>
                    <a:cubicBezTo>
                      <a:pt x="0" y="2276"/>
                      <a:pt x="456" y="2617"/>
                      <a:pt x="1024" y="2617"/>
                    </a:cubicBezTo>
                    <a:cubicBezTo>
                      <a:pt x="1024" y="2617"/>
                      <a:pt x="2219" y="2845"/>
                      <a:pt x="3584" y="2902"/>
                    </a:cubicBezTo>
                    <a:cubicBezTo>
                      <a:pt x="4949" y="2902"/>
                      <a:pt x="6257" y="2617"/>
                      <a:pt x="6257" y="2617"/>
                    </a:cubicBezTo>
                    <a:cubicBezTo>
                      <a:pt x="6826" y="2617"/>
                      <a:pt x="7281" y="2276"/>
                      <a:pt x="7281" y="1821"/>
                    </a:cubicBezTo>
                    <a:lnTo>
                      <a:pt x="7281" y="797"/>
                    </a:lnTo>
                    <a:cubicBezTo>
                      <a:pt x="7281" y="342"/>
                      <a:pt x="6826" y="1"/>
                      <a:pt x="6257" y="1"/>
                    </a:cubicBezTo>
                    <a:cubicBezTo>
                      <a:pt x="6257" y="1"/>
                      <a:pt x="5006" y="228"/>
                      <a:pt x="3698" y="228"/>
                    </a:cubicBezTo>
                    <a:cubicBezTo>
                      <a:pt x="2446" y="228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0"/>
              <p:cNvSpPr/>
              <p:nvPr/>
            </p:nvSpPr>
            <p:spPr>
              <a:xfrm>
                <a:off x="7016075" y="1759463"/>
                <a:ext cx="182050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10" extrusionOk="0">
                    <a:moveTo>
                      <a:pt x="1024" y="1"/>
                    </a:moveTo>
                    <a:cubicBezTo>
                      <a:pt x="456" y="1"/>
                      <a:pt x="0" y="399"/>
                      <a:pt x="0" y="797"/>
                    </a:cubicBezTo>
                    <a:lnTo>
                      <a:pt x="0" y="1878"/>
                    </a:lnTo>
                    <a:cubicBezTo>
                      <a:pt x="0" y="2276"/>
                      <a:pt x="456" y="2674"/>
                      <a:pt x="1024" y="2674"/>
                    </a:cubicBezTo>
                    <a:cubicBezTo>
                      <a:pt x="1024" y="2674"/>
                      <a:pt x="2219" y="2902"/>
                      <a:pt x="3584" y="2902"/>
                    </a:cubicBezTo>
                    <a:cubicBezTo>
                      <a:pt x="3708" y="2907"/>
                      <a:pt x="3832" y="2909"/>
                      <a:pt x="3954" y="2909"/>
                    </a:cubicBezTo>
                    <a:cubicBezTo>
                      <a:pt x="5176" y="2909"/>
                      <a:pt x="6257" y="2674"/>
                      <a:pt x="6257" y="2674"/>
                    </a:cubicBezTo>
                    <a:cubicBezTo>
                      <a:pt x="6826" y="2674"/>
                      <a:pt x="7281" y="2276"/>
                      <a:pt x="7281" y="1878"/>
                    </a:cubicBezTo>
                    <a:lnTo>
                      <a:pt x="7281" y="797"/>
                    </a:lnTo>
                    <a:cubicBezTo>
                      <a:pt x="7281" y="399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0"/>
              <p:cNvSpPr/>
              <p:nvPr/>
            </p:nvSpPr>
            <p:spPr>
              <a:xfrm>
                <a:off x="7016075" y="1844788"/>
                <a:ext cx="1820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9" extrusionOk="0">
                    <a:moveTo>
                      <a:pt x="1024" y="1"/>
                    </a:moveTo>
                    <a:cubicBezTo>
                      <a:pt x="456" y="1"/>
                      <a:pt x="0" y="399"/>
                      <a:pt x="0" y="797"/>
                    </a:cubicBezTo>
                    <a:lnTo>
                      <a:pt x="0" y="1878"/>
                    </a:lnTo>
                    <a:cubicBezTo>
                      <a:pt x="0" y="2276"/>
                      <a:pt x="456" y="2617"/>
                      <a:pt x="1024" y="2617"/>
                    </a:cubicBezTo>
                    <a:cubicBezTo>
                      <a:pt x="1024" y="2617"/>
                      <a:pt x="2219" y="2902"/>
                      <a:pt x="3584" y="2902"/>
                    </a:cubicBezTo>
                    <a:cubicBezTo>
                      <a:pt x="3689" y="2906"/>
                      <a:pt x="3794" y="2908"/>
                      <a:pt x="3897" y="2908"/>
                    </a:cubicBezTo>
                    <a:cubicBezTo>
                      <a:pt x="5143" y="2908"/>
                      <a:pt x="6257" y="2617"/>
                      <a:pt x="6257" y="2617"/>
                    </a:cubicBezTo>
                    <a:cubicBezTo>
                      <a:pt x="6826" y="2617"/>
                      <a:pt x="7281" y="2276"/>
                      <a:pt x="7281" y="1878"/>
                    </a:cubicBezTo>
                    <a:lnTo>
                      <a:pt x="7281" y="797"/>
                    </a:lnTo>
                    <a:cubicBezTo>
                      <a:pt x="7281" y="399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0"/>
              <p:cNvSpPr/>
              <p:nvPr/>
            </p:nvSpPr>
            <p:spPr>
              <a:xfrm>
                <a:off x="7016075" y="1930113"/>
                <a:ext cx="182050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2" extrusionOk="0">
                    <a:moveTo>
                      <a:pt x="1024" y="1"/>
                    </a:moveTo>
                    <a:cubicBezTo>
                      <a:pt x="456" y="1"/>
                      <a:pt x="0" y="342"/>
                      <a:pt x="0" y="797"/>
                    </a:cubicBezTo>
                    <a:lnTo>
                      <a:pt x="0" y="1821"/>
                    </a:lnTo>
                    <a:cubicBezTo>
                      <a:pt x="0" y="2219"/>
                      <a:pt x="456" y="2617"/>
                      <a:pt x="1024" y="2617"/>
                    </a:cubicBezTo>
                    <a:cubicBezTo>
                      <a:pt x="1024" y="2617"/>
                      <a:pt x="2219" y="2845"/>
                      <a:pt x="3584" y="2902"/>
                    </a:cubicBezTo>
                    <a:cubicBezTo>
                      <a:pt x="4949" y="2902"/>
                      <a:pt x="6257" y="2617"/>
                      <a:pt x="6257" y="2617"/>
                    </a:cubicBezTo>
                    <a:cubicBezTo>
                      <a:pt x="6826" y="2617"/>
                      <a:pt x="7281" y="2219"/>
                      <a:pt x="7281" y="1821"/>
                    </a:cubicBezTo>
                    <a:lnTo>
                      <a:pt x="7281" y="797"/>
                    </a:lnTo>
                    <a:cubicBezTo>
                      <a:pt x="7281" y="342"/>
                      <a:pt x="6826" y="1"/>
                      <a:pt x="6257" y="1"/>
                    </a:cubicBezTo>
                    <a:cubicBezTo>
                      <a:pt x="6257" y="1"/>
                      <a:pt x="5006" y="228"/>
                      <a:pt x="3698" y="228"/>
                    </a:cubicBezTo>
                    <a:cubicBezTo>
                      <a:pt x="2446" y="228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0"/>
              <p:cNvSpPr/>
              <p:nvPr/>
            </p:nvSpPr>
            <p:spPr>
              <a:xfrm>
                <a:off x="7016075" y="2011163"/>
                <a:ext cx="1820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2909" extrusionOk="0">
                    <a:moveTo>
                      <a:pt x="1024" y="1"/>
                    </a:moveTo>
                    <a:cubicBezTo>
                      <a:pt x="456" y="1"/>
                      <a:pt x="0" y="399"/>
                      <a:pt x="0" y="797"/>
                    </a:cubicBezTo>
                    <a:lnTo>
                      <a:pt x="0" y="1821"/>
                    </a:lnTo>
                    <a:cubicBezTo>
                      <a:pt x="0" y="2276"/>
                      <a:pt x="456" y="2617"/>
                      <a:pt x="1024" y="2617"/>
                    </a:cubicBezTo>
                    <a:cubicBezTo>
                      <a:pt x="1024" y="2617"/>
                      <a:pt x="2219" y="2902"/>
                      <a:pt x="3584" y="2902"/>
                    </a:cubicBezTo>
                    <a:cubicBezTo>
                      <a:pt x="3689" y="2906"/>
                      <a:pt x="3794" y="2908"/>
                      <a:pt x="3897" y="2908"/>
                    </a:cubicBezTo>
                    <a:cubicBezTo>
                      <a:pt x="5143" y="2908"/>
                      <a:pt x="6257" y="2617"/>
                      <a:pt x="6257" y="2617"/>
                    </a:cubicBezTo>
                    <a:cubicBezTo>
                      <a:pt x="6826" y="2617"/>
                      <a:pt x="7281" y="2276"/>
                      <a:pt x="7281" y="1821"/>
                    </a:cubicBezTo>
                    <a:lnTo>
                      <a:pt x="7281" y="797"/>
                    </a:lnTo>
                    <a:cubicBezTo>
                      <a:pt x="7281" y="399"/>
                      <a:pt x="6826" y="1"/>
                      <a:pt x="6257" y="1"/>
                    </a:cubicBezTo>
                    <a:cubicBezTo>
                      <a:pt x="6257" y="1"/>
                      <a:pt x="5006" y="285"/>
                      <a:pt x="3698" y="285"/>
                    </a:cubicBezTo>
                    <a:cubicBezTo>
                      <a:pt x="2446" y="285"/>
                      <a:pt x="1024" y="1"/>
                      <a:pt x="10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8525" cap="flat" cmpd="sng">
                <a:solidFill>
                  <a:srgbClr val="808184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0"/>
              <p:cNvSpPr/>
              <p:nvPr/>
            </p:nvSpPr>
            <p:spPr>
              <a:xfrm>
                <a:off x="7245025" y="1575013"/>
                <a:ext cx="1174625" cy="2176775"/>
              </a:xfrm>
              <a:custGeom>
                <a:avLst/>
                <a:gdLst/>
                <a:ahLst/>
                <a:cxnLst/>
                <a:rect l="l" t="t" r="r" b="b"/>
                <a:pathLst>
                  <a:path w="46985" h="87071" extrusionOk="0">
                    <a:moveTo>
                      <a:pt x="11603" y="0"/>
                    </a:moveTo>
                    <a:cubicBezTo>
                      <a:pt x="7285" y="0"/>
                      <a:pt x="6084" y="6573"/>
                      <a:pt x="6542" y="9825"/>
                    </a:cubicBezTo>
                    <a:cubicBezTo>
                      <a:pt x="6997" y="13124"/>
                      <a:pt x="8305" y="15342"/>
                      <a:pt x="7793" y="16707"/>
                    </a:cubicBezTo>
                    <a:cubicBezTo>
                      <a:pt x="7622" y="17219"/>
                      <a:pt x="7338" y="16992"/>
                      <a:pt x="3641" y="22851"/>
                    </a:cubicBezTo>
                    <a:cubicBezTo>
                      <a:pt x="0" y="28653"/>
                      <a:pt x="2048" y="43783"/>
                      <a:pt x="3641" y="48561"/>
                    </a:cubicBezTo>
                    <a:cubicBezTo>
                      <a:pt x="4380" y="50722"/>
                      <a:pt x="3811" y="55614"/>
                      <a:pt x="3470" y="58743"/>
                    </a:cubicBezTo>
                    <a:cubicBezTo>
                      <a:pt x="3129" y="62440"/>
                      <a:pt x="3299" y="67332"/>
                      <a:pt x="3868" y="70460"/>
                    </a:cubicBezTo>
                    <a:cubicBezTo>
                      <a:pt x="4380" y="73475"/>
                      <a:pt x="5461" y="76148"/>
                      <a:pt x="7395" y="78082"/>
                    </a:cubicBezTo>
                    <a:cubicBezTo>
                      <a:pt x="8898" y="79585"/>
                      <a:pt x="12771" y="80614"/>
                      <a:pt x="14460" y="80614"/>
                    </a:cubicBezTo>
                    <a:cubicBezTo>
                      <a:pt x="14880" y="80614"/>
                      <a:pt x="15165" y="80550"/>
                      <a:pt x="15244" y="80414"/>
                    </a:cubicBezTo>
                    <a:cubicBezTo>
                      <a:pt x="15301" y="80244"/>
                      <a:pt x="20364" y="80471"/>
                      <a:pt x="23037" y="80073"/>
                    </a:cubicBezTo>
                    <a:cubicBezTo>
                      <a:pt x="24189" y="79867"/>
                      <a:pt x="25310" y="79781"/>
                      <a:pt x="26437" y="79781"/>
                    </a:cubicBezTo>
                    <a:cubicBezTo>
                      <a:pt x="28428" y="79781"/>
                      <a:pt x="30435" y="80051"/>
                      <a:pt x="32650" y="80414"/>
                    </a:cubicBezTo>
                    <a:cubicBezTo>
                      <a:pt x="35494" y="80869"/>
                      <a:pt x="37769" y="82007"/>
                      <a:pt x="40101" y="84851"/>
                    </a:cubicBezTo>
                    <a:cubicBezTo>
                      <a:pt x="40660" y="85522"/>
                      <a:pt x="41933" y="87071"/>
                      <a:pt x="42571" y="87071"/>
                    </a:cubicBezTo>
                    <a:cubicBezTo>
                      <a:pt x="42582" y="87071"/>
                      <a:pt x="42593" y="87070"/>
                      <a:pt x="42604" y="87069"/>
                    </a:cubicBezTo>
                    <a:cubicBezTo>
                      <a:pt x="45790" y="86614"/>
                      <a:pt x="46188" y="82690"/>
                      <a:pt x="46586" y="78082"/>
                    </a:cubicBezTo>
                    <a:cubicBezTo>
                      <a:pt x="46984" y="73532"/>
                      <a:pt x="45448" y="58629"/>
                      <a:pt x="44993" y="54249"/>
                    </a:cubicBezTo>
                    <a:cubicBezTo>
                      <a:pt x="44709" y="50950"/>
                      <a:pt x="41808" y="30473"/>
                      <a:pt x="28953" y="14432"/>
                    </a:cubicBezTo>
                    <a:cubicBezTo>
                      <a:pt x="25028" y="9597"/>
                      <a:pt x="22582" y="5900"/>
                      <a:pt x="15301" y="1293"/>
                    </a:cubicBezTo>
                    <a:cubicBezTo>
                      <a:pt x="13873" y="385"/>
                      <a:pt x="12647" y="0"/>
                      <a:pt x="11603" y="0"/>
                    </a:cubicBezTo>
                    <a:close/>
                  </a:path>
                </a:pathLst>
              </a:custGeom>
              <a:solidFill>
                <a:srgbClr val="6599D0"/>
              </a:solidFill>
              <a:ln w="18475" cap="flat" cmpd="sng">
                <a:solidFill>
                  <a:srgbClr val="6599D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0"/>
              <p:cNvSpPr/>
              <p:nvPr/>
            </p:nvSpPr>
            <p:spPr>
              <a:xfrm>
                <a:off x="7235075" y="1487863"/>
                <a:ext cx="1184575" cy="2262475"/>
              </a:xfrm>
              <a:custGeom>
                <a:avLst/>
                <a:gdLst/>
                <a:ahLst/>
                <a:cxnLst/>
                <a:rect l="l" t="t" r="r" b="b"/>
                <a:pathLst>
                  <a:path w="47383" h="90499" fill="none" extrusionOk="0">
                    <a:moveTo>
                      <a:pt x="8134" y="20080"/>
                    </a:moveTo>
                    <a:cubicBezTo>
                      <a:pt x="8646" y="18715"/>
                      <a:pt x="7338" y="16496"/>
                      <a:pt x="6883" y="13197"/>
                    </a:cubicBezTo>
                    <a:cubicBezTo>
                      <a:pt x="6314" y="9215"/>
                      <a:pt x="8305" y="1"/>
                      <a:pt x="15642" y="4665"/>
                    </a:cubicBezTo>
                    <a:cubicBezTo>
                      <a:pt x="22923" y="9329"/>
                      <a:pt x="25426" y="12970"/>
                      <a:pt x="29294" y="17861"/>
                    </a:cubicBezTo>
                    <a:cubicBezTo>
                      <a:pt x="42206" y="33845"/>
                      <a:pt x="45050" y="54322"/>
                      <a:pt x="45391" y="57678"/>
                    </a:cubicBezTo>
                    <a:cubicBezTo>
                      <a:pt x="45789" y="62001"/>
                      <a:pt x="47382" y="76961"/>
                      <a:pt x="46984" y="81454"/>
                    </a:cubicBezTo>
                    <a:cubicBezTo>
                      <a:pt x="46529" y="86176"/>
                      <a:pt x="46131" y="90100"/>
                      <a:pt x="42775" y="90442"/>
                    </a:cubicBezTo>
                    <a:cubicBezTo>
                      <a:pt x="42206" y="90499"/>
                      <a:pt x="40329" y="88166"/>
                      <a:pt x="37997" y="86403"/>
                    </a:cubicBezTo>
                    <a:cubicBezTo>
                      <a:pt x="34299" y="83502"/>
                      <a:pt x="32309" y="83559"/>
                      <a:pt x="29294" y="83332"/>
                    </a:cubicBezTo>
                    <a:cubicBezTo>
                      <a:pt x="25824" y="83161"/>
                      <a:pt x="24175" y="83559"/>
                      <a:pt x="20250" y="83730"/>
                    </a:cubicBezTo>
                    <a:cubicBezTo>
                      <a:pt x="15813" y="83900"/>
                      <a:pt x="13253" y="84924"/>
                      <a:pt x="10466" y="83730"/>
                    </a:cubicBezTo>
                    <a:cubicBezTo>
                      <a:pt x="0" y="79464"/>
                      <a:pt x="5574" y="56654"/>
                      <a:pt x="4039" y="51990"/>
                    </a:cubicBezTo>
                    <a:cubicBezTo>
                      <a:pt x="2275" y="46757"/>
                      <a:pt x="341" y="32082"/>
                      <a:pt x="4039" y="26223"/>
                    </a:cubicBezTo>
                    <a:cubicBezTo>
                      <a:pt x="7679" y="20364"/>
                      <a:pt x="7963" y="20592"/>
                      <a:pt x="8134" y="20080"/>
                    </a:cubicBezTo>
                    <a:close/>
                  </a:path>
                </a:pathLst>
              </a:custGeom>
              <a:noFill/>
              <a:ln w="12800" cap="flat" cmpd="sng">
                <a:solidFill>
                  <a:srgbClr val="3686C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0"/>
              <p:cNvSpPr/>
              <p:nvPr/>
            </p:nvSpPr>
            <p:spPr>
              <a:xfrm>
                <a:off x="7245025" y="1490713"/>
                <a:ext cx="1174625" cy="2262475"/>
              </a:xfrm>
              <a:custGeom>
                <a:avLst/>
                <a:gdLst/>
                <a:ahLst/>
                <a:cxnLst/>
                <a:rect l="l" t="t" r="r" b="b"/>
                <a:pathLst>
                  <a:path w="46985" h="90499" fill="none" extrusionOk="0">
                    <a:moveTo>
                      <a:pt x="7793" y="20079"/>
                    </a:moveTo>
                    <a:cubicBezTo>
                      <a:pt x="8305" y="18714"/>
                      <a:pt x="6997" y="16496"/>
                      <a:pt x="6542" y="13197"/>
                    </a:cubicBezTo>
                    <a:cubicBezTo>
                      <a:pt x="5973" y="9158"/>
                      <a:pt x="7964" y="0"/>
                      <a:pt x="15301" y="4665"/>
                    </a:cubicBezTo>
                    <a:cubicBezTo>
                      <a:pt x="22582" y="9272"/>
                      <a:pt x="25028" y="12969"/>
                      <a:pt x="28953" y="17804"/>
                    </a:cubicBezTo>
                    <a:cubicBezTo>
                      <a:pt x="41808" y="33845"/>
                      <a:pt x="44709" y="54322"/>
                      <a:pt x="44993" y="57621"/>
                    </a:cubicBezTo>
                    <a:cubicBezTo>
                      <a:pt x="45448" y="62001"/>
                      <a:pt x="46984" y="76904"/>
                      <a:pt x="46586" y="81454"/>
                    </a:cubicBezTo>
                    <a:cubicBezTo>
                      <a:pt x="46188" y="86175"/>
                      <a:pt x="45790" y="90100"/>
                      <a:pt x="42434" y="90441"/>
                    </a:cubicBezTo>
                    <a:cubicBezTo>
                      <a:pt x="41865" y="90498"/>
                      <a:pt x="38793" y="87256"/>
                      <a:pt x="38167" y="86801"/>
                    </a:cubicBezTo>
                    <a:cubicBezTo>
                      <a:pt x="34584" y="84128"/>
                      <a:pt x="33731" y="83843"/>
                      <a:pt x="30887" y="83445"/>
                    </a:cubicBezTo>
                    <a:cubicBezTo>
                      <a:pt x="27417" y="82876"/>
                      <a:pt x="26962" y="83218"/>
                      <a:pt x="23378" y="83445"/>
                    </a:cubicBezTo>
                    <a:cubicBezTo>
                      <a:pt x="21615" y="83502"/>
                      <a:pt x="15586" y="84128"/>
                      <a:pt x="15244" y="83786"/>
                    </a:cubicBezTo>
                    <a:cubicBezTo>
                      <a:pt x="13993" y="82478"/>
                      <a:pt x="13083" y="80601"/>
                      <a:pt x="12912" y="77700"/>
                    </a:cubicBezTo>
                    <a:cubicBezTo>
                      <a:pt x="12400" y="71272"/>
                      <a:pt x="12742" y="70647"/>
                      <a:pt x="10978" y="68883"/>
                    </a:cubicBezTo>
                    <a:cubicBezTo>
                      <a:pt x="8760" y="66608"/>
                      <a:pt x="8305" y="63764"/>
                      <a:pt x="7338" y="60806"/>
                    </a:cubicBezTo>
                    <a:cubicBezTo>
                      <a:pt x="6371" y="57792"/>
                      <a:pt x="5745" y="56597"/>
                      <a:pt x="3641" y="51933"/>
                    </a:cubicBezTo>
                    <a:cubicBezTo>
                      <a:pt x="1593" y="47326"/>
                      <a:pt x="0" y="32025"/>
                      <a:pt x="3641" y="26223"/>
                    </a:cubicBezTo>
                    <a:cubicBezTo>
                      <a:pt x="7338" y="20364"/>
                      <a:pt x="7622" y="20591"/>
                      <a:pt x="7793" y="20079"/>
                    </a:cubicBezTo>
                    <a:close/>
                  </a:path>
                </a:pathLst>
              </a:custGeom>
              <a:noFill/>
              <a:ln w="12800" cap="flat" cmpd="sng">
                <a:solidFill>
                  <a:srgbClr val="3686C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0"/>
              <p:cNvSpPr/>
              <p:nvPr/>
            </p:nvSpPr>
            <p:spPr>
              <a:xfrm>
                <a:off x="7533700" y="2689488"/>
                <a:ext cx="809150" cy="1015350"/>
              </a:xfrm>
              <a:custGeom>
                <a:avLst/>
                <a:gdLst/>
                <a:ahLst/>
                <a:cxnLst/>
                <a:rect l="l" t="t" r="r" b="b"/>
                <a:pathLst>
                  <a:path w="32366" h="40614" fill="none" extrusionOk="0">
                    <a:moveTo>
                      <a:pt x="0" y="21672"/>
                    </a:moveTo>
                    <a:cubicBezTo>
                      <a:pt x="1536" y="23208"/>
                      <a:pt x="32365" y="40613"/>
                      <a:pt x="31455" y="0"/>
                    </a:cubicBezTo>
                  </a:path>
                </a:pathLst>
              </a:custGeom>
              <a:noFill/>
              <a:ln w="12800" cap="flat" cmpd="sng">
                <a:solidFill>
                  <a:srgbClr val="3686C7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0"/>
              <p:cNvSpPr/>
              <p:nvPr/>
            </p:nvSpPr>
            <p:spPr>
              <a:xfrm>
                <a:off x="5958075" y="3299538"/>
                <a:ext cx="122325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4836" extrusionOk="0">
                    <a:moveTo>
                      <a:pt x="4722" y="2275"/>
                    </a:moveTo>
                    <a:cubicBezTo>
                      <a:pt x="4040" y="1934"/>
                      <a:pt x="4040" y="1764"/>
                      <a:pt x="4210" y="1365"/>
                    </a:cubicBezTo>
                    <a:cubicBezTo>
                      <a:pt x="4495" y="455"/>
                      <a:pt x="2959" y="0"/>
                      <a:pt x="2845" y="967"/>
                    </a:cubicBezTo>
                    <a:cubicBezTo>
                      <a:pt x="2504" y="626"/>
                      <a:pt x="1992" y="398"/>
                      <a:pt x="1537" y="626"/>
                    </a:cubicBezTo>
                    <a:cubicBezTo>
                      <a:pt x="1139" y="853"/>
                      <a:pt x="740" y="1479"/>
                      <a:pt x="1195" y="1820"/>
                    </a:cubicBezTo>
                    <a:cubicBezTo>
                      <a:pt x="1" y="1593"/>
                      <a:pt x="285" y="4323"/>
                      <a:pt x="1423" y="3641"/>
                    </a:cubicBezTo>
                    <a:cubicBezTo>
                      <a:pt x="1309" y="4835"/>
                      <a:pt x="3357" y="4551"/>
                      <a:pt x="3073" y="3470"/>
                    </a:cubicBezTo>
                    <a:lnTo>
                      <a:pt x="3073" y="3470"/>
                    </a:lnTo>
                    <a:cubicBezTo>
                      <a:pt x="3357" y="3982"/>
                      <a:pt x="4096" y="3356"/>
                      <a:pt x="3869" y="3242"/>
                    </a:cubicBezTo>
                    <a:cubicBezTo>
                      <a:pt x="3698" y="3129"/>
                      <a:pt x="3926" y="3299"/>
                      <a:pt x="4153" y="3299"/>
                    </a:cubicBezTo>
                    <a:cubicBezTo>
                      <a:pt x="4267" y="3299"/>
                      <a:pt x="4438" y="3129"/>
                      <a:pt x="4551" y="2901"/>
                    </a:cubicBezTo>
                    <a:cubicBezTo>
                      <a:pt x="4779" y="2560"/>
                      <a:pt x="4893" y="2389"/>
                      <a:pt x="4779" y="2332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0"/>
              <p:cNvSpPr/>
              <p:nvPr/>
            </p:nvSpPr>
            <p:spPr>
              <a:xfrm>
                <a:off x="5958075" y="3299538"/>
                <a:ext cx="122325" cy="120900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4836" fill="none" extrusionOk="0">
                    <a:moveTo>
                      <a:pt x="4722" y="2275"/>
                    </a:moveTo>
                    <a:cubicBezTo>
                      <a:pt x="4040" y="1934"/>
                      <a:pt x="4040" y="1764"/>
                      <a:pt x="4210" y="1365"/>
                    </a:cubicBezTo>
                    <a:cubicBezTo>
                      <a:pt x="4495" y="455"/>
                      <a:pt x="2959" y="0"/>
                      <a:pt x="2845" y="967"/>
                    </a:cubicBezTo>
                    <a:cubicBezTo>
                      <a:pt x="2504" y="626"/>
                      <a:pt x="1992" y="398"/>
                      <a:pt x="1537" y="626"/>
                    </a:cubicBezTo>
                    <a:cubicBezTo>
                      <a:pt x="1139" y="853"/>
                      <a:pt x="740" y="1479"/>
                      <a:pt x="1195" y="1820"/>
                    </a:cubicBezTo>
                    <a:cubicBezTo>
                      <a:pt x="1" y="1593"/>
                      <a:pt x="285" y="4323"/>
                      <a:pt x="1423" y="3641"/>
                    </a:cubicBezTo>
                    <a:cubicBezTo>
                      <a:pt x="1309" y="4835"/>
                      <a:pt x="3357" y="4551"/>
                      <a:pt x="3073" y="3470"/>
                    </a:cubicBezTo>
                    <a:lnTo>
                      <a:pt x="3073" y="3470"/>
                    </a:lnTo>
                    <a:cubicBezTo>
                      <a:pt x="3357" y="3982"/>
                      <a:pt x="4096" y="3356"/>
                      <a:pt x="3869" y="3242"/>
                    </a:cubicBezTo>
                    <a:cubicBezTo>
                      <a:pt x="3698" y="3129"/>
                      <a:pt x="3926" y="3299"/>
                      <a:pt x="4153" y="3299"/>
                    </a:cubicBezTo>
                    <a:cubicBezTo>
                      <a:pt x="4267" y="3299"/>
                      <a:pt x="4438" y="3129"/>
                      <a:pt x="4551" y="2901"/>
                    </a:cubicBezTo>
                    <a:cubicBezTo>
                      <a:pt x="4779" y="2560"/>
                      <a:pt x="4893" y="2389"/>
                      <a:pt x="4779" y="2332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0"/>
              <p:cNvSpPr/>
              <p:nvPr/>
            </p:nvSpPr>
            <p:spPr>
              <a:xfrm>
                <a:off x="5982375" y="3336338"/>
                <a:ext cx="2550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031" extrusionOk="0">
                    <a:moveTo>
                      <a:pt x="693" y="1"/>
                    </a:moveTo>
                    <a:cubicBezTo>
                      <a:pt x="234" y="1"/>
                      <a:pt x="0" y="597"/>
                      <a:pt x="337" y="1031"/>
                    </a:cubicBezTo>
                    <a:cubicBezTo>
                      <a:pt x="337" y="1031"/>
                      <a:pt x="337" y="1031"/>
                      <a:pt x="337" y="974"/>
                    </a:cubicBezTo>
                    <a:cubicBezTo>
                      <a:pt x="223" y="803"/>
                      <a:pt x="223" y="633"/>
                      <a:pt x="280" y="405"/>
                    </a:cubicBezTo>
                    <a:cubicBezTo>
                      <a:pt x="316" y="193"/>
                      <a:pt x="461" y="135"/>
                      <a:pt x="635" y="135"/>
                    </a:cubicBezTo>
                    <a:cubicBezTo>
                      <a:pt x="740" y="135"/>
                      <a:pt x="855" y="156"/>
                      <a:pt x="963" y="178"/>
                    </a:cubicBezTo>
                    <a:cubicBezTo>
                      <a:pt x="1020" y="178"/>
                      <a:pt x="1020" y="121"/>
                      <a:pt x="963" y="64"/>
                    </a:cubicBezTo>
                    <a:cubicBezTo>
                      <a:pt x="867" y="20"/>
                      <a:pt x="777" y="1"/>
                      <a:pt x="69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0"/>
              <p:cNvSpPr/>
              <p:nvPr/>
            </p:nvSpPr>
            <p:spPr>
              <a:xfrm>
                <a:off x="6018050" y="3323813"/>
                <a:ext cx="249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452" extrusionOk="0">
                    <a:moveTo>
                      <a:pt x="551" y="1"/>
                    </a:moveTo>
                    <a:cubicBezTo>
                      <a:pt x="280" y="1"/>
                      <a:pt x="0" y="173"/>
                      <a:pt x="105" y="451"/>
                    </a:cubicBezTo>
                    <a:cubicBezTo>
                      <a:pt x="138" y="219"/>
                      <a:pt x="307" y="103"/>
                      <a:pt x="498" y="103"/>
                    </a:cubicBezTo>
                    <a:cubicBezTo>
                      <a:pt x="634" y="103"/>
                      <a:pt x="783" y="162"/>
                      <a:pt x="901" y="281"/>
                    </a:cubicBezTo>
                    <a:cubicBezTo>
                      <a:pt x="918" y="297"/>
                      <a:pt x="934" y="304"/>
                      <a:pt x="948" y="304"/>
                    </a:cubicBezTo>
                    <a:cubicBezTo>
                      <a:pt x="982" y="304"/>
                      <a:pt x="998" y="264"/>
                      <a:pt x="958" y="224"/>
                    </a:cubicBezTo>
                    <a:cubicBezTo>
                      <a:pt x="892" y="69"/>
                      <a:pt x="723" y="1"/>
                      <a:pt x="55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0"/>
              <p:cNvSpPr/>
              <p:nvPr/>
            </p:nvSpPr>
            <p:spPr>
              <a:xfrm>
                <a:off x="5985675" y="3376688"/>
                <a:ext cx="233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87" extrusionOk="0">
                    <a:moveTo>
                      <a:pt x="177" y="0"/>
                    </a:moveTo>
                    <a:cubicBezTo>
                      <a:pt x="163" y="0"/>
                      <a:pt x="148" y="14"/>
                      <a:pt x="148" y="43"/>
                    </a:cubicBezTo>
                    <a:cubicBezTo>
                      <a:pt x="1" y="374"/>
                      <a:pt x="212" y="587"/>
                      <a:pt x="471" y="587"/>
                    </a:cubicBezTo>
                    <a:cubicBezTo>
                      <a:pt x="612" y="587"/>
                      <a:pt x="768" y="524"/>
                      <a:pt x="888" y="384"/>
                    </a:cubicBezTo>
                    <a:cubicBezTo>
                      <a:pt x="933" y="384"/>
                      <a:pt x="906" y="311"/>
                      <a:pt x="864" y="311"/>
                    </a:cubicBezTo>
                    <a:cubicBezTo>
                      <a:pt x="854" y="311"/>
                      <a:pt x="842" y="316"/>
                      <a:pt x="831" y="327"/>
                    </a:cubicBezTo>
                    <a:cubicBezTo>
                      <a:pt x="714" y="397"/>
                      <a:pt x="568" y="448"/>
                      <a:pt x="445" y="448"/>
                    </a:cubicBezTo>
                    <a:cubicBezTo>
                      <a:pt x="268" y="448"/>
                      <a:pt x="138" y="344"/>
                      <a:pt x="205" y="43"/>
                    </a:cubicBezTo>
                    <a:cubicBezTo>
                      <a:pt x="205" y="14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0"/>
              <p:cNvSpPr/>
              <p:nvPr/>
            </p:nvSpPr>
            <p:spPr>
              <a:xfrm>
                <a:off x="6014975" y="3374888"/>
                <a:ext cx="313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428" extrusionOk="0">
                    <a:moveTo>
                      <a:pt x="57" y="1"/>
                    </a:moveTo>
                    <a:cubicBezTo>
                      <a:pt x="57" y="1"/>
                      <a:pt x="0" y="1"/>
                      <a:pt x="0" y="58"/>
                    </a:cubicBezTo>
                    <a:cubicBezTo>
                      <a:pt x="162" y="252"/>
                      <a:pt x="527" y="428"/>
                      <a:pt x="821" y="428"/>
                    </a:cubicBezTo>
                    <a:cubicBezTo>
                      <a:pt x="1044" y="428"/>
                      <a:pt x="1227" y="327"/>
                      <a:pt x="1252" y="58"/>
                    </a:cubicBezTo>
                    <a:cubicBezTo>
                      <a:pt x="1252" y="1"/>
                      <a:pt x="1138" y="1"/>
                      <a:pt x="1138" y="1"/>
                    </a:cubicBezTo>
                    <a:cubicBezTo>
                      <a:pt x="1064" y="222"/>
                      <a:pt x="905" y="305"/>
                      <a:pt x="726" y="305"/>
                    </a:cubicBezTo>
                    <a:cubicBezTo>
                      <a:pt x="490" y="305"/>
                      <a:pt x="219" y="162"/>
                      <a:pt x="5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0"/>
              <p:cNvSpPr/>
              <p:nvPr/>
            </p:nvSpPr>
            <p:spPr>
              <a:xfrm>
                <a:off x="6182775" y="3444588"/>
                <a:ext cx="142225" cy="1123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4494" extrusionOk="0">
                    <a:moveTo>
                      <a:pt x="1024" y="796"/>
                    </a:moveTo>
                    <a:cubicBezTo>
                      <a:pt x="1308" y="1536"/>
                      <a:pt x="1195" y="1650"/>
                      <a:pt x="853" y="1820"/>
                    </a:cubicBezTo>
                    <a:cubicBezTo>
                      <a:pt x="0" y="2275"/>
                      <a:pt x="853" y="3697"/>
                      <a:pt x="1536" y="3015"/>
                    </a:cubicBezTo>
                    <a:cubicBezTo>
                      <a:pt x="1593" y="3527"/>
                      <a:pt x="1820" y="4039"/>
                      <a:pt x="2332" y="4152"/>
                    </a:cubicBezTo>
                    <a:cubicBezTo>
                      <a:pt x="2787" y="4266"/>
                      <a:pt x="3470" y="4039"/>
                      <a:pt x="3356" y="3470"/>
                    </a:cubicBezTo>
                    <a:cubicBezTo>
                      <a:pt x="4096" y="4494"/>
                      <a:pt x="5688" y="2218"/>
                      <a:pt x="4380" y="1991"/>
                    </a:cubicBezTo>
                    <a:cubicBezTo>
                      <a:pt x="5347" y="1195"/>
                      <a:pt x="3584" y="0"/>
                      <a:pt x="3072" y="1024"/>
                    </a:cubicBezTo>
                    <a:lnTo>
                      <a:pt x="3072" y="1024"/>
                    </a:lnTo>
                    <a:cubicBezTo>
                      <a:pt x="3186" y="398"/>
                      <a:pt x="2275" y="398"/>
                      <a:pt x="2332" y="683"/>
                    </a:cubicBezTo>
                    <a:cubicBezTo>
                      <a:pt x="2389" y="853"/>
                      <a:pt x="2275" y="569"/>
                      <a:pt x="2162" y="398"/>
                    </a:cubicBezTo>
                    <a:cubicBezTo>
                      <a:pt x="2048" y="341"/>
                      <a:pt x="1820" y="341"/>
                      <a:pt x="1593" y="455"/>
                    </a:cubicBezTo>
                    <a:cubicBezTo>
                      <a:pt x="1252" y="569"/>
                      <a:pt x="967" y="569"/>
                      <a:pt x="1081" y="740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0"/>
              <p:cNvSpPr/>
              <p:nvPr/>
            </p:nvSpPr>
            <p:spPr>
              <a:xfrm>
                <a:off x="6182775" y="3444588"/>
                <a:ext cx="142225" cy="1123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4494" fill="none" extrusionOk="0">
                    <a:moveTo>
                      <a:pt x="1024" y="796"/>
                    </a:moveTo>
                    <a:cubicBezTo>
                      <a:pt x="1308" y="1536"/>
                      <a:pt x="1195" y="1650"/>
                      <a:pt x="853" y="1820"/>
                    </a:cubicBezTo>
                    <a:cubicBezTo>
                      <a:pt x="0" y="2275"/>
                      <a:pt x="853" y="3697"/>
                      <a:pt x="1536" y="3015"/>
                    </a:cubicBezTo>
                    <a:cubicBezTo>
                      <a:pt x="1593" y="3527"/>
                      <a:pt x="1820" y="4039"/>
                      <a:pt x="2332" y="4152"/>
                    </a:cubicBezTo>
                    <a:cubicBezTo>
                      <a:pt x="2787" y="4266"/>
                      <a:pt x="3470" y="4039"/>
                      <a:pt x="3356" y="3470"/>
                    </a:cubicBezTo>
                    <a:cubicBezTo>
                      <a:pt x="4096" y="4494"/>
                      <a:pt x="5688" y="2218"/>
                      <a:pt x="4380" y="1991"/>
                    </a:cubicBezTo>
                    <a:cubicBezTo>
                      <a:pt x="5347" y="1195"/>
                      <a:pt x="3584" y="0"/>
                      <a:pt x="3072" y="1024"/>
                    </a:cubicBezTo>
                    <a:lnTo>
                      <a:pt x="3072" y="1024"/>
                    </a:lnTo>
                    <a:cubicBezTo>
                      <a:pt x="3186" y="398"/>
                      <a:pt x="2275" y="398"/>
                      <a:pt x="2332" y="683"/>
                    </a:cubicBezTo>
                    <a:cubicBezTo>
                      <a:pt x="2389" y="853"/>
                      <a:pt x="2275" y="569"/>
                      <a:pt x="2162" y="398"/>
                    </a:cubicBezTo>
                    <a:cubicBezTo>
                      <a:pt x="2048" y="341"/>
                      <a:pt x="1820" y="341"/>
                      <a:pt x="1593" y="455"/>
                    </a:cubicBezTo>
                    <a:cubicBezTo>
                      <a:pt x="1252" y="569"/>
                      <a:pt x="967" y="569"/>
                      <a:pt x="1081" y="740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>
                <a:off x="6248175" y="3517463"/>
                <a:ext cx="284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642" extrusionOk="0">
                    <a:moveTo>
                      <a:pt x="1110" y="0"/>
                    </a:moveTo>
                    <a:cubicBezTo>
                      <a:pt x="1096" y="0"/>
                      <a:pt x="1081" y="14"/>
                      <a:pt x="1081" y="43"/>
                    </a:cubicBezTo>
                    <a:cubicBezTo>
                      <a:pt x="1025" y="214"/>
                      <a:pt x="911" y="384"/>
                      <a:pt x="740" y="498"/>
                    </a:cubicBezTo>
                    <a:cubicBezTo>
                      <a:pt x="671" y="540"/>
                      <a:pt x="605" y="558"/>
                      <a:pt x="543" y="558"/>
                    </a:cubicBezTo>
                    <a:cubicBezTo>
                      <a:pt x="351" y="558"/>
                      <a:pt x="200" y="386"/>
                      <a:pt x="114" y="214"/>
                    </a:cubicBezTo>
                    <a:cubicBezTo>
                      <a:pt x="98" y="197"/>
                      <a:pt x="81" y="190"/>
                      <a:pt x="66" y="190"/>
                    </a:cubicBezTo>
                    <a:cubicBezTo>
                      <a:pt x="29" y="190"/>
                      <a:pt x="1" y="230"/>
                      <a:pt x="1" y="270"/>
                    </a:cubicBezTo>
                    <a:cubicBezTo>
                      <a:pt x="118" y="528"/>
                      <a:pt x="322" y="641"/>
                      <a:pt x="525" y="641"/>
                    </a:cubicBezTo>
                    <a:cubicBezTo>
                      <a:pt x="816" y="641"/>
                      <a:pt x="1105" y="411"/>
                      <a:pt x="1138" y="43"/>
                    </a:cubicBezTo>
                    <a:cubicBezTo>
                      <a:pt x="1138" y="14"/>
                      <a:pt x="1124" y="0"/>
                      <a:pt x="111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>
                <a:off x="6213950" y="3506088"/>
                <a:ext cx="228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642" extrusionOk="0">
                    <a:moveTo>
                      <a:pt x="147" y="0"/>
                    </a:moveTo>
                    <a:cubicBezTo>
                      <a:pt x="133" y="0"/>
                      <a:pt x="118" y="14"/>
                      <a:pt x="118" y="43"/>
                    </a:cubicBezTo>
                    <a:cubicBezTo>
                      <a:pt x="1" y="356"/>
                      <a:pt x="314" y="642"/>
                      <a:pt x="595" y="642"/>
                    </a:cubicBezTo>
                    <a:cubicBezTo>
                      <a:pt x="723" y="642"/>
                      <a:pt x="844" y="583"/>
                      <a:pt x="915" y="441"/>
                    </a:cubicBezTo>
                    <a:lnTo>
                      <a:pt x="915" y="441"/>
                    </a:lnTo>
                    <a:cubicBezTo>
                      <a:pt x="819" y="521"/>
                      <a:pt x="718" y="556"/>
                      <a:pt x="623" y="556"/>
                    </a:cubicBezTo>
                    <a:cubicBezTo>
                      <a:pt x="381" y="556"/>
                      <a:pt x="175" y="329"/>
                      <a:pt x="175" y="43"/>
                    </a:cubicBezTo>
                    <a:cubicBezTo>
                      <a:pt x="175" y="14"/>
                      <a:pt x="161" y="0"/>
                      <a:pt x="1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>
                <a:off x="6278050" y="3487138"/>
                <a:ext cx="2210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01" extrusionOk="0">
                    <a:moveTo>
                      <a:pt x="128" y="1"/>
                    </a:moveTo>
                    <a:cubicBezTo>
                      <a:pt x="105" y="1"/>
                      <a:pt x="81" y="2"/>
                      <a:pt x="57" y="5"/>
                    </a:cubicBezTo>
                    <a:cubicBezTo>
                      <a:pt x="0" y="5"/>
                      <a:pt x="0" y="118"/>
                      <a:pt x="57" y="118"/>
                    </a:cubicBezTo>
                    <a:cubicBezTo>
                      <a:pt x="398" y="175"/>
                      <a:pt x="797" y="403"/>
                      <a:pt x="342" y="744"/>
                    </a:cubicBezTo>
                    <a:cubicBezTo>
                      <a:pt x="342" y="744"/>
                      <a:pt x="342" y="801"/>
                      <a:pt x="342" y="801"/>
                    </a:cubicBezTo>
                    <a:cubicBezTo>
                      <a:pt x="884" y="530"/>
                      <a:pt x="599" y="1"/>
                      <a:pt x="12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0"/>
              <p:cNvSpPr/>
              <p:nvPr/>
            </p:nvSpPr>
            <p:spPr>
              <a:xfrm>
                <a:off x="6243925" y="3467463"/>
                <a:ext cx="239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06" extrusionOk="0">
                    <a:moveTo>
                      <a:pt x="284" y="0"/>
                    </a:moveTo>
                    <a:cubicBezTo>
                      <a:pt x="194" y="0"/>
                      <a:pt x="98" y="33"/>
                      <a:pt x="0" y="109"/>
                    </a:cubicBezTo>
                    <a:cubicBezTo>
                      <a:pt x="0" y="149"/>
                      <a:pt x="29" y="189"/>
                      <a:pt x="45" y="189"/>
                    </a:cubicBezTo>
                    <a:cubicBezTo>
                      <a:pt x="52" y="189"/>
                      <a:pt x="57" y="182"/>
                      <a:pt x="57" y="166"/>
                    </a:cubicBezTo>
                    <a:cubicBezTo>
                      <a:pt x="133" y="132"/>
                      <a:pt x="203" y="117"/>
                      <a:pt x="269" y="117"/>
                    </a:cubicBezTo>
                    <a:cubicBezTo>
                      <a:pt x="648" y="117"/>
                      <a:pt x="862" y="614"/>
                      <a:pt x="910" y="905"/>
                    </a:cubicBezTo>
                    <a:cubicBezTo>
                      <a:pt x="956" y="583"/>
                      <a:pt x="667" y="0"/>
                      <a:pt x="28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0"/>
              <p:cNvSpPr/>
              <p:nvPr/>
            </p:nvSpPr>
            <p:spPr>
              <a:xfrm>
                <a:off x="6278050" y="3420413"/>
                <a:ext cx="1209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892" extrusionOk="0">
                    <a:moveTo>
                      <a:pt x="2389" y="228"/>
                    </a:moveTo>
                    <a:cubicBezTo>
                      <a:pt x="1991" y="853"/>
                      <a:pt x="1820" y="853"/>
                      <a:pt x="1422" y="740"/>
                    </a:cubicBezTo>
                    <a:cubicBezTo>
                      <a:pt x="569" y="398"/>
                      <a:pt x="0" y="1877"/>
                      <a:pt x="967" y="2048"/>
                    </a:cubicBezTo>
                    <a:cubicBezTo>
                      <a:pt x="626" y="2389"/>
                      <a:pt x="342" y="2901"/>
                      <a:pt x="626" y="3356"/>
                    </a:cubicBezTo>
                    <a:cubicBezTo>
                      <a:pt x="797" y="3754"/>
                      <a:pt x="1422" y="4152"/>
                      <a:pt x="1764" y="3697"/>
                    </a:cubicBezTo>
                    <a:cubicBezTo>
                      <a:pt x="1536" y="4892"/>
                      <a:pt x="4266" y="4721"/>
                      <a:pt x="3584" y="3584"/>
                    </a:cubicBezTo>
                    <a:cubicBezTo>
                      <a:pt x="4835" y="3754"/>
                      <a:pt x="4608" y="1650"/>
                      <a:pt x="3470" y="1934"/>
                    </a:cubicBezTo>
                    <a:lnTo>
                      <a:pt x="3470" y="1934"/>
                    </a:lnTo>
                    <a:cubicBezTo>
                      <a:pt x="4039" y="1593"/>
                      <a:pt x="3413" y="910"/>
                      <a:pt x="3299" y="1138"/>
                    </a:cubicBezTo>
                    <a:cubicBezTo>
                      <a:pt x="3186" y="1308"/>
                      <a:pt x="3356" y="1024"/>
                      <a:pt x="3356" y="796"/>
                    </a:cubicBezTo>
                    <a:cubicBezTo>
                      <a:pt x="3356" y="683"/>
                      <a:pt x="3186" y="512"/>
                      <a:pt x="2958" y="398"/>
                    </a:cubicBezTo>
                    <a:cubicBezTo>
                      <a:pt x="2674" y="171"/>
                      <a:pt x="2503" y="0"/>
                      <a:pt x="2389" y="17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>
                <a:off x="6278050" y="3420413"/>
                <a:ext cx="1209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892" fill="none" extrusionOk="0">
                    <a:moveTo>
                      <a:pt x="2389" y="228"/>
                    </a:moveTo>
                    <a:cubicBezTo>
                      <a:pt x="1991" y="853"/>
                      <a:pt x="1820" y="853"/>
                      <a:pt x="1422" y="740"/>
                    </a:cubicBezTo>
                    <a:cubicBezTo>
                      <a:pt x="569" y="398"/>
                      <a:pt x="0" y="1877"/>
                      <a:pt x="967" y="2048"/>
                    </a:cubicBezTo>
                    <a:cubicBezTo>
                      <a:pt x="626" y="2389"/>
                      <a:pt x="342" y="2901"/>
                      <a:pt x="626" y="3356"/>
                    </a:cubicBezTo>
                    <a:cubicBezTo>
                      <a:pt x="797" y="3754"/>
                      <a:pt x="1422" y="4152"/>
                      <a:pt x="1764" y="3697"/>
                    </a:cubicBezTo>
                    <a:cubicBezTo>
                      <a:pt x="1536" y="4892"/>
                      <a:pt x="4266" y="4721"/>
                      <a:pt x="3584" y="3584"/>
                    </a:cubicBezTo>
                    <a:cubicBezTo>
                      <a:pt x="4835" y="3754"/>
                      <a:pt x="4608" y="1650"/>
                      <a:pt x="3470" y="1934"/>
                    </a:cubicBezTo>
                    <a:lnTo>
                      <a:pt x="3470" y="1934"/>
                    </a:lnTo>
                    <a:cubicBezTo>
                      <a:pt x="4039" y="1593"/>
                      <a:pt x="3413" y="910"/>
                      <a:pt x="3299" y="1138"/>
                    </a:cubicBezTo>
                    <a:cubicBezTo>
                      <a:pt x="3186" y="1308"/>
                      <a:pt x="3356" y="1024"/>
                      <a:pt x="3356" y="796"/>
                    </a:cubicBezTo>
                    <a:cubicBezTo>
                      <a:pt x="3356" y="683"/>
                      <a:pt x="3186" y="512"/>
                      <a:pt x="2958" y="398"/>
                    </a:cubicBezTo>
                    <a:cubicBezTo>
                      <a:pt x="2674" y="171"/>
                      <a:pt x="2503" y="0"/>
                      <a:pt x="2389" y="17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>
                <a:off x="6311175" y="3493763"/>
                <a:ext cx="280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857" extrusionOk="0">
                    <a:moveTo>
                      <a:pt x="260" y="0"/>
                    </a:moveTo>
                    <a:cubicBezTo>
                      <a:pt x="244" y="0"/>
                      <a:pt x="228" y="7"/>
                      <a:pt x="211" y="24"/>
                    </a:cubicBezTo>
                    <a:cubicBezTo>
                      <a:pt x="1" y="487"/>
                      <a:pt x="319" y="856"/>
                      <a:pt x="706" y="856"/>
                    </a:cubicBezTo>
                    <a:cubicBezTo>
                      <a:pt x="843" y="856"/>
                      <a:pt x="988" y="810"/>
                      <a:pt x="1121" y="706"/>
                    </a:cubicBezTo>
                    <a:lnTo>
                      <a:pt x="1121" y="706"/>
                    </a:lnTo>
                    <a:cubicBezTo>
                      <a:pt x="1001" y="760"/>
                      <a:pt x="881" y="785"/>
                      <a:pt x="771" y="785"/>
                    </a:cubicBezTo>
                    <a:cubicBezTo>
                      <a:pt x="410" y="785"/>
                      <a:pt x="151" y="516"/>
                      <a:pt x="325" y="81"/>
                    </a:cubicBezTo>
                    <a:cubicBezTo>
                      <a:pt x="325" y="41"/>
                      <a:pt x="296" y="0"/>
                      <a:pt x="2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>
                <a:off x="6298975" y="3458788"/>
                <a:ext cx="160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877" extrusionOk="0">
                    <a:moveTo>
                      <a:pt x="415" y="1"/>
                    </a:moveTo>
                    <a:cubicBezTo>
                      <a:pt x="1" y="156"/>
                      <a:pt x="105" y="877"/>
                      <a:pt x="512" y="877"/>
                    </a:cubicBezTo>
                    <a:cubicBezTo>
                      <a:pt x="553" y="877"/>
                      <a:pt x="596" y="869"/>
                      <a:pt x="642" y="854"/>
                    </a:cubicBezTo>
                    <a:cubicBezTo>
                      <a:pt x="187" y="797"/>
                      <a:pt x="130" y="342"/>
                      <a:pt x="471" y="58"/>
                    </a:cubicBezTo>
                    <a:cubicBezTo>
                      <a:pt x="528" y="58"/>
                      <a:pt x="471" y="1"/>
                      <a:pt x="41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0"/>
              <p:cNvSpPr/>
              <p:nvPr/>
            </p:nvSpPr>
            <p:spPr>
              <a:xfrm>
                <a:off x="6354825" y="3494338"/>
                <a:ext cx="1837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93" extrusionOk="0">
                    <a:moveTo>
                      <a:pt x="399" y="1"/>
                    </a:moveTo>
                    <a:cubicBezTo>
                      <a:pt x="342" y="1"/>
                      <a:pt x="285" y="1"/>
                      <a:pt x="342" y="58"/>
                    </a:cubicBezTo>
                    <a:cubicBezTo>
                      <a:pt x="487" y="348"/>
                      <a:pt x="509" y="721"/>
                      <a:pt x="197" y="721"/>
                    </a:cubicBezTo>
                    <a:cubicBezTo>
                      <a:pt x="142" y="721"/>
                      <a:pt x="77" y="709"/>
                      <a:pt x="1" y="683"/>
                    </a:cubicBezTo>
                    <a:cubicBezTo>
                      <a:pt x="1" y="683"/>
                      <a:pt x="1" y="740"/>
                      <a:pt x="1" y="740"/>
                    </a:cubicBezTo>
                    <a:cubicBezTo>
                      <a:pt x="82" y="776"/>
                      <a:pt x="157" y="792"/>
                      <a:pt x="225" y="792"/>
                    </a:cubicBezTo>
                    <a:cubicBezTo>
                      <a:pt x="586" y="792"/>
                      <a:pt x="734" y="336"/>
                      <a:pt x="39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0"/>
              <p:cNvSpPr/>
              <p:nvPr/>
            </p:nvSpPr>
            <p:spPr>
              <a:xfrm>
                <a:off x="6353400" y="3457388"/>
                <a:ext cx="171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195" extrusionOk="0">
                    <a:moveTo>
                      <a:pt x="58" y="0"/>
                    </a:moveTo>
                    <a:cubicBezTo>
                      <a:pt x="58" y="0"/>
                      <a:pt x="1" y="57"/>
                      <a:pt x="58" y="57"/>
                    </a:cubicBezTo>
                    <a:cubicBezTo>
                      <a:pt x="513" y="284"/>
                      <a:pt x="285" y="853"/>
                      <a:pt x="1" y="1138"/>
                    </a:cubicBezTo>
                    <a:cubicBezTo>
                      <a:pt x="1" y="1195"/>
                      <a:pt x="58" y="1195"/>
                      <a:pt x="58" y="1195"/>
                    </a:cubicBezTo>
                    <a:cubicBezTo>
                      <a:pt x="399" y="967"/>
                      <a:pt x="683" y="57"/>
                      <a:pt x="5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0"/>
              <p:cNvSpPr/>
              <p:nvPr/>
            </p:nvSpPr>
            <p:spPr>
              <a:xfrm>
                <a:off x="6155750" y="3265413"/>
                <a:ext cx="12090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665" extrusionOk="0">
                    <a:moveTo>
                      <a:pt x="4665" y="2446"/>
                    </a:moveTo>
                    <a:cubicBezTo>
                      <a:pt x="4039" y="2048"/>
                      <a:pt x="4039" y="1877"/>
                      <a:pt x="4210" y="1479"/>
                    </a:cubicBezTo>
                    <a:cubicBezTo>
                      <a:pt x="4608" y="626"/>
                      <a:pt x="3129" y="0"/>
                      <a:pt x="2958" y="967"/>
                    </a:cubicBezTo>
                    <a:cubicBezTo>
                      <a:pt x="2617" y="569"/>
                      <a:pt x="2105" y="284"/>
                      <a:pt x="1650" y="455"/>
                    </a:cubicBezTo>
                    <a:cubicBezTo>
                      <a:pt x="1252" y="626"/>
                      <a:pt x="797" y="1251"/>
                      <a:pt x="1195" y="1650"/>
                    </a:cubicBezTo>
                    <a:cubicBezTo>
                      <a:pt x="0" y="1251"/>
                      <a:pt x="57" y="3982"/>
                      <a:pt x="1195" y="3470"/>
                    </a:cubicBezTo>
                    <a:cubicBezTo>
                      <a:pt x="967" y="4664"/>
                      <a:pt x="3015" y="4551"/>
                      <a:pt x="2845" y="3470"/>
                    </a:cubicBezTo>
                    <a:lnTo>
                      <a:pt x="2845" y="3470"/>
                    </a:lnTo>
                    <a:cubicBezTo>
                      <a:pt x="3129" y="4039"/>
                      <a:pt x="3868" y="3470"/>
                      <a:pt x="3641" y="3299"/>
                    </a:cubicBezTo>
                    <a:cubicBezTo>
                      <a:pt x="3527" y="3185"/>
                      <a:pt x="3755" y="3413"/>
                      <a:pt x="3982" y="3413"/>
                    </a:cubicBezTo>
                    <a:cubicBezTo>
                      <a:pt x="4096" y="3413"/>
                      <a:pt x="4267" y="3242"/>
                      <a:pt x="4437" y="3072"/>
                    </a:cubicBezTo>
                    <a:cubicBezTo>
                      <a:pt x="4665" y="2787"/>
                      <a:pt x="4835" y="2617"/>
                      <a:pt x="4665" y="2503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0"/>
              <p:cNvSpPr/>
              <p:nvPr/>
            </p:nvSpPr>
            <p:spPr>
              <a:xfrm>
                <a:off x="6155750" y="3265413"/>
                <a:ext cx="12090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665" fill="none" extrusionOk="0">
                    <a:moveTo>
                      <a:pt x="4665" y="2446"/>
                    </a:moveTo>
                    <a:cubicBezTo>
                      <a:pt x="4039" y="2048"/>
                      <a:pt x="4039" y="1877"/>
                      <a:pt x="4210" y="1479"/>
                    </a:cubicBezTo>
                    <a:cubicBezTo>
                      <a:pt x="4608" y="626"/>
                      <a:pt x="3129" y="0"/>
                      <a:pt x="2958" y="967"/>
                    </a:cubicBezTo>
                    <a:cubicBezTo>
                      <a:pt x="2617" y="569"/>
                      <a:pt x="2105" y="284"/>
                      <a:pt x="1650" y="455"/>
                    </a:cubicBezTo>
                    <a:cubicBezTo>
                      <a:pt x="1252" y="626"/>
                      <a:pt x="797" y="1251"/>
                      <a:pt x="1195" y="1650"/>
                    </a:cubicBezTo>
                    <a:cubicBezTo>
                      <a:pt x="0" y="1251"/>
                      <a:pt x="57" y="3982"/>
                      <a:pt x="1195" y="3470"/>
                    </a:cubicBezTo>
                    <a:cubicBezTo>
                      <a:pt x="967" y="4664"/>
                      <a:pt x="3015" y="4551"/>
                      <a:pt x="2845" y="3470"/>
                    </a:cubicBezTo>
                    <a:lnTo>
                      <a:pt x="2845" y="3470"/>
                    </a:lnTo>
                    <a:cubicBezTo>
                      <a:pt x="3129" y="4039"/>
                      <a:pt x="3868" y="3470"/>
                      <a:pt x="3641" y="3299"/>
                    </a:cubicBezTo>
                    <a:cubicBezTo>
                      <a:pt x="3527" y="3185"/>
                      <a:pt x="3755" y="3413"/>
                      <a:pt x="3982" y="3413"/>
                    </a:cubicBezTo>
                    <a:cubicBezTo>
                      <a:pt x="4096" y="3413"/>
                      <a:pt x="4267" y="3242"/>
                      <a:pt x="4437" y="3072"/>
                    </a:cubicBezTo>
                    <a:cubicBezTo>
                      <a:pt x="4665" y="2787"/>
                      <a:pt x="4835" y="2617"/>
                      <a:pt x="4665" y="2503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0"/>
              <p:cNvSpPr/>
              <p:nvPr/>
            </p:nvSpPr>
            <p:spPr>
              <a:xfrm>
                <a:off x="6179825" y="3298663"/>
                <a:ext cx="268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46" extrusionOk="0">
                    <a:moveTo>
                      <a:pt x="699" y="0"/>
                    </a:moveTo>
                    <a:cubicBezTo>
                      <a:pt x="258" y="0"/>
                      <a:pt x="1" y="529"/>
                      <a:pt x="232" y="945"/>
                    </a:cubicBezTo>
                    <a:lnTo>
                      <a:pt x="289" y="945"/>
                    </a:lnTo>
                    <a:cubicBezTo>
                      <a:pt x="103" y="526"/>
                      <a:pt x="297" y="146"/>
                      <a:pt x="686" y="146"/>
                    </a:cubicBezTo>
                    <a:cubicBezTo>
                      <a:pt x="772" y="146"/>
                      <a:pt x="868" y="164"/>
                      <a:pt x="971" y="206"/>
                    </a:cubicBezTo>
                    <a:cubicBezTo>
                      <a:pt x="982" y="217"/>
                      <a:pt x="993" y="221"/>
                      <a:pt x="1003" y="221"/>
                    </a:cubicBezTo>
                    <a:cubicBezTo>
                      <a:pt x="1046" y="221"/>
                      <a:pt x="1074" y="138"/>
                      <a:pt x="1028" y="92"/>
                    </a:cubicBezTo>
                    <a:cubicBezTo>
                      <a:pt x="911" y="28"/>
                      <a:pt x="800" y="0"/>
                      <a:pt x="69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0"/>
              <p:cNvSpPr/>
              <p:nvPr/>
            </p:nvSpPr>
            <p:spPr>
              <a:xfrm>
                <a:off x="6216700" y="3289563"/>
                <a:ext cx="244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457" extrusionOk="0">
                    <a:moveTo>
                      <a:pt x="511" y="0"/>
                    </a:moveTo>
                    <a:cubicBezTo>
                      <a:pt x="252" y="0"/>
                      <a:pt x="0" y="163"/>
                      <a:pt x="65" y="456"/>
                    </a:cubicBezTo>
                    <a:lnTo>
                      <a:pt x="122" y="456"/>
                    </a:lnTo>
                    <a:cubicBezTo>
                      <a:pt x="183" y="212"/>
                      <a:pt x="342" y="99"/>
                      <a:pt x="511" y="99"/>
                    </a:cubicBezTo>
                    <a:cubicBezTo>
                      <a:pt x="658" y="99"/>
                      <a:pt x="813" y="184"/>
                      <a:pt x="918" y="342"/>
                    </a:cubicBezTo>
                    <a:cubicBezTo>
                      <a:pt x="918" y="342"/>
                      <a:pt x="975" y="342"/>
                      <a:pt x="975" y="285"/>
                    </a:cubicBezTo>
                    <a:cubicBezTo>
                      <a:pt x="902" y="91"/>
                      <a:pt x="705" y="0"/>
                      <a:pt x="51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0"/>
              <p:cNvSpPr/>
              <p:nvPr/>
            </p:nvSpPr>
            <p:spPr>
              <a:xfrm>
                <a:off x="6179250" y="3337938"/>
                <a:ext cx="2302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30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0" y="356"/>
                      <a:pt x="215" y="629"/>
                      <a:pt x="498" y="629"/>
                    </a:cubicBezTo>
                    <a:cubicBezTo>
                      <a:pt x="622" y="629"/>
                      <a:pt x="759" y="576"/>
                      <a:pt x="881" y="455"/>
                    </a:cubicBezTo>
                    <a:cubicBezTo>
                      <a:pt x="921" y="415"/>
                      <a:pt x="904" y="375"/>
                      <a:pt x="871" y="375"/>
                    </a:cubicBezTo>
                    <a:cubicBezTo>
                      <a:pt x="857" y="375"/>
                      <a:pt x="840" y="382"/>
                      <a:pt x="824" y="398"/>
                    </a:cubicBezTo>
                    <a:cubicBezTo>
                      <a:pt x="714" y="453"/>
                      <a:pt x="592" y="485"/>
                      <a:pt x="482" y="485"/>
                    </a:cubicBezTo>
                    <a:cubicBezTo>
                      <a:pt x="254" y="485"/>
                      <a:pt x="83" y="347"/>
                      <a:pt x="19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0"/>
              <p:cNvSpPr/>
              <p:nvPr/>
            </p:nvSpPr>
            <p:spPr>
              <a:xfrm>
                <a:off x="6209775" y="3339338"/>
                <a:ext cx="29900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4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7" y="248"/>
                      <a:pt x="496" y="473"/>
                      <a:pt x="805" y="473"/>
                    </a:cubicBezTo>
                    <a:cubicBezTo>
                      <a:pt x="994" y="473"/>
                      <a:pt x="1152" y="388"/>
                      <a:pt x="1195" y="172"/>
                    </a:cubicBezTo>
                    <a:cubicBezTo>
                      <a:pt x="1195" y="131"/>
                      <a:pt x="1167" y="91"/>
                      <a:pt x="1150" y="91"/>
                    </a:cubicBezTo>
                    <a:cubicBezTo>
                      <a:pt x="1143" y="91"/>
                      <a:pt x="1139" y="98"/>
                      <a:pt x="1139" y="115"/>
                    </a:cubicBezTo>
                    <a:cubicBezTo>
                      <a:pt x="1031" y="287"/>
                      <a:pt x="881" y="354"/>
                      <a:pt x="723" y="354"/>
                    </a:cubicBezTo>
                    <a:cubicBezTo>
                      <a:pt x="463" y="354"/>
                      <a:pt x="177" y="177"/>
                      <a:pt x="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0"/>
              <p:cNvSpPr/>
              <p:nvPr/>
            </p:nvSpPr>
            <p:spPr>
              <a:xfrm>
                <a:off x="5965200" y="3167288"/>
                <a:ext cx="1209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949" extrusionOk="0">
                    <a:moveTo>
                      <a:pt x="2276" y="228"/>
                    </a:moveTo>
                    <a:cubicBezTo>
                      <a:pt x="1934" y="910"/>
                      <a:pt x="1764" y="910"/>
                      <a:pt x="1366" y="740"/>
                    </a:cubicBezTo>
                    <a:cubicBezTo>
                      <a:pt x="455" y="455"/>
                      <a:pt x="0" y="1991"/>
                      <a:pt x="967" y="2105"/>
                    </a:cubicBezTo>
                    <a:cubicBezTo>
                      <a:pt x="626" y="2446"/>
                      <a:pt x="399" y="2958"/>
                      <a:pt x="626" y="3413"/>
                    </a:cubicBezTo>
                    <a:cubicBezTo>
                      <a:pt x="854" y="3811"/>
                      <a:pt x="1536" y="4209"/>
                      <a:pt x="1821" y="3754"/>
                    </a:cubicBezTo>
                    <a:cubicBezTo>
                      <a:pt x="1593" y="4949"/>
                      <a:pt x="4323" y="4665"/>
                      <a:pt x="3641" y="3527"/>
                    </a:cubicBezTo>
                    <a:cubicBezTo>
                      <a:pt x="4835" y="3641"/>
                      <a:pt x="4551" y="1593"/>
                      <a:pt x="3470" y="1877"/>
                    </a:cubicBezTo>
                    <a:lnTo>
                      <a:pt x="3470" y="1877"/>
                    </a:lnTo>
                    <a:cubicBezTo>
                      <a:pt x="4039" y="1536"/>
                      <a:pt x="3356" y="853"/>
                      <a:pt x="3243" y="1081"/>
                    </a:cubicBezTo>
                    <a:cubicBezTo>
                      <a:pt x="3129" y="1252"/>
                      <a:pt x="3299" y="967"/>
                      <a:pt x="3299" y="797"/>
                    </a:cubicBezTo>
                    <a:cubicBezTo>
                      <a:pt x="3299" y="683"/>
                      <a:pt x="3129" y="512"/>
                      <a:pt x="2901" y="398"/>
                    </a:cubicBezTo>
                    <a:cubicBezTo>
                      <a:pt x="2617" y="171"/>
                      <a:pt x="2389" y="0"/>
                      <a:pt x="2333" y="17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0"/>
              <p:cNvSpPr/>
              <p:nvPr/>
            </p:nvSpPr>
            <p:spPr>
              <a:xfrm>
                <a:off x="5965200" y="3167288"/>
                <a:ext cx="1209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4949" fill="none" extrusionOk="0">
                    <a:moveTo>
                      <a:pt x="2276" y="228"/>
                    </a:moveTo>
                    <a:cubicBezTo>
                      <a:pt x="1934" y="910"/>
                      <a:pt x="1764" y="910"/>
                      <a:pt x="1366" y="740"/>
                    </a:cubicBezTo>
                    <a:cubicBezTo>
                      <a:pt x="455" y="455"/>
                      <a:pt x="0" y="1991"/>
                      <a:pt x="967" y="2105"/>
                    </a:cubicBezTo>
                    <a:cubicBezTo>
                      <a:pt x="626" y="2446"/>
                      <a:pt x="399" y="2958"/>
                      <a:pt x="626" y="3413"/>
                    </a:cubicBezTo>
                    <a:cubicBezTo>
                      <a:pt x="854" y="3811"/>
                      <a:pt x="1536" y="4209"/>
                      <a:pt x="1821" y="3754"/>
                    </a:cubicBezTo>
                    <a:cubicBezTo>
                      <a:pt x="1593" y="4949"/>
                      <a:pt x="4323" y="4665"/>
                      <a:pt x="3641" y="3527"/>
                    </a:cubicBezTo>
                    <a:cubicBezTo>
                      <a:pt x="4835" y="3641"/>
                      <a:pt x="4551" y="1593"/>
                      <a:pt x="3470" y="1877"/>
                    </a:cubicBezTo>
                    <a:lnTo>
                      <a:pt x="3470" y="1877"/>
                    </a:lnTo>
                    <a:cubicBezTo>
                      <a:pt x="4039" y="1536"/>
                      <a:pt x="3356" y="853"/>
                      <a:pt x="3243" y="1081"/>
                    </a:cubicBezTo>
                    <a:cubicBezTo>
                      <a:pt x="3129" y="1252"/>
                      <a:pt x="3299" y="967"/>
                      <a:pt x="3299" y="797"/>
                    </a:cubicBezTo>
                    <a:cubicBezTo>
                      <a:pt x="3299" y="683"/>
                      <a:pt x="3129" y="512"/>
                      <a:pt x="2901" y="398"/>
                    </a:cubicBezTo>
                    <a:cubicBezTo>
                      <a:pt x="2617" y="171"/>
                      <a:pt x="2389" y="0"/>
                      <a:pt x="2333" y="17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0"/>
              <p:cNvSpPr/>
              <p:nvPr/>
            </p:nvSpPr>
            <p:spPr>
              <a:xfrm>
                <a:off x="5998425" y="3240638"/>
                <a:ext cx="2937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866" extrusionOk="0">
                    <a:moveTo>
                      <a:pt x="266" y="1"/>
                    </a:moveTo>
                    <a:cubicBezTo>
                      <a:pt x="245" y="1"/>
                      <a:pt x="224" y="7"/>
                      <a:pt x="207" y="24"/>
                    </a:cubicBezTo>
                    <a:cubicBezTo>
                      <a:pt x="1" y="520"/>
                      <a:pt x="334" y="865"/>
                      <a:pt x="728" y="865"/>
                    </a:cubicBezTo>
                    <a:cubicBezTo>
                      <a:pt x="876" y="865"/>
                      <a:pt x="1034" y="816"/>
                      <a:pt x="1174" y="707"/>
                    </a:cubicBezTo>
                    <a:lnTo>
                      <a:pt x="1117" y="707"/>
                    </a:lnTo>
                    <a:cubicBezTo>
                      <a:pt x="997" y="747"/>
                      <a:pt x="876" y="787"/>
                      <a:pt x="735" y="787"/>
                    </a:cubicBezTo>
                    <a:cubicBezTo>
                      <a:pt x="677" y="787"/>
                      <a:pt x="615" y="780"/>
                      <a:pt x="548" y="764"/>
                    </a:cubicBezTo>
                    <a:cubicBezTo>
                      <a:pt x="264" y="650"/>
                      <a:pt x="264" y="365"/>
                      <a:pt x="321" y="81"/>
                    </a:cubicBezTo>
                    <a:cubicBezTo>
                      <a:pt x="361" y="41"/>
                      <a:pt x="316" y="1"/>
                      <a:pt x="2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0"/>
              <p:cNvSpPr/>
              <p:nvPr/>
            </p:nvSpPr>
            <p:spPr>
              <a:xfrm>
                <a:off x="5986000" y="3206513"/>
                <a:ext cx="162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900" extrusionOk="0">
                    <a:moveTo>
                      <a:pt x="410" y="0"/>
                    </a:moveTo>
                    <a:cubicBezTo>
                      <a:pt x="396" y="0"/>
                      <a:pt x="380" y="7"/>
                      <a:pt x="363" y="24"/>
                    </a:cubicBezTo>
                    <a:cubicBezTo>
                      <a:pt x="1" y="179"/>
                      <a:pt x="109" y="900"/>
                      <a:pt x="517" y="900"/>
                    </a:cubicBezTo>
                    <a:cubicBezTo>
                      <a:pt x="558" y="900"/>
                      <a:pt x="601" y="893"/>
                      <a:pt x="647" y="877"/>
                    </a:cubicBezTo>
                    <a:cubicBezTo>
                      <a:pt x="192" y="820"/>
                      <a:pt x="135" y="365"/>
                      <a:pt x="420" y="81"/>
                    </a:cubicBezTo>
                    <a:cubicBezTo>
                      <a:pt x="460" y="41"/>
                      <a:pt x="443" y="0"/>
                      <a:pt x="41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0"/>
              <p:cNvSpPr/>
              <p:nvPr/>
            </p:nvSpPr>
            <p:spPr>
              <a:xfrm>
                <a:off x="6041975" y="3240638"/>
                <a:ext cx="1992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95" extrusionOk="0">
                    <a:moveTo>
                      <a:pt x="387" y="1"/>
                    </a:moveTo>
                    <a:cubicBezTo>
                      <a:pt x="371" y="1"/>
                      <a:pt x="342" y="41"/>
                      <a:pt x="342" y="81"/>
                    </a:cubicBezTo>
                    <a:cubicBezTo>
                      <a:pt x="495" y="335"/>
                      <a:pt x="556" y="725"/>
                      <a:pt x="204" y="725"/>
                    </a:cubicBezTo>
                    <a:cubicBezTo>
                      <a:pt x="161" y="725"/>
                      <a:pt x="113" y="719"/>
                      <a:pt x="58" y="707"/>
                    </a:cubicBezTo>
                    <a:cubicBezTo>
                      <a:pt x="58" y="707"/>
                      <a:pt x="1" y="707"/>
                      <a:pt x="58" y="764"/>
                    </a:cubicBezTo>
                    <a:cubicBezTo>
                      <a:pt x="122" y="785"/>
                      <a:pt x="183" y="795"/>
                      <a:pt x="239" y="795"/>
                    </a:cubicBezTo>
                    <a:cubicBezTo>
                      <a:pt x="630" y="795"/>
                      <a:pt x="797" y="322"/>
                      <a:pt x="399" y="24"/>
                    </a:cubicBezTo>
                    <a:cubicBezTo>
                      <a:pt x="399" y="7"/>
                      <a:pt x="394" y="1"/>
                      <a:pt x="38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0"/>
              <p:cNvSpPr/>
              <p:nvPr/>
            </p:nvSpPr>
            <p:spPr>
              <a:xfrm>
                <a:off x="6040575" y="3202838"/>
                <a:ext cx="17075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252" extrusionOk="0">
                    <a:moveTo>
                      <a:pt x="57" y="0"/>
                    </a:moveTo>
                    <a:cubicBezTo>
                      <a:pt x="0" y="0"/>
                      <a:pt x="0" y="57"/>
                      <a:pt x="57" y="114"/>
                    </a:cubicBezTo>
                    <a:cubicBezTo>
                      <a:pt x="512" y="285"/>
                      <a:pt x="284" y="910"/>
                      <a:pt x="57" y="1195"/>
                    </a:cubicBezTo>
                    <a:cubicBezTo>
                      <a:pt x="0" y="1195"/>
                      <a:pt x="57" y="1252"/>
                      <a:pt x="57" y="1252"/>
                    </a:cubicBezTo>
                    <a:cubicBezTo>
                      <a:pt x="398" y="967"/>
                      <a:pt x="683" y="57"/>
                      <a:pt x="5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0"/>
              <p:cNvSpPr/>
              <p:nvPr/>
            </p:nvSpPr>
            <p:spPr>
              <a:xfrm>
                <a:off x="5989375" y="2864388"/>
                <a:ext cx="1422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4438" extrusionOk="0">
                    <a:moveTo>
                      <a:pt x="4608" y="3698"/>
                    </a:moveTo>
                    <a:cubicBezTo>
                      <a:pt x="4380" y="3015"/>
                      <a:pt x="4494" y="2902"/>
                      <a:pt x="4835" y="2674"/>
                    </a:cubicBezTo>
                    <a:cubicBezTo>
                      <a:pt x="5688" y="2219"/>
                      <a:pt x="4892" y="854"/>
                      <a:pt x="4153" y="1479"/>
                    </a:cubicBezTo>
                    <a:cubicBezTo>
                      <a:pt x="4153" y="968"/>
                      <a:pt x="3925" y="456"/>
                      <a:pt x="3413" y="342"/>
                    </a:cubicBezTo>
                    <a:cubicBezTo>
                      <a:pt x="3015" y="228"/>
                      <a:pt x="2276" y="456"/>
                      <a:pt x="2389" y="968"/>
                    </a:cubicBezTo>
                    <a:cubicBezTo>
                      <a:pt x="1650" y="1"/>
                      <a:pt x="0" y="2162"/>
                      <a:pt x="1309" y="2446"/>
                    </a:cubicBezTo>
                    <a:cubicBezTo>
                      <a:pt x="342" y="3243"/>
                      <a:pt x="2048" y="4437"/>
                      <a:pt x="2617" y="3413"/>
                    </a:cubicBezTo>
                    <a:lnTo>
                      <a:pt x="2617" y="3413"/>
                    </a:lnTo>
                    <a:cubicBezTo>
                      <a:pt x="2446" y="4039"/>
                      <a:pt x="3413" y="4096"/>
                      <a:pt x="3356" y="3812"/>
                    </a:cubicBezTo>
                    <a:cubicBezTo>
                      <a:pt x="3299" y="3641"/>
                      <a:pt x="3356" y="3925"/>
                      <a:pt x="3527" y="4039"/>
                    </a:cubicBezTo>
                    <a:cubicBezTo>
                      <a:pt x="3584" y="4153"/>
                      <a:pt x="3868" y="4153"/>
                      <a:pt x="4096" y="4039"/>
                    </a:cubicBezTo>
                    <a:cubicBezTo>
                      <a:pt x="4437" y="3982"/>
                      <a:pt x="4665" y="3925"/>
                      <a:pt x="4608" y="3755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0"/>
              <p:cNvSpPr/>
              <p:nvPr/>
            </p:nvSpPr>
            <p:spPr>
              <a:xfrm>
                <a:off x="5989375" y="2864388"/>
                <a:ext cx="14222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4438" fill="none" extrusionOk="0">
                    <a:moveTo>
                      <a:pt x="4608" y="3698"/>
                    </a:moveTo>
                    <a:cubicBezTo>
                      <a:pt x="4380" y="3015"/>
                      <a:pt x="4494" y="2902"/>
                      <a:pt x="4835" y="2674"/>
                    </a:cubicBezTo>
                    <a:cubicBezTo>
                      <a:pt x="5688" y="2219"/>
                      <a:pt x="4892" y="854"/>
                      <a:pt x="4153" y="1479"/>
                    </a:cubicBezTo>
                    <a:cubicBezTo>
                      <a:pt x="4153" y="968"/>
                      <a:pt x="3925" y="456"/>
                      <a:pt x="3413" y="342"/>
                    </a:cubicBezTo>
                    <a:cubicBezTo>
                      <a:pt x="3015" y="228"/>
                      <a:pt x="2276" y="456"/>
                      <a:pt x="2389" y="968"/>
                    </a:cubicBezTo>
                    <a:cubicBezTo>
                      <a:pt x="1650" y="1"/>
                      <a:pt x="0" y="2162"/>
                      <a:pt x="1309" y="2446"/>
                    </a:cubicBezTo>
                    <a:cubicBezTo>
                      <a:pt x="342" y="3243"/>
                      <a:pt x="2048" y="4437"/>
                      <a:pt x="2617" y="3413"/>
                    </a:cubicBezTo>
                    <a:lnTo>
                      <a:pt x="2617" y="3413"/>
                    </a:lnTo>
                    <a:cubicBezTo>
                      <a:pt x="2446" y="4039"/>
                      <a:pt x="3413" y="4096"/>
                      <a:pt x="3356" y="3812"/>
                    </a:cubicBezTo>
                    <a:cubicBezTo>
                      <a:pt x="3299" y="3641"/>
                      <a:pt x="3356" y="3925"/>
                      <a:pt x="3527" y="4039"/>
                    </a:cubicBezTo>
                    <a:cubicBezTo>
                      <a:pt x="3584" y="4153"/>
                      <a:pt x="3868" y="4153"/>
                      <a:pt x="4096" y="4039"/>
                    </a:cubicBezTo>
                    <a:cubicBezTo>
                      <a:pt x="4437" y="3982"/>
                      <a:pt x="4665" y="3925"/>
                      <a:pt x="4608" y="3755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0"/>
              <p:cNvSpPr/>
              <p:nvPr/>
            </p:nvSpPr>
            <p:spPr>
              <a:xfrm>
                <a:off x="6039150" y="2886788"/>
                <a:ext cx="284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641" extrusionOk="0">
                    <a:moveTo>
                      <a:pt x="603" y="1"/>
                    </a:moveTo>
                    <a:cubicBezTo>
                      <a:pt x="316" y="1"/>
                      <a:pt x="33" y="244"/>
                      <a:pt x="0" y="640"/>
                    </a:cubicBezTo>
                    <a:lnTo>
                      <a:pt x="57" y="640"/>
                    </a:lnTo>
                    <a:cubicBezTo>
                      <a:pt x="114" y="413"/>
                      <a:pt x="228" y="242"/>
                      <a:pt x="398" y="128"/>
                    </a:cubicBezTo>
                    <a:cubicBezTo>
                      <a:pt x="459" y="92"/>
                      <a:pt x="517" y="76"/>
                      <a:pt x="572" y="76"/>
                    </a:cubicBezTo>
                    <a:cubicBezTo>
                      <a:pt x="775" y="76"/>
                      <a:pt x="935" y="291"/>
                      <a:pt x="1024" y="470"/>
                    </a:cubicBezTo>
                    <a:cubicBezTo>
                      <a:pt x="1024" y="486"/>
                      <a:pt x="1034" y="493"/>
                      <a:pt x="1048" y="493"/>
                    </a:cubicBezTo>
                    <a:cubicBezTo>
                      <a:pt x="1081" y="493"/>
                      <a:pt x="1138" y="453"/>
                      <a:pt x="1138" y="413"/>
                    </a:cubicBezTo>
                    <a:cubicBezTo>
                      <a:pt x="1019" y="127"/>
                      <a:pt x="810" y="1"/>
                      <a:pt x="60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0"/>
              <p:cNvSpPr/>
              <p:nvPr/>
            </p:nvSpPr>
            <p:spPr>
              <a:xfrm>
                <a:off x="6078950" y="2899463"/>
                <a:ext cx="219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32" extrusionOk="0">
                    <a:moveTo>
                      <a:pt x="291" y="0"/>
                    </a:moveTo>
                    <a:cubicBezTo>
                      <a:pt x="176" y="0"/>
                      <a:pt x="68" y="55"/>
                      <a:pt x="1" y="190"/>
                    </a:cubicBezTo>
                    <a:cubicBezTo>
                      <a:pt x="97" y="110"/>
                      <a:pt x="198" y="75"/>
                      <a:pt x="291" y="75"/>
                    </a:cubicBezTo>
                    <a:cubicBezTo>
                      <a:pt x="530" y="75"/>
                      <a:pt x="724" y="302"/>
                      <a:pt x="683" y="588"/>
                    </a:cubicBezTo>
                    <a:cubicBezTo>
                      <a:pt x="683" y="617"/>
                      <a:pt x="712" y="631"/>
                      <a:pt x="740" y="631"/>
                    </a:cubicBezTo>
                    <a:cubicBezTo>
                      <a:pt x="769" y="631"/>
                      <a:pt x="797" y="617"/>
                      <a:pt x="797" y="588"/>
                    </a:cubicBezTo>
                    <a:cubicBezTo>
                      <a:pt x="877" y="308"/>
                      <a:pt x="563" y="0"/>
                      <a:pt x="29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0"/>
              <p:cNvSpPr/>
              <p:nvPr/>
            </p:nvSpPr>
            <p:spPr>
              <a:xfrm>
                <a:off x="6015575" y="2912738"/>
                <a:ext cx="207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01" extrusionOk="0">
                    <a:moveTo>
                      <a:pt x="488" y="1"/>
                    </a:moveTo>
                    <a:lnTo>
                      <a:pt x="488" y="1"/>
                    </a:lnTo>
                    <a:cubicBezTo>
                      <a:pt x="0" y="272"/>
                      <a:pt x="236" y="801"/>
                      <a:pt x="702" y="801"/>
                    </a:cubicBezTo>
                    <a:cubicBezTo>
                      <a:pt x="725" y="801"/>
                      <a:pt x="748" y="800"/>
                      <a:pt x="773" y="797"/>
                    </a:cubicBezTo>
                    <a:cubicBezTo>
                      <a:pt x="829" y="797"/>
                      <a:pt x="829" y="740"/>
                      <a:pt x="773" y="683"/>
                    </a:cubicBezTo>
                    <a:cubicBezTo>
                      <a:pt x="431" y="626"/>
                      <a:pt x="33" y="342"/>
                      <a:pt x="488" y="57"/>
                    </a:cubicBezTo>
                    <a:cubicBezTo>
                      <a:pt x="545" y="57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0"/>
              <p:cNvSpPr/>
              <p:nvPr/>
            </p:nvSpPr>
            <p:spPr>
              <a:xfrm>
                <a:off x="6046525" y="2929813"/>
                <a:ext cx="23925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62" extrusionOk="0">
                    <a:moveTo>
                      <a:pt x="46" y="0"/>
                    </a:moveTo>
                    <a:cubicBezTo>
                      <a:pt x="0" y="369"/>
                      <a:pt x="290" y="961"/>
                      <a:pt x="644" y="961"/>
                    </a:cubicBezTo>
                    <a:cubicBezTo>
                      <a:pt x="727" y="961"/>
                      <a:pt x="813" y="929"/>
                      <a:pt x="900" y="853"/>
                    </a:cubicBezTo>
                    <a:cubicBezTo>
                      <a:pt x="957" y="796"/>
                      <a:pt x="900" y="740"/>
                      <a:pt x="900" y="740"/>
                    </a:cubicBezTo>
                    <a:cubicBezTo>
                      <a:pt x="819" y="776"/>
                      <a:pt x="744" y="792"/>
                      <a:pt x="674" y="792"/>
                    </a:cubicBezTo>
                    <a:cubicBezTo>
                      <a:pt x="304" y="792"/>
                      <a:pt x="94" y="335"/>
                      <a:pt x="4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0"/>
              <p:cNvSpPr/>
              <p:nvPr/>
            </p:nvSpPr>
            <p:spPr>
              <a:xfrm>
                <a:off x="6169975" y="2988113"/>
                <a:ext cx="112350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689" extrusionOk="0">
                    <a:moveTo>
                      <a:pt x="3868" y="1138"/>
                    </a:moveTo>
                    <a:cubicBezTo>
                      <a:pt x="3129" y="1365"/>
                      <a:pt x="3015" y="1252"/>
                      <a:pt x="2844" y="853"/>
                    </a:cubicBezTo>
                    <a:cubicBezTo>
                      <a:pt x="2389" y="0"/>
                      <a:pt x="967" y="740"/>
                      <a:pt x="1593" y="1479"/>
                    </a:cubicBezTo>
                    <a:cubicBezTo>
                      <a:pt x="1081" y="1536"/>
                      <a:pt x="569" y="1707"/>
                      <a:pt x="398" y="2219"/>
                    </a:cubicBezTo>
                    <a:cubicBezTo>
                      <a:pt x="285" y="2617"/>
                      <a:pt x="512" y="3356"/>
                      <a:pt x="1024" y="3299"/>
                    </a:cubicBezTo>
                    <a:cubicBezTo>
                      <a:pt x="0" y="3982"/>
                      <a:pt x="2162" y="5688"/>
                      <a:pt x="2446" y="4437"/>
                    </a:cubicBezTo>
                    <a:cubicBezTo>
                      <a:pt x="3242" y="5347"/>
                      <a:pt x="4494" y="3698"/>
                      <a:pt x="3470" y="3129"/>
                    </a:cubicBezTo>
                    <a:lnTo>
                      <a:pt x="3470" y="3129"/>
                    </a:lnTo>
                    <a:cubicBezTo>
                      <a:pt x="4096" y="3299"/>
                      <a:pt x="4153" y="2332"/>
                      <a:pt x="3868" y="2446"/>
                    </a:cubicBezTo>
                    <a:cubicBezTo>
                      <a:pt x="3698" y="2446"/>
                      <a:pt x="4039" y="2389"/>
                      <a:pt x="4153" y="2219"/>
                    </a:cubicBezTo>
                    <a:cubicBezTo>
                      <a:pt x="4266" y="2162"/>
                      <a:pt x="4266" y="1934"/>
                      <a:pt x="4153" y="1650"/>
                    </a:cubicBezTo>
                    <a:cubicBezTo>
                      <a:pt x="4096" y="1309"/>
                      <a:pt x="4039" y="1081"/>
                      <a:pt x="3868" y="113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0"/>
              <p:cNvSpPr/>
              <p:nvPr/>
            </p:nvSpPr>
            <p:spPr>
              <a:xfrm>
                <a:off x="6169975" y="2988113"/>
                <a:ext cx="112350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689" fill="none" extrusionOk="0">
                    <a:moveTo>
                      <a:pt x="3868" y="1138"/>
                    </a:moveTo>
                    <a:cubicBezTo>
                      <a:pt x="3129" y="1365"/>
                      <a:pt x="3015" y="1252"/>
                      <a:pt x="2844" y="853"/>
                    </a:cubicBezTo>
                    <a:cubicBezTo>
                      <a:pt x="2389" y="0"/>
                      <a:pt x="967" y="740"/>
                      <a:pt x="1593" y="1479"/>
                    </a:cubicBezTo>
                    <a:cubicBezTo>
                      <a:pt x="1081" y="1536"/>
                      <a:pt x="569" y="1707"/>
                      <a:pt x="398" y="2219"/>
                    </a:cubicBezTo>
                    <a:cubicBezTo>
                      <a:pt x="285" y="2617"/>
                      <a:pt x="512" y="3356"/>
                      <a:pt x="1024" y="3299"/>
                    </a:cubicBezTo>
                    <a:cubicBezTo>
                      <a:pt x="0" y="3982"/>
                      <a:pt x="2162" y="5688"/>
                      <a:pt x="2446" y="4437"/>
                    </a:cubicBezTo>
                    <a:cubicBezTo>
                      <a:pt x="3242" y="5347"/>
                      <a:pt x="4494" y="3698"/>
                      <a:pt x="3470" y="3129"/>
                    </a:cubicBezTo>
                    <a:lnTo>
                      <a:pt x="3470" y="3129"/>
                    </a:lnTo>
                    <a:cubicBezTo>
                      <a:pt x="4096" y="3299"/>
                      <a:pt x="4153" y="2332"/>
                      <a:pt x="3868" y="2446"/>
                    </a:cubicBezTo>
                    <a:cubicBezTo>
                      <a:pt x="3698" y="2446"/>
                      <a:pt x="4039" y="2389"/>
                      <a:pt x="4153" y="2219"/>
                    </a:cubicBezTo>
                    <a:cubicBezTo>
                      <a:pt x="4266" y="2162"/>
                      <a:pt x="4266" y="1934"/>
                      <a:pt x="4153" y="1650"/>
                    </a:cubicBezTo>
                    <a:cubicBezTo>
                      <a:pt x="4096" y="1309"/>
                      <a:pt x="4039" y="1081"/>
                      <a:pt x="3868" y="113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0"/>
              <p:cNvSpPr/>
              <p:nvPr/>
            </p:nvSpPr>
            <p:spPr>
              <a:xfrm>
                <a:off x="6188450" y="3052088"/>
                <a:ext cx="213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39" extrusionOk="0">
                    <a:moveTo>
                      <a:pt x="626" y="1"/>
                    </a:moveTo>
                    <a:cubicBezTo>
                      <a:pt x="1" y="228"/>
                      <a:pt x="171" y="1025"/>
                      <a:pt x="797" y="1139"/>
                    </a:cubicBezTo>
                    <a:cubicBezTo>
                      <a:pt x="854" y="1139"/>
                      <a:pt x="854" y="1082"/>
                      <a:pt x="854" y="1082"/>
                    </a:cubicBezTo>
                    <a:cubicBezTo>
                      <a:pt x="626" y="1025"/>
                      <a:pt x="456" y="911"/>
                      <a:pt x="399" y="740"/>
                    </a:cubicBezTo>
                    <a:cubicBezTo>
                      <a:pt x="228" y="456"/>
                      <a:pt x="456" y="228"/>
                      <a:pt x="683" y="115"/>
                    </a:cubicBezTo>
                    <a:cubicBezTo>
                      <a:pt x="740" y="58"/>
                      <a:pt x="683" y="1"/>
                      <a:pt x="62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0"/>
              <p:cNvSpPr/>
              <p:nvPr/>
            </p:nvSpPr>
            <p:spPr>
              <a:xfrm>
                <a:off x="6202125" y="3020488"/>
                <a:ext cx="219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10" extrusionOk="0">
                    <a:moveTo>
                      <a:pt x="728" y="1"/>
                    </a:moveTo>
                    <a:cubicBezTo>
                      <a:pt x="357" y="1"/>
                      <a:pt x="0" y="600"/>
                      <a:pt x="421" y="810"/>
                    </a:cubicBezTo>
                    <a:cubicBezTo>
                      <a:pt x="155" y="491"/>
                      <a:pt x="386" y="122"/>
                      <a:pt x="743" y="122"/>
                    </a:cubicBezTo>
                    <a:cubicBezTo>
                      <a:pt x="768" y="122"/>
                      <a:pt x="793" y="124"/>
                      <a:pt x="819" y="127"/>
                    </a:cubicBezTo>
                    <a:cubicBezTo>
                      <a:pt x="876" y="127"/>
                      <a:pt x="876" y="14"/>
                      <a:pt x="819" y="14"/>
                    </a:cubicBezTo>
                    <a:cubicBezTo>
                      <a:pt x="789" y="5"/>
                      <a:pt x="758" y="1"/>
                      <a:pt x="72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0"/>
              <p:cNvSpPr/>
              <p:nvPr/>
            </p:nvSpPr>
            <p:spPr>
              <a:xfrm>
                <a:off x="6219750" y="3084163"/>
                <a:ext cx="208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596" extrusionOk="0">
                    <a:moveTo>
                      <a:pt x="712" y="1"/>
                    </a:moveTo>
                    <a:cubicBezTo>
                      <a:pt x="695" y="1"/>
                      <a:pt x="683" y="7"/>
                      <a:pt x="683" y="26"/>
                    </a:cubicBezTo>
                    <a:cubicBezTo>
                      <a:pt x="644" y="258"/>
                      <a:pt x="501" y="515"/>
                      <a:pt x="306" y="515"/>
                    </a:cubicBezTo>
                    <a:cubicBezTo>
                      <a:pt x="214" y="515"/>
                      <a:pt x="110" y="457"/>
                      <a:pt x="0" y="311"/>
                    </a:cubicBezTo>
                    <a:lnTo>
                      <a:pt x="0" y="311"/>
                    </a:lnTo>
                    <a:cubicBezTo>
                      <a:pt x="88" y="508"/>
                      <a:pt x="235" y="596"/>
                      <a:pt x="380" y="596"/>
                    </a:cubicBezTo>
                    <a:cubicBezTo>
                      <a:pt x="609" y="596"/>
                      <a:pt x="831" y="375"/>
                      <a:pt x="796" y="26"/>
                    </a:cubicBezTo>
                    <a:cubicBezTo>
                      <a:pt x="796" y="26"/>
                      <a:pt x="746" y="1"/>
                      <a:pt x="71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0"/>
              <p:cNvSpPr/>
              <p:nvPr/>
            </p:nvSpPr>
            <p:spPr>
              <a:xfrm>
                <a:off x="6236800" y="3050688"/>
                <a:ext cx="3075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915" extrusionOk="0">
                    <a:moveTo>
                      <a:pt x="854" y="0"/>
                    </a:moveTo>
                    <a:cubicBezTo>
                      <a:pt x="797" y="0"/>
                      <a:pt x="797" y="57"/>
                      <a:pt x="797" y="57"/>
                    </a:cubicBezTo>
                    <a:cubicBezTo>
                      <a:pt x="1025" y="569"/>
                      <a:pt x="399" y="796"/>
                      <a:pt x="1" y="853"/>
                    </a:cubicBezTo>
                    <a:cubicBezTo>
                      <a:pt x="1" y="853"/>
                      <a:pt x="1" y="910"/>
                      <a:pt x="1" y="910"/>
                    </a:cubicBezTo>
                    <a:cubicBezTo>
                      <a:pt x="27" y="913"/>
                      <a:pt x="54" y="915"/>
                      <a:pt x="82" y="915"/>
                    </a:cubicBezTo>
                    <a:cubicBezTo>
                      <a:pt x="543" y="915"/>
                      <a:pt x="1229" y="483"/>
                      <a:pt x="85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0"/>
              <p:cNvSpPr/>
              <p:nvPr/>
            </p:nvSpPr>
            <p:spPr>
              <a:xfrm>
                <a:off x="6387550" y="2830263"/>
                <a:ext cx="132250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5689" extrusionOk="0">
                    <a:moveTo>
                      <a:pt x="3015" y="171"/>
                    </a:moveTo>
                    <a:cubicBezTo>
                      <a:pt x="2446" y="911"/>
                      <a:pt x="2275" y="854"/>
                      <a:pt x="1820" y="626"/>
                    </a:cubicBezTo>
                    <a:cubicBezTo>
                      <a:pt x="910" y="57"/>
                      <a:pt x="0" y="1707"/>
                      <a:pt x="1081" y="2048"/>
                    </a:cubicBezTo>
                    <a:cubicBezTo>
                      <a:pt x="626" y="2389"/>
                      <a:pt x="228" y="2901"/>
                      <a:pt x="398" y="3527"/>
                    </a:cubicBezTo>
                    <a:cubicBezTo>
                      <a:pt x="569" y="3982"/>
                      <a:pt x="1251" y="4551"/>
                      <a:pt x="1706" y="4096"/>
                    </a:cubicBezTo>
                    <a:cubicBezTo>
                      <a:pt x="1195" y="5461"/>
                      <a:pt x="4323" y="5689"/>
                      <a:pt x="3811" y="4267"/>
                    </a:cubicBezTo>
                    <a:cubicBezTo>
                      <a:pt x="5176" y="4665"/>
                      <a:pt x="5290" y="2276"/>
                      <a:pt x="3982" y="2389"/>
                    </a:cubicBezTo>
                    <a:lnTo>
                      <a:pt x="3982" y="2389"/>
                    </a:lnTo>
                    <a:cubicBezTo>
                      <a:pt x="4664" y="2105"/>
                      <a:pt x="4095" y="1195"/>
                      <a:pt x="3868" y="1422"/>
                    </a:cubicBezTo>
                    <a:cubicBezTo>
                      <a:pt x="3754" y="1593"/>
                      <a:pt x="3982" y="1309"/>
                      <a:pt x="4039" y="1081"/>
                    </a:cubicBezTo>
                    <a:cubicBezTo>
                      <a:pt x="4039" y="911"/>
                      <a:pt x="3868" y="683"/>
                      <a:pt x="3640" y="512"/>
                    </a:cubicBezTo>
                    <a:cubicBezTo>
                      <a:pt x="3356" y="228"/>
                      <a:pt x="3185" y="0"/>
                      <a:pt x="3015" y="17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0"/>
              <p:cNvSpPr/>
              <p:nvPr/>
            </p:nvSpPr>
            <p:spPr>
              <a:xfrm>
                <a:off x="6387550" y="2830263"/>
                <a:ext cx="132250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5689" fill="none" extrusionOk="0">
                    <a:moveTo>
                      <a:pt x="3015" y="171"/>
                    </a:moveTo>
                    <a:cubicBezTo>
                      <a:pt x="2446" y="911"/>
                      <a:pt x="2275" y="854"/>
                      <a:pt x="1820" y="626"/>
                    </a:cubicBezTo>
                    <a:cubicBezTo>
                      <a:pt x="910" y="57"/>
                      <a:pt x="0" y="1707"/>
                      <a:pt x="1081" y="2048"/>
                    </a:cubicBezTo>
                    <a:cubicBezTo>
                      <a:pt x="626" y="2389"/>
                      <a:pt x="228" y="2901"/>
                      <a:pt x="398" y="3527"/>
                    </a:cubicBezTo>
                    <a:cubicBezTo>
                      <a:pt x="569" y="3982"/>
                      <a:pt x="1251" y="4551"/>
                      <a:pt x="1706" y="4096"/>
                    </a:cubicBezTo>
                    <a:cubicBezTo>
                      <a:pt x="1195" y="5461"/>
                      <a:pt x="4323" y="5689"/>
                      <a:pt x="3811" y="4267"/>
                    </a:cubicBezTo>
                    <a:cubicBezTo>
                      <a:pt x="5176" y="4665"/>
                      <a:pt x="5290" y="2276"/>
                      <a:pt x="3982" y="2389"/>
                    </a:cubicBezTo>
                    <a:lnTo>
                      <a:pt x="3982" y="2389"/>
                    </a:lnTo>
                    <a:cubicBezTo>
                      <a:pt x="4664" y="2105"/>
                      <a:pt x="4095" y="1195"/>
                      <a:pt x="3868" y="1422"/>
                    </a:cubicBezTo>
                    <a:cubicBezTo>
                      <a:pt x="3754" y="1593"/>
                      <a:pt x="3982" y="1309"/>
                      <a:pt x="4039" y="1081"/>
                    </a:cubicBezTo>
                    <a:cubicBezTo>
                      <a:pt x="4039" y="911"/>
                      <a:pt x="3868" y="683"/>
                      <a:pt x="3640" y="512"/>
                    </a:cubicBezTo>
                    <a:cubicBezTo>
                      <a:pt x="3356" y="228"/>
                      <a:pt x="3185" y="0"/>
                      <a:pt x="3015" y="17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0"/>
              <p:cNvSpPr/>
              <p:nvPr/>
            </p:nvSpPr>
            <p:spPr>
              <a:xfrm>
                <a:off x="6417050" y="2910388"/>
                <a:ext cx="316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045" extrusionOk="0">
                    <a:moveTo>
                      <a:pt x="451" y="0"/>
                    </a:moveTo>
                    <a:cubicBezTo>
                      <a:pt x="432" y="0"/>
                      <a:pt x="413" y="14"/>
                      <a:pt x="413" y="38"/>
                    </a:cubicBezTo>
                    <a:cubicBezTo>
                      <a:pt x="1" y="541"/>
                      <a:pt x="399" y="1044"/>
                      <a:pt x="896" y="1044"/>
                    </a:cubicBezTo>
                    <a:cubicBezTo>
                      <a:pt x="1017" y="1044"/>
                      <a:pt x="1144" y="1015"/>
                      <a:pt x="1266" y="948"/>
                    </a:cubicBezTo>
                    <a:lnTo>
                      <a:pt x="1266" y="948"/>
                    </a:lnTo>
                    <a:cubicBezTo>
                      <a:pt x="1172" y="971"/>
                      <a:pt x="1077" y="985"/>
                      <a:pt x="983" y="985"/>
                    </a:cubicBezTo>
                    <a:cubicBezTo>
                      <a:pt x="850" y="985"/>
                      <a:pt x="717" y="958"/>
                      <a:pt x="583" y="891"/>
                    </a:cubicBezTo>
                    <a:cubicBezTo>
                      <a:pt x="242" y="663"/>
                      <a:pt x="299" y="322"/>
                      <a:pt x="470" y="95"/>
                    </a:cubicBezTo>
                    <a:cubicBezTo>
                      <a:pt x="503" y="28"/>
                      <a:pt x="478" y="0"/>
                      <a:pt x="45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0"/>
              <p:cNvSpPr/>
              <p:nvPr/>
            </p:nvSpPr>
            <p:spPr>
              <a:xfrm>
                <a:off x="6411750" y="2868663"/>
                <a:ext cx="1562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033" extrusionOk="0">
                    <a:moveTo>
                      <a:pt x="511" y="0"/>
                    </a:moveTo>
                    <a:cubicBezTo>
                      <a:pt x="26" y="108"/>
                      <a:pt x="0" y="1033"/>
                      <a:pt x="531" y="1033"/>
                    </a:cubicBezTo>
                    <a:cubicBezTo>
                      <a:pt x="561" y="1033"/>
                      <a:pt x="592" y="1030"/>
                      <a:pt x="625" y="1024"/>
                    </a:cubicBezTo>
                    <a:cubicBezTo>
                      <a:pt x="113" y="853"/>
                      <a:pt x="113" y="285"/>
                      <a:pt x="568" y="57"/>
                    </a:cubicBezTo>
                    <a:cubicBezTo>
                      <a:pt x="568" y="57"/>
                      <a:pt x="568" y="0"/>
                      <a:pt x="51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0"/>
              <p:cNvSpPr/>
              <p:nvPr/>
            </p:nvSpPr>
            <p:spPr>
              <a:xfrm>
                <a:off x="6467175" y="2919263"/>
                <a:ext cx="222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862" extrusionOk="0">
                    <a:moveTo>
                      <a:pt x="532" y="0"/>
                    </a:moveTo>
                    <a:cubicBezTo>
                      <a:pt x="512" y="0"/>
                      <a:pt x="512" y="41"/>
                      <a:pt x="512" y="81"/>
                    </a:cubicBezTo>
                    <a:cubicBezTo>
                      <a:pt x="654" y="411"/>
                      <a:pt x="600" y="820"/>
                      <a:pt x="253" y="820"/>
                    </a:cubicBezTo>
                    <a:cubicBezTo>
                      <a:pt x="181" y="820"/>
                      <a:pt x="97" y="802"/>
                      <a:pt x="0" y="763"/>
                    </a:cubicBezTo>
                    <a:lnTo>
                      <a:pt x="0" y="763"/>
                    </a:lnTo>
                    <a:cubicBezTo>
                      <a:pt x="114" y="832"/>
                      <a:pt x="221" y="861"/>
                      <a:pt x="316" y="861"/>
                    </a:cubicBezTo>
                    <a:cubicBezTo>
                      <a:pt x="697" y="861"/>
                      <a:pt x="888" y="388"/>
                      <a:pt x="569" y="24"/>
                    </a:cubicBezTo>
                    <a:cubicBezTo>
                      <a:pt x="553" y="7"/>
                      <a:pt x="541" y="0"/>
                      <a:pt x="53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0"/>
              <p:cNvSpPr/>
              <p:nvPr/>
            </p:nvSpPr>
            <p:spPr>
              <a:xfrm>
                <a:off x="6471450" y="2874338"/>
                <a:ext cx="242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366" extrusionOk="0">
                    <a:moveTo>
                      <a:pt x="228" y="1"/>
                    </a:moveTo>
                    <a:cubicBezTo>
                      <a:pt x="228" y="1"/>
                      <a:pt x="171" y="58"/>
                      <a:pt x="228" y="115"/>
                    </a:cubicBezTo>
                    <a:cubicBezTo>
                      <a:pt x="739" y="399"/>
                      <a:pt x="341" y="1081"/>
                      <a:pt x="0" y="1366"/>
                    </a:cubicBezTo>
                    <a:cubicBezTo>
                      <a:pt x="455" y="1195"/>
                      <a:pt x="967" y="228"/>
                      <a:pt x="22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0"/>
              <p:cNvSpPr/>
              <p:nvPr/>
            </p:nvSpPr>
            <p:spPr>
              <a:xfrm>
                <a:off x="6373325" y="2577138"/>
                <a:ext cx="1635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5007" extrusionOk="0">
                    <a:moveTo>
                      <a:pt x="5575" y="3755"/>
                    </a:moveTo>
                    <a:cubicBezTo>
                      <a:pt x="5176" y="2958"/>
                      <a:pt x="5233" y="2788"/>
                      <a:pt x="5631" y="2503"/>
                    </a:cubicBezTo>
                    <a:cubicBezTo>
                      <a:pt x="6542" y="1821"/>
                      <a:pt x="5347" y="399"/>
                      <a:pt x="4608" y="1252"/>
                    </a:cubicBezTo>
                    <a:cubicBezTo>
                      <a:pt x="4494" y="683"/>
                      <a:pt x="4153" y="114"/>
                      <a:pt x="3527" y="57"/>
                    </a:cubicBezTo>
                    <a:cubicBezTo>
                      <a:pt x="3015" y="1"/>
                      <a:pt x="2275" y="399"/>
                      <a:pt x="2503" y="1024"/>
                    </a:cubicBezTo>
                    <a:cubicBezTo>
                      <a:pt x="1479" y="1"/>
                      <a:pt x="0" y="2845"/>
                      <a:pt x="1536" y="2902"/>
                    </a:cubicBezTo>
                    <a:cubicBezTo>
                      <a:pt x="569" y="3982"/>
                      <a:pt x="2787" y="5006"/>
                      <a:pt x="3186" y="3755"/>
                    </a:cubicBezTo>
                    <a:lnTo>
                      <a:pt x="3186" y="3755"/>
                    </a:lnTo>
                    <a:cubicBezTo>
                      <a:pt x="3129" y="4551"/>
                      <a:pt x="4209" y="4380"/>
                      <a:pt x="4096" y="4096"/>
                    </a:cubicBezTo>
                    <a:cubicBezTo>
                      <a:pt x="4039" y="3869"/>
                      <a:pt x="4153" y="4210"/>
                      <a:pt x="4380" y="4324"/>
                    </a:cubicBezTo>
                    <a:cubicBezTo>
                      <a:pt x="4494" y="4437"/>
                      <a:pt x="4778" y="4380"/>
                      <a:pt x="5006" y="4210"/>
                    </a:cubicBezTo>
                    <a:cubicBezTo>
                      <a:pt x="5404" y="4039"/>
                      <a:pt x="5688" y="3982"/>
                      <a:pt x="5575" y="3755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0"/>
              <p:cNvSpPr/>
              <p:nvPr/>
            </p:nvSpPr>
            <p:spPr>
              <a:xfrm>
                <a:off x="6373325" y="2577138"/>
                <a:ext cx="1635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5007" fill="none" extrusionOk="0">
                    <a:moveTo>
                      <a:pt x="5575" y="3755"/>
                    </a:moveTo>
                    <a:cubicBezTo>
                      <a:pt x="5176" y="2958"/>
                      <a:pt x="5233" y="2788"/>
                      <a:pt x="5631" y="2503"/>
                    </a:cubicBezTo>
                    <a:cubicBezTo>
                      <a:pt x="6542" y="1821"/>
                      <a:pt x="5347" y="399"/>
                      <a:pt x="4608" y="1252"/>
                    </a:cubicBezTo>
                    <a:cubicBezTo>
                      <a:pt x="4494" y="683"/>
                      <a:pt x="4153" y="114"/>
                      <a:pt x="3527" y="57"/>
                    </a:cubicBezTo>
                    <a:cubicBezTo>
                      <a:pt x="3015" y="1"/>
                      <a:pt x="2275" y="399"/>
                      <a:pt x="2503" y="1024"/>
                    </a:cubicBezTo>
                    <a:cubicBezTo>
                      <a:pt x="1479" y="1"/>
                      <a:pt x="0" y="2845"/>
                      <a:pt x="1536" y="2902"/>
                    </a:cubicBezTo>
                    <a:cubicBezTo>
                      <a:pt x="569" y="3982"/>
                      <a:pt x="2787" y="5006"/>
                      <a:pt x="3186" y="3755"/>
                    </a:cubicBezTo>
                    <a:lnTo>
                      <a:pt x="3186" y="3755"/>
                    </a:lnTo>
                    <a:cubicBezTo>
                      <a:pt x="3129" y="4551"/>
                      <a:pt x="4209" y="4380"/>
                      <a:pt x="4096" y="4096"/>
                    </a:cubicBezTo>
                    <a:cubicBezTo>
                      <a:pt x="4039" y="3869"/>
                      <a:pt x="4153" y="4210"/>
                      <a:pt x="4380" y="4324"/>
                    </a:cubicBezTo>
                    <a:cubicBezTo>
                      <a:pt x="4494" y="4437"/>
                      <a:pt x="4778" y="4380"/>
                      <a:pt x="5006" y="4210"/>
                    </a:cubicBezTo>
                    <a:cubicBezTo>
                      <a:pt x="5404" y="4039"/>
                      <a:pt x="5688" y="3982"/>
                      <a:pt x="5575" y="3755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0"/>
              <p:cNvSpPr/>
              <p:nvPr/>
            </p:nvSpPr>
            <p:spPr>
              <a:xfrm>
                <a:off x="6426450" y="2599638"/>
                <a:ext cx="3180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08" extrusionOk="0">
                    <a:moveTo>
                      <a:pt x="688" y="1"/>
                    </a:moveTo>
                    <a:cubicBezTo>
                      <a:pt x="337" y="1"/>
                      <a:pt x="0" y="334"/>
                      <a:pt x="37" y="807"/>
                    </a:cubicBezTo>
                    <a:cubicBezTo>
                      <a:pt x="37" y="580"/>
                      <a:pt x="150" y="352"/>
                      <a:pt x="321" y="238"/>
                    </a:cubicBezTo>
                    <a:cubicBezTo>
                      <a:pt x="424" y="135"/>
                      <a:pt x="534" y="92"/>
                      <a:pt x="641" y="92"/>
                    </a:cubicBezTo>
                    <a:cubicBezTo>
                      <a:pt x="830" y="92"/>
                      <a:pt x="1009" y="227"/>
                      <a:pt x="1117" y="409"/>
                    </a:cubicBezTo>
                    <a:cubicBezTo>
                      <a:pt x="1134" y="426"/>
                      <a:pt x="1156" y="432"/>
                      <a:pt x="1176" y="432"/>
                    </a:cubicBezTo>
                    <a:cubicBezTo>
                      <a:pt x="1226" y="432"/>
                      <a:pt x="1271" y="392"/>
                      <a:pt x="1231" y="352"/>
                    </a:cubicBezTo>
                    <a:cubicBezTo>
                      <a:pt x="1088" y="106"/>
                      <a:pt x="885" y="1"/>
                      <a:pt x="68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0"/>
              <p:cNvSpPr/>
              <p:nvPr/>
            </p:nvSpPr>
            <p:spPr>
              <a:xfrm>
                <a:off x="6472850" y="2607163"/>
                <a:ext cx="251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63" extrusionOk="0">
                    <a:moveTo>
                      <a:pt x="334" y="0"/>
                    </a:moveTo>
                    <a:cubicBezTo>
                      <a:pt x="176" y="0"/>
                      <a:pt x="40" y="81"/>
                      <a:pt x="1" y="279"/>
                    </a:cubicBezTo>
                    <a:cubicBezTo>
                      <a:pt x="122" y="158"/>
                      <a:pt x="264" y="101"/>
                      <a:pt x="400" y="101"/>
                    </a:cubicBezTo>
                    <a:cubicBezTo>
                      <a:pt x="648" y="101"/>
                      <a:pt x="874" y="289"/>
                      <a:pt x="911" y="620"/>
                    </a:cubicBezTo>
                    <a:cubicBezTo>
                      <a:pt x="911" y="648"/>
                      <a:pt x="925" y="662"/>
                      <a:pt x="939" y="662"/>
                    </a:cubicBezTo>
                    <a:cubicBezTo>
                      <a:pt x="954" y="662"/>
                      <a:pt x="968" y="648"/>
                      <a:pt x="968" y="620"/>
                    </a:cubicBezTo>
                    <a:cubicBezTo>
                      <a:pt x="1005" y="286"/>
                      <a:pt x="630" y="0"/>
                      <a:pt x="33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0"/>
              <p:cNvSpPr/>
              <p:nvPr/>
            </p:nvSpPr>
            <p:spPr>
              <a:xfrm>
                <a:off x="6403400" y="2634013"/>
                <a:ext cx="254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883" extrusionOk="0">
                    <a:moveTo>
                      <a:pt x="504" y="1"/>
                    </a:moveTo>
                    <a:lnTo>
                      <a:pt x="504" y="1"/>
                    </a:lnTo>
                    <a:cubicBezTo>
                      <a:pt x="1" y="353"/>
                      <a:pt x="298" y="883"/>
                      <a:pt x="767" y="883"/>
                    </a:cubicBezTo>
                    <a:cubicBezTo>
                      <a:pt x="829" y="883"/>
                      <a:pt x="893" y="874"/>
                      <a:pt x="959" y="854"/>
                    </a:cubicBezTo>
                    <a:cubicBezTo>
                      <a:pt x="1016" y="797"/>
                      <a:pt x="1016" y="740"/>
                      <a:pt x="959" y="740"/>
                    </a:cubicBezTo>
                    <a:cubicBezTo>
                      <a:pt x="561" y="740"/>
                      <a:pt x="49" y="513"/>
                      <a:pt x="504" y="58"/>
                    </a:cubicBezTo>
                    <a:cubicBezTo>
                      <a:pt x="561" y="1"/>
                      <a:pt x="504" y="1"/>
                      <a:pt x="50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0"/>
              <p:cNvSpPr/>
              <p:nvPr/>
            </p:nvSpPr>
            <p:spPr>
              <a:xfrm>
                <a:off x="6441575" y="2649663"/>
                <a:ext cx="294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79" extrusionOk="0">
                    <a:moveTo>
                      <a:pt x="1" y="1"/>
                    </a:moveTo>
                    <a:cubicBezTo>
                      <a:pt x="1" y="353"/>
                      <a:pt x="410" y="978"/>
                      <a:pt x="806" y="978"/>
                    </a:cubicBezTo>
                    <a:cubicBezTo>
                      <a:pt x="921" y="978"/>
                      <a:pt x="1036" y="925"/>
                      <a:pt x="1138" y="797"/>
                    </a:cubicBezTo>
                    <a:cubicBezTo>
                      <a:pt x="1178" y="757"/>
                      <a:pt x="1162" y="716"/>
                      <a:pt x="1128" y="716"/>
                    </a:cubicBezTo>
                    <a:cubicBezTo>
                      <a:pt x="1115" y="716"/>
                      <a:pt x="1098" y="723"/>
                      <a:pt x="1081" y="740"/>
                    </a:cubicBezTo>
                    <a:cubicBezTo>
                      <a:pt x="990" y="808"/>
                      <a:pt x="899" y="838"/>
                      <a:pt x="811" y="838"/>
                    </a:cubicBezTo>
                    <a:cubicBezTo>
                      <a:pt x="456" y="838"/>
                      <a:pt x="137" y="365"/>
                      <a:pt x="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0"/>
              <p:cNvSpPr/>
              <p:nvPr/>
            </p:nvSpPr>
            <p:spPr>
              <a:xfrm>
                <a:off x="5983675" y="2291313"/>
                <a:ext cx="1436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5803" extrusionOk="0">
                    <a:moveTo>
                      <a:pt x="5518" y="2446"/>
                    </a:moveTo>
                    <a:cubicBezTo>
                      <a:pt x="4665" y="2105"/>
                      <a:pt x="4665" y="1934"/>
                      <a:pt x="4779" y="1479"/>
                    </a:cubicBezTo>
                    <a:cubicBezTo>
                      <a:pt x="5006" y="399"/>
                      <a:pt x="3186" y="1"/>
                      <a:pt x="3186" y="1138"/>
                    </a:cubicBezTo>
                    <a:cubicBezTo>
                      <a:pt x="2731" y="797"/>
                      <a:pt x="2105" y="569"/>
                      <a:pt x="1594" y="911"/>
                    </a:cubicBezTo>
                    <a:cubicBezTo>
                      <a:pt x="1195" y="1195"/>
                      <a:pt x="854" y="1991"/>
                      <a:pt x="1423" y="2333"/>
                    </a:cubicBezTo>
                    <a:cubicBezTo>
                      <a:pt x="1" y="2162"/>
                      <a:pt x="627" y="5290"/>
                      <a:pt x="1821" y="4380"/>
                    </a:cubicBezTo>
                    <a:cubicBezTo>
                      <a:pt x="1821" y="5802"/>
                      <a:pt x="4210" y="5234"/>
                      <a:pt x="3698" y="3982"/>
                    </a:cubicBezTo>
                    <a:lnTo>
                      <a:pt x="3698" y="3982"/>
                    </a:lnTo>
                    <a:cubicBezTo>
                      <a:pt x="4153" y="4608"/>
                      <a:pt x="4893" y="3812"/>
                      <a:pt x="4608" y="3641"/>
                    </a:cubicBezTo>
                    <a:cubicBezTo>
                      <a:pt x="4381" y="3584"/>
                      <a:pt x="4722" y="3698"/>
                      <a:pt x="4949" y="3698"/>
                    </a:cubicBezTo>
                    <a:cubicBezTo>
                      <a:pt x="5120" y="3698"/>
                      <a:pt x="5291" y="3470"/>
                      <a:pt x="5405" y="3186"/>
                    </a:cubicBezTo>
                    <a:cubicBezTo>
                      <a:pt x="5575" y="2788"/>
                      <a:pt x="5746" y="2560"/>
                      <a:pt x="5575" y="2503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0"/>
              <p:cNvSpPr/>
              <p:nvPr/>
            </p:nvSpPr>
            <p:spPr>
              <a:xfrm>
                <a:off x="5983675" y="2291313"/>
                <a:ext cx="1436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5803" fill="none" extrusionOk="0">
                    <a:moveTo>
                      <a:pt x="5518" y="2446"/>
                    </a:moveTo>
                    <a:cubicBezTo>
                      <a:pt x="4665" y="2105"/>
                      <a:pt x="4665" y="1934"/>
                      <a:pt x="4779" y="1479"/>
                    </a:cubicBezTo>
                    <a:cubicBezTo>
                      <a:pt x="5006" y="399"/>
                      <a:pt x="3186" y="1"/>
                      <a:pt x="3186" y="1138"/>
                    </a:cubicBezTo>
                    <a:cubicBezTo>
                      <a:pt x="2731" y="797"/>
                      <a:pt x="2105" y="569"/>
                      <a:pt x="1594" y="911"/>
                    </a:cubicBezTo>
                    <a:cubicBezTo>
                      <a:pt x="1195" y="1195"/>
                      <a:pt x="854" y="1991"/>
                      <a:pt x="1423" y="2333"/>
                    </a:cubicBezTo>
                    <a:cubicBezTo>
                      <a:pt x="1" y="2162"/>
                      <a:pt x="627" y="5290"/>
                      <a:pt x="1821" y="4380"/>
                    </a:cubicBezTo>
                    <a:cubicBezTo>
                      <a:pt x="1821" y="5802"/>
                      <a:pt x="4210" y="5234"/>
                      <a:pt x="3698" y="3982"/>
                    </a:cubicBezTo>
                    <a:lnTo>
                      <a:pt x="3698" y="3982"/>
                    </a:lnTo>
                    <a:cubicBezTo>
                      <a:pt x="4153" y="4608"/>
                      <a:pt x="4893" y="3812"/>
                      <a:pt x="4608" y="3641"/>
                    </a:cubicBezTo>
                    <a:cubicBezTo>
                      <a:pt x="4381" y="3584"/>
                      <a:pt x="4722" y="3698"/>
                      <a:pt x="4949" y="3698"/>
                    </a:cubicBezTo>
                    <a:cubicBezTo>
                      <a:pt x="5120" y="3698"/>
                      <a:pt x="5291" y="3470"/>
                      <a:pt x="5405" y="3186"/>
                    </a:cubicBezTo>
                    <a:cubicBezTo>
                      <a:pt x="5575" y="2788"/>
                      <a:pt x="5746" y="2560"/>
                      <a:pt x="5575" y="2503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0"/>
              <p:cNvSpPr/>
              <p:nvPr/>
            </p:nvSpPr>
            <p:spPr>
              <a:xfrm>
                <a:off x="6012375" y="2338313"/>
                <a:ext cx="28225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193" extrusionOk="0">
                    <a:moveTo>
                      <a:pt x="801" y="1"/>
                    </a:moveTo>
                    <a:cubicBezTo>
                      <a:pt x="243" y="1"/>
                      <a:pt x="0" y="747"/>
                      <a:pt x="446" y="1192"/>
                    </a:cubicBezTo>
                    <a:cubicBezTo>
                      <a:pt x="275" y="965"/>
                      <a:pt x="275" y="737"/>
                      <a:pt x="275" y="510"/>
                    </a:cubicBezTo>
                    <a:cubicBezTo>
                      <a:pt x="357" y="221"/>
                      <a:pt x="560" y="141"/>
                      <a:pt x="795" y="141"/>
                    </a:cubicBezTo>
                    <a:cubicBezTo>
                      <a:pt x="884" y="141"/>
                      <a:pt x="978" y="153"/>
                      <a:pt x="1071" y="168"/>
                    </a:cubicBezTo>
                    <a:cubicBezTo>
                      <a:pt x="1128" y="168"/>
                      <a:pt x="1128" y="54"/>
                      <a:pt x="1071" y="54"/>
                    </a:cubicBezTo>
                    <a:cubicBezTo>
                      <a:pt x="975" y="17"/>
                      <a:pt x="884" y="1"/>
                      <a:pt x="80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0"/>
              <p:cNvSpPr/>
              <p:nvPr/>
            </p:nvSpPr>
            <p:spPr>
              <a:xfrm>
                <a:off x="6051050" y="2319813"/>
                <a:ext cx="289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24" extrusionOk="0">
                    <a:moveTo>
                      <a:pt x="673" y="0"/>
                    </a:moveTo>
                    <a:cubicBezTo>
                      <a:pt x="341" y="0"/>
                      <a:pt x="1" y="251"/>
                      <a:pt x="150" y="624"/>
                    </a:cubicBezTo>
                    <a:cubicBezTo>
                      <a:pt x="187" y="293"/>
                      <a:pt x="413" y="105"/>
                      <a:pt x="661" y="105"/>
                    </a:cubicBezTo>
                    <a:cubicBezTo>
                      <a:pt x="797" y="105"/>
                      <a:pt x="939" y="162"/>
                      <a:pt x="1060" y="283"/>
                    </a:cubicBezTo>
                    <a:cubicBezTo>
                      <a:pt x="1077" y="299"/>
                      <a:pt x="1093" y="306"/>
                      <a:pt x="1107" y="306"/>
                    </a:cubicBezTo>
                    <a:cubicBezTo>
                      <a:pt x="1140" y="306"/>
                      <a:pt x="1157" y="266"/>
                      <a:pt x="1117" y="226"/>
                    </a:cubicBezTo>
                    <a:cubicBezTo>
                      <a:pt x="1019" y="69"/>
                      <a:pt x="847" y="0"/>
                      <a:pt x="67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0"/>
              <p:cNvSpPr/>
              <p:nvPr/>
            </p:nvSpPr>
            <p:spPr>
              <a:xfrm>
                <a:off x="6020850" y="2385963"/>
                <a:ext cx="26425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649" extrusionOk="0">
                    <a:moveTo>
                      <a:pt x="121" y="0"/>
                    </a:moveTo>
                    <a:cubicBezTo>
                      <a:pt x="113" y="0"/>
                      <a:pt x="107" y="7"/>
                      <a:pt x="107" y="26"/>
                    </a:cubicBezTo>
                    <a:cubicBezTo>
                      <a:pt x="1" y="414"/>
                      <a:pt x="245" y="649"/>
                      <a:pt x="528" y="649"/>
                    </a:cubicBezTo>
                    <a:cubicBezTo>
                      <a:pt x="700" y="649"/>
                      <a:pt x="887" y="561"/>
                      <a:pt x="1017" y="367"/>
                    </a:cubicBezTo>
                    <a:cubicBezTo>
                      <a:pt x="1057" y="327"/>
                      <a:pt x="1012" y="286"/>
                      <a:pt x="982" y="286"/>
                    </a:cubicBezTo>
                    <a:cubicBezTo>
                      <a:pt x="969" y="286"/>
                      <a:pt x="960" y="293"/>
                      <a:pt x="960" y="310"/>
                    </a:cubicBezTo>
                    <a:cubicBezTo>
                      <a:pt x="811" y="434"/>
                      <a:pt x="619" y="514"/>
                      <a:pt x="460" y="514"/>
                    </a:cubicBezTo>
                    <a:cubicBezTo>
                      <a:pt x="253" y="514"/>
                      <a:pt x="99" y="379"/>
                      <a:pt x="163" y="26"/>
                    </a:cubicBezTo>
                    <a:cubicBezTo>
                      <a:pt x="163" y="26"/>
                      <a:pt x="138" y="0"/>
                      <a:pt x="12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0"/>
              <p:cNvSpPr/>
              <p:nvPr/>
            </p:nvSpPr>
            <p:spPr>
              <a:xfrm>
                <a:off x="6053375" y="2376988"/>
                <a:ext cx="355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35" extrusionOk="0">
                    <a:moveTo>
                      <a:pt x="1365" y="1"/>
                    </a:moveTo>
                    <a:cubicBezTo>
                      <a:pt x="1337" y="1"/>
                      <a:pt x="1308" y="15"/>
                      <a:pt x="1308" y="43"/>
                    </a:cubicBezTo>
                    <a:cubicBezTo>
                      <a:pt x="1228" y="337"/>
                      <a:pt x="1023" y="443"/>
                      <a:pt x="786" y="443"/>
                    </a:cubicBezTo>
                    <a:cubicBezTo>
                      <a:pt x="518" y="443"/>
                      <a:pt x="211" y="308"/>
                      <a:pt x="0" y="157"/>
                    </a:cubicBezTo>
                    <a:cubicBezTo>
                      <a:pt x="0" y="157"/>
                      <a:pt x="0" y="214"/>
                      <a:pt x="0" y="214"/>
                    </a:cubicBezTo>
                    <a:cubicBezTo>
                      <a:pt x="175" y="389"/>
                      <a:pt x="545" y="534"/>
                      <a:pt x="863" y="534"/>
                    </a:cubicBezTo>
                    <a:cubicBezTo>
                      <a:pt x="1166" y="534"/>
                      <a:pt x="1422" y="403"/>
                      <a:pt x="1422" y="43"/>
                    </a:cubicBezTo>
                    <a:cubicBezTo>
                      <a:pt x="1422" y="15"/>
                      <a:pt x="1394" y="1"/>
                      <a:pt x="13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0"/>
              <p:cNvSpPr/>
              <p:nvPr/>
            </p:nvSpPr>
            <p:spPr>
              <a:xfrm>
                <a:off x="6179925" y="2634013"/>
                <a:ext cx="1265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6372" extrusionOk="0">
                    <a:moveTo>
                      <a:pt x="3470" y="740"/>
                    </a:moveTo>
                    <a:cubicBezTo>
                      <a:pt x="2731" y="1252"/>
                      <a:pt x="2560" y="1138"/>
                      <a:pt x="2219" y="797"/>
                    </a:cubicBezTo>
                    <a:cubicBezTo>
                      <a:pt x="1479" y="1"/>
                      <a:pt x="171" y="1309"/>
                      <a:pt x="1081" y="1935"/>
                    </a:cubicBezTo>
                    <a:cubicBezTo>
                      <a:pt x="569" y="2105"/>
                      <a:pt x="0" y="2504"/>
                      <a:pt x="0" y="3129"/>
                    </a:cubicBezTo>
                    <a:cubicBezTo>
                      <a:pt x="0" y="3641"/>
                      <a:pt x="455" y="4381"/>
                      <a:pt x="1081" y="4096"/>
                    </a:cubicBezTo>
                    <a:cubicBezTo>
                      <a:pt x="171" y="5177"/>
                      <a:pt x="3072" y="6372"/>
                      <a:pt x="3015" y="4893"/>
                    </a:cubicBezTo>
                    <a:cubicBezTo>
                      <a:pt x="4210" y="5689"/>
                      <a:pt x="5063" y="3414"/>
                      <a:pt x="3755" y="3129"/>
                    </a:cubicBezTo>
                    <a:lnTo>
                      <a:pt x="3755" y="3129"/>
                    </a:lnTo>
                    <a:cubicBezTo>
                      <a:pt x="4494" y="3072"/>
                      <a:pt x="4210" y="2049"/>
                      <a:pt x="3982" y="2162"/>
                    </a:cubicBezTo>
                    <a:cubicBezTo>
                      <a:pt x="3755" y="2276"/>
                      <a:pt x="4096" y="2105"/>
                      <a:pt x="4210" y="1878"/>
                    </a:cubicBezTo>
                    <a:cubicBezTo>
                      <a:pt x="4267" y="1764"/>
                      <a:pt x="4153" y="1480"/>
                      <a:pt x="4039" y="1252"/>
                    </a:cubicBezTo>
                    <a:cubicBezTo>
                      <a:pt x="3811" y="911"/>
                      <a:pt x="3698" y="627"/>
                      <a:pt x="3527" y="740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0"/>
              <p:cNvSpPr/>
              <p:nvPr/>
            </p:nvSpPr>
            <p:spPr>
              <a:xfrm>
                <a:off x="6179925" y="2634013"/>
                <a:ext cx="1265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6372" fill="none" extrusionOk="0">
                    <a:moveTo>
                      <a:pt x="3470" y="740"/>
                    </a:moveTo>
                    <a:cubicBezTo>
                      <a:pt x="2731" y="1252"/>
                      <a:pt x="2560" y="1138"/>
                      <a:pt x="2219" y="797"/>
                    </a:cubicBezTo>
                    <a:cubicBezTo>
                      <a:pt x="1479" y="1"/>
                      <a:pt x="171" y="1309"/>
                      <a:pt x="1081" y="1935"/>
                    </a:cubicBezTo>
                    <a:cubicBezTo>
                      <a:pt x="569" y="2105"/>
                      <a:pt x="0" y="2504"/>
                      <a:pt x="0" y="3129"/>
                    </a:cubicBezTo>
                    <a:cubicBezTo>
                      <a:pt x="0" y="3641"/>
                      <a:pt x="455" y="4381"/>
                      <a:pt x="1081" y="4096"/>
                    </a:cubicBezTo>
                    <a:cubicBezTo>
                      <a:pt x="171" y="5177"/>
                      <a:pt x="3072" y="6372"/>
                      <a:pt x="3015" y="4893"/>
                    </a:cubicBezTo>
                    <a:cubicBezTo>
                      <a:pt x="4210" y="5689"/>
                      <a:pt x="5063" y="3414"/>
                      <a:pt x="3755" y="3129"/>
                    </a:cubicBezTo>
                    <a:lnTo>
                      <a:pt x="3755" y="3129"/>
                    </a:lnTo>
                    <a:cubicBezTo>
                      <a:pt x="4494" y="3072"/>
                      <a:pt x="4210" y="2049"/>
                      <a:pt x="3982" y="2162"/>
                    </a:cubicBezTo>
                    <a:cubicBezTo>
                      <a:pt x="3755" y="2276"/>
                      <a:pt x="4096" y="2105"/>
                      <a:pt x="4210" y="1878"/>
                    </a:cubicBezTo>
                    <a:cubicBezTo>
                      <a:pt x="4267" y="1764"/>
                      <a:pt x="4153" y="1480"/>
                      <a:pt x="4039" y="1252"/>
                    </a:cubicBezTo>
                    <a:cubicBezTo>
                      <a:pt x="3811" y="911"/>
                      <a:pt x="3698" y="627"/>
                      <a:pt x="3527" y="740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0"/>
              <p:cNvSpPr/>
              <p:nvPr/>
            </p:nvSpPr>
            <p:spPr>
              <a:xfrm>
                <a:off x="6194675" y="2713263"/>
                <a:ext cx="2935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214" extrusionOk="0">
                    <a:moveTo>
                      <a:pt x="638" y="0"/>
                    </a:moveTo>
                    <a:cubicBezTo>
                      <a:pt x="628" y="0"/>
                      <a:pt x="616" y="5"/>
                      <a:pt x="605" y="16"/>
                    </a:cubicBezTo>
                    <a:cubicBezTo>
                      <a:pt x="1" y="456"/>
                      <a:pt x="404" y="1214"/>
                      <a:pt x="1099" y="1214"/>
                    </a:cubicBezTo>
                    <a:cubicBezTo>
                      <a:pt x="1124" y="1214"/>
                      <a:pt x="1148" y="1213"/>
                      <a:pt x="1174" y="1211"/>
                    </a:cubicBezTo>
                    <a:cubicBezTo>
                      <a:pt x="1174" y="1154"/>
                      <a:pt x="1174" y="1154"/>
                      <a:pt x="1174" y="1154"/>
                    </a:cubicBezTo>
                    <a:cubicBezTo>
                      <a:pt x="946" y="1154"/>
                      <a:pt x="719" y="1097"/>
                      <a:pt x="548" y="869"/>
                    </a:cubicBezTo>
                    <a:cubicBezTo>
                      <a:pt x="264" y="642"/>
                      <a:pt x="434" y="301"/>
                      <a:pt x="662" y="73"/>
                    </a:cubicBezTo>
                    <a:cubicBezTo>
                      <a:pt x="707" y="73"/>
                      <a:pt x="680" y="0"/>
                      <a:pt x="63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0"/>
              <p:cNvSpPr/>
              <p:nvPr/>
            </p:nvSpPr>
            <p:spPr>
              <a:xfrm>
                <a:off x="6200250" y="2672363"/>
                <a:ext cx="223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027" extrusionOk="0">
                    <a:moveTo>
                      <a:pt x="792" y="0"/>
                    </a:moveTo>
                    <a:cubicBezTo>
                      <a:pt x="253" y="0"/>
                      <a:pt x="1" y="971"/>
                      <a:pt x="609" y="1027"/>
                    </a:cubicBezTo>
                    <a:cubicBezTo>
                      <a:pt x="154" y="685"/>
                      <a:pt x="382" y="173"/>
                      <a:pt x="837" y="116"/>
                    </a:cubicBezTo>
                    <a:cubicBezTo>
                      <a:pt x="894" y="60"/>
                      <a:pt x="894" y="3"/>
                      <a:pt x="837" y="3"/>
                    </a:cubicBezTo>
                    <a:cubicBezTo>
                      <a:pt x="822" y="1"/>
                      <a:pt x="806" y="0"/>
                      <a:pt x="79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0"/>
              <p:cNvSpPr/>
              <p:nvPr/>
            </p:nvSpPr>
            <p:spPr>
              <a:xfrm>
                <a:off x="6239650" y="2738188"/>
                <a:ext cx="238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8" extrusionOk="0">
                    <a:moveTo>
                      <a:pt x="740" y="0"/>
                    </a:moveTo>
                    <a:cubicBezTo>
                      <a:pt x="711" y="0"/>
                      <a:pt x="683" y="15"/>
                      <a:pt x="683" y="43"/>
                    </a:cubicBezTo>
                    <a:cubicBezTo>
                      <a:pt x="725" y="340"/>
                      <a:pt x="610" y="699"/>
                      <a:pt x="361" y="699"/>
                    </a:cubicBezTo>
                    <a:cubicBezTo>
                      <a:pt x="275" y="699"/>
                      <a:pt x="174" y="657"/>
                      <a:pt x="57" y="555"/>
                    </a:cubicBezTo>
                    <a:lnTo>
                      <a:pt x="0" y="555"/>
                    </a:lnTo>
                    <a:cubicBezTo>
                      <a:pt x="140" y="712"/>
                      <a:pt x="290" y="778"/>
                      <a:pt x="424" y="778"/>
                    </a:cubicBezTo>
                    <a:cubicBezTo>
                      <a:pt x="729" y="778"/>
                      <a:pt x="955" y="438"/>
                      <a:pt x="797" y="43"/>
                    </a:cubicBezTo>
                    <a:cubicBezTo>
                      <a:pt x="797" y="15"/>
                      <a:pt x="768" y="0"/>
                      <a:pt x="74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0"/>
              <p:cNvSpPr/>
              <p:nvPr/>
            </p:nvSpPr>
            <p:spPr>
              <a:xfrm>
                <a:off x="6252450" y="2694588"/>
                <a:ext cx="327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219" extrusionOk="0">
                    <a:moveTo>
                      <a:pt x="646" y="0"/>
                    </a:moveTo>
                    <a:cubicBezTo>
                      <a:pt x="626" y="0"/>
                      <a:pt x="626" y="40"/>
                      <a:pt x="626" y="81"/>
                    </a:cubicBezTo>
                    <a:cubicBezTo>
                      <a:pt x="1024" y="536"/>
                      <a:pt x="455" y="1048"/>
                      <a:pt x="0" y="1218"/>
                    </a:cubicBezTo>
                    <a:cubicBezTo>
                      <a:pt x="512" y="1161"/>
                      <a:pt x="1309" y="422"/>
                      <a:pt x="683" y="24"/>
                    </a:cubicBezTo>
                    <a:cubicBezTo>
                      <a:pt x="666" y="7"/>
                      <a:pt x="654" y="0"/>
                      <a:pt x="64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0"/>
              <p:cNvSpPr/>
              <p:nvPr/>
            </p:nvSpPr>
            <p:spPr>
              <a:xfrm>
                <a:off x="6120200" y="2052413"/>
                <a:ext cx="130850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5291" extrusionOk="0">
                    <a:moveTo>
                      <a:pt x="5006" y="2048"/>
                    </a:moveTo>
                    <a:cubicBezTo>
                      <a:pt x="4267" y="1764"/>
                      <a:pt x="4210" y="1593"/>
                      <a:pt x="4267" y="1195"/>
                    </a:cubicBezTo>
                    <a:cubicBezTo>
                      <a:pt x="4437" y="228"/>
                      <a:pt x="2788" y="0"/>
                      <a:pt x="2844" y="1024"/>
                    </a:cubicBezTo>
                    <a:cubicBezTo>
                      <a:pt x="2446" y="740"/>
                      <a:pt x="1877" y="569"/>
                      <a:pt x="1422" y="911"/>
                    </a:cubicBezTo>
                    <a:cubicBezTo>
                      <a:pt x="1024" y="1195"/>
                      <a:pt x="797" y="1934"/>
                      <a:pt x="1309" y="2162"/>
                    </a:cubicBezTo>
                    <a:cubicBezTo>
                      <a:pt x="0" y="2162"/>
                      <a:pt x="854" y="4892"/>
                      <a:pt x="1877" y="3982"/>
                    </a:cubicBezTo>
                    <a:cubicBezTo>
                      <a:pt x="1934" y="5290"/>
                      <a:pt x="3982" y="4608"/>
                      <a:pt x="3527" y="3527"/>
                    </a:cubicBezTo>
                    <a:lnTo>
                      <a:pt x="3527" y="3527"/>
                    </a:lnTo>
                    <a:cubicBezTo>
                      <a:pt x="3925" y="4039"/>
                      <a:pt x="4551" y="3243"/>
                      <a:pt x="4267" y="3186"/>
                    </a:cubicBezTo>
                    <a:cubicBezTo>
                      <a:pt x="4096" y="3072"/>
                      <a:pt x="4380" y="3186"/>
                      <a:pt x="4608" y="3186"/>
                    </a:cubicBezTo>
                    <a:cubicBezTo>
                      <a:pt x="4722" y="3129"/>
                      <a:pt x="4892" y="2958"/>
                      <a:pt x="4949" y="2674"/>
                    </a:cubicBezTo>
                    <a:cubicBezTo>
                      <a:pt x="5120" y="2333"/>
                      <a:pt x="5233" y="2105"/>
                      <a:pt x="5063" y="204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0"/>
              <p:cNvSpPr/>
              <p:nvPr/>
            </p:nvSpPr>
            <p:spPr>
              <a:xfrm>
                <a:off x="6120200" y="2052413"/>
                <a:ext cx="130850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5291" fill="none" extrusionOk="0">
                    <a:moveTo>
                      <a:pt x="5006" y="2048"/>
                    </a:moveTo>
                    <a:cubicBezTo>
                      <a:pt x="4267" y="1764"/>
                      <a:pt x="4210" y="1593"/>
                      <a:pt x="4267" y="1195"/>
                    </a:cubicBezTo>
                    <a:cubicBezTo>
                      <a:pt x="4437" y="228"/>
                      <a:pt x="2788" y="0"/>
                      <a:pt x="2844" y="1024"/>
                    </a:cubicBezTo>
                    <a:cubicBezTo>
                      <a:pt x="2446" y="740"/>
                      <a:pt x="1877" y="569"/>
                      <a:pt x="1422" y="911"/>
                    </a:cubicBezTo>
                    <a:cubicBezTo>
                      <a:pt x="1024" y="1195"/>
                      <a:pt x="797" y="1934"/>
                      <a:pt x="1309" y="2162"/>
                    </a:cubicBezTo>
                    <a:cubicBezTo>
                      <a:pt x="0" y="2162"/>
                      <a:pt x="854" y="4892"/>
                      <a:pt x="1877" y="3982"/>
                    </a:cubicBezTo>
                    <a:cubicBezTo>
                      <a:pt x="1934" y="5290"/>
                      <a:pt x="3982" y="4608"/>
                      <a:pt x="3527" y="3527"/>
                    </a:cubicBezTo>
                    <a:lnTo>
                      <a:pt x="3527" y="3527"/>
                    </a:lnTo>
                    <a:cubicBezTo>
                      <a:pt x="3925" y="4039"/>
                      <a:pt x="4551" y="3243"/>
                      <a:pt x="4267" y="3186"/>
                    </a:cubicBezTo>
                    <a:cubicBezTo>
                      <a:pt x="4096" y="3072"/>
                      <a:pt x="4380" y="3186"/>
                      <a:pt x="4608" y="3186"/>
                    </a:cubicBezTo>
                    <a:cubicBezTo>
                      <a:pt x="4722" y="3129"/>
                      <a:pt x="4892" y="2958"/>
                      <a:pt x="4949" y="2674"/>
                    </a:cubicBezTo>
                    <a:cubicBezTo>
                      <a:pt x="5120" y="2333"/>
                      <a:pt x="5233" y="2105"/>
                      <a:pt x="5063" y="204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0"/>
              <p:cNvSpPr/>
              <p:nvPr/>
            </p:nvSpPr>
            <p:spPr>
              <a:xfrm>
                <a:off x="6147000" y="2095913"/>
                <a:ext cx="258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5" extrusionOk="0">
                    <a:moveTo>
                      <a:pt x="779" y="0"/>
                    </a:moveTo>
                    <a:cubicBezTo>
                      <a:pt x="190" y="0"/>
                      <a:pt x="1" y="692"/>
                      <a:pt x="464" y="1105"/>
                    </a:cubicBezTo>
                    <a:cubicBezTo>
                      <a:pt x="294" y="877"/>
                      <a:pt x="237" y="706"/>
                      <a:pt x="294" y="422"/>
                    </a:cubicBezTo>
                    <a:cubicBezTo>
                      <a:pt x="338" y="201"/>
                      <a:pt x="553" y="118"/>
                      <a:pt x="753" y="118"/>
                    </a:cubicBezTo>
                    <a:cubicBezTo>
                      <a:pt x="811" y="118"/>
                      <a:pt x="868" y="125"/>
                      <a:pt x="919" y="138"/>
                    </a:cubicBezTo>
                    <a:cubicBezTo>
                      <a:pt x="976" y="138"/>
                      <a:pt x="1033" y="81"/>
                      <a:pt x="976" y="24"/>
                    </a:cubicBezTo>
                    <a:cubicBezTo>
                      <a:pt x="906" y="8"/>
                      <a:pt x="841" y="0"/>
                      <a:pt x="77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0"/>
              <p:cNvSpPr/>
              <p:nvPr/>
            </p:nvSpPr>
            <p:spPr>
              <a:xfrm>
                <a:off x="6180375" y="2077588"/>
                <a:ext cx="266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587" extrusionOk="0">
                    <a:moveTo>
                      <a:pt x="616" y="0"/>
                    </a:moveTo>
                    <a:cubicBezTo>
                      <a:pt x="310" y="0"/>
                      <a:pt x="0" y="242"/>
                      <a:pt x="153" y="586"/>
                    </a:cubicBezTo>
                    <a:lnTo>
                      <a:pt x="210" y="586"/>
                    </a:lnTo>
                    <a:cubicBezTo>
                      <a:pt x="172" y="283"/>
                      <a:pt x="362" y="106"/>
                      <a:pt x="593" y="106"/>
                    </a:cubicBezTo>
                    <a:cubicBezTo>
                      <a:pt x="709" y="106"/>
                      <a:pt x="836" y="150"/>
                      <a:pt x="949" y="245"/>
                    </a:cubicBezTo>
                    <a:cubicBezTo>
                      <a:pt x="1006" y="245"/>
                      <a:pt x="1063" y="188"/>
                      <a:pt x="1006" y="188"/>
                    </a:cubicBezTo>
                    <a:cubicBezTo>
                      <a:pt x="913" y="58"/>
                      <a:pt x="765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0"/>
              <p:cNvSpPr/>
              <p:nvPr/>
            </p:nvSpPr>
            <p:spPr>
              <a:xfrm>
                <a:off x="6158325" y="2139163"/>
                <a:ext cx="230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562" extrusionOk="0">
                    <a:moveTo>
                      <a:pt x="68" y="0"/>
                    </a:moveTo>
                    <a:lnTo>
                      <a:pt x="68" y="0"/>
                    </a:lnTo>
                    <a:cubicBezTo>
                      <a:pt x="1" y="370"/>
                      <a:pt x="212" y="561"/>
                      <a:pt x="455" y="561"/>
                    </a:cubicBezTo>
                    <a:cubicBezTo>
                      <a:pt x="623" y="561"/>
                      <a:pt x="805" y="470"/>
                      <a:pt x="921" y="285"/>
                    </a:cubicBezTo>
                    <a:cubicBezTo>
                      <a:pt x="921" y="244"/>
                      <a:pt x="893" y="204"/>
                      <a:pt x="856" y="204"/>
                    </a:cubicBezTo>
                    <a:cubicBezTo>
                      <a:pt x="841" y="204"/>
                      <a:pt x="824" y="211"/>
                      <a:pt x="808" y="228"/>
                    </a:cubicBezTo>
                    <a:cubicBezTo>
                      <a:pt x="671" y="337"/>
                      <a:pt x="495" y="420"/>
                      <a:pt x="355" y="420"/>
                    </a:cubicBezTo>
                    <a:cubicBezTo>
                      <a:pt x="204" y="420"/>
                      <a:pt x="95" y="323"/>
                      <a:pt x="125" y="57"/>
                    </a:cubicBezTo>
                    <a:cubicBezTo>
                      <a:pt x="125" y="0"/>
                      <a:pt x="68" y="0"/>
                      <a:pt x="6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0"/>
              <p:cNvSpPr/>
              <p:nvPr/>
            </p:nvSpPr>
            <p:spPr>
              <a:xfrm>
                <a:off x="6187025" y="2127138"/>
                <a:ext cx="306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526" extrusionOk="0">
                    <a:moveTo>
                      <a:pt x="1153" y="1"/>
                    </a:moveTo>
                    <a:cubicBezTo>
                      <a:pt x="1145" y="1"/>
                      <a:pt x="1138" y="7"/>
                      <a:pt x="1138" y="26"/>
                    </a:cubicBezTo>
                    <a:cubicBezTo>
                      <a:pt x="1079" y="322"/>
                      <a:pt x="867" y="418"/>
                      <a:pt x="628" y="418"/>
                    </a:cubicBezTo>
                    <a:cubicBezTo>
                      <a:pt x="407" y="418"/>
                      <a:pt x="165" y="336"/>
                      <a:pt x="1" y="254"/>
                    </a:cubicBezTo>
                    <a:lnTo>
                      <a:pt x="1" y="254"/>
                    </a:lnTo>
                    <a:cubicBezTo>
                      <a:pt x="135" y="415"/>
                      <a:pt x="421" y="525"/>
                      <a:pt x="680" y="525"/>
                    </a:cubicBezTo>
                    <a:cubicBezTo>
                      <a:pt x="970" y="525"/>
                      <a:pt x="1225" y="387"/>
                      <a:pt x="1195" y="26"/>
                    </a:cubicBezTo>
                    <a:cubicBezTo>
                      <a:pt x="1195" y="26"/>
                      <a:pt x="1170" y="1"/>
                      <a:pt x="115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0"/>
              <p:cNvSpPr/>
              <p:nvPr/>
            </p:nvSpPr>
            <p:spPr>
              <a:xfrm>
                <a:off x="6114500" y="2268563"/>
                <a:ext cx="11947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5803" extrusionOk="0">
                    <a:moveTo>
                      <a:pt x="4495" y="1422"/>
                    </a:moveTo>
                    <a:cubicBezTo>
                      <a:pt x="3698" y="1536"/>
                      <a:pt x="3641" y="1422"/>
                      <a:pt x="3471" y="967"/>
                    </a:cubicBezTo>
                    <a:cubicBezTo>
                      <a:pt x="3243" y="0"/>
                      <a:pt x="1650" y="512"/>
                      <a:pt x="2105" y="1422"/>
                    </a:cubicBezTo>
                    <a:cubicBezTo>
                      <a:pt x="1594" y="1309"/>
                      <a:pt x="1025" y="1422"/>
                      <a:pt x="740" y="1934"/>
                    </a:cubicBezTo>
                    <a:cubicBezTo>
                      <a:pt x="570" y="2333"/>
                      <a:pt x="627" y="3129"/>
                      <a:pt x="1195" y="3129"/>
                    </a:cubicBezTo>
                    <a:cubicBezTo>
                      <a:pt x="1" y="3641"/>
                      <a:pt x="1878" y="5802"/>
                      <a:pt x="2447" y="4551"/>
                    </a:cubicBezTo>
                    <a:cubicBezTo>
                      <a:pt x="3072" y="5689"/>
                      <a:pt x="4665" y="4210"/>
                      <a:pt x="3755" y="3413"/>
                    </a:cubicBezTo>
                    <a:lnTo>
                      <a:pt x="3755" y="3413"/>
                    </a:lnTo>
                    <a:cubicBezTo>
                      <a:pt x="4381" y="3755"/>
                      <a:pt x="4608" y="2788"/>
                      <a:pt x="4324" y="2788"/>
                    </a:cubicBezTo>
                    <a:cubicBezTo>
                      <a:pt x="4096" y="2788"/>
                      <a:pt x="4438" y="2788"/>
                      <a:pt x="4608" y="2674"/>
                    </a:cubicBezTo>
                    <a:cubicBezTo>
                      <a:pt x="4722" y="2560"/>
                      <a:pt x="4779" y="2333"/>
                      <a:pt x="4722" y="2048"/>
                    </a:cubicBezTo>
                    <a:cubicBezTo>
                      <a:pt x="4722" y="1707"/>
                      <a:pt x="4722" y="1422"/>
                      <a:pt x="4551" y="1479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0"/>
              <p:cNvSpPr/>
              <p:nvPr/>
            </p:nvSpPr>
            <p:spPr>
              <a:xfrm>
                <a:off x="6114500" y="2268563"/>
                <a:ext cx="119475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5803" fill="none" extrusionOk="0">
                    <a:moveTo>
                      <a:pt x="4495" y="1422"/>
                    </a:moveTo>
                    <a:cubicBezTo>
                      <a:pt x="3698" y="1536"/>
                      <a:pt x="3641" y="1422"/>
                      <a:pt x="3471" y="967"/>
                    </a:cubicBezTo>
                    <a:cubicBezTo>
                      <a:pt x="3243" y="0"/>
                      <a:pt x="1650" y="512"/>
                      <a:pt x="2105" y="1422"/>
                    </a:cubicBezTo>
                    <a:cubicBezTo>
                      <a:pt x="1594" y="1309"/>
                      <a:pt x="1025" y="1422"/>
                      <a:pt x="740" y="1934"/>
                    </a:cubicBezTo>
                    <a:cubicBezTo>
                      <a:pt x="570" y="2333"/>
                      <a:pt x="627" y="3129"/>
                      <a:pt x="1195" y="3129"/>
                    </a:cubicBezTo>
                    <a:cubicBezTo>
                      <a:pt x="1" y="3641"/>
                      <a:pt x="1878" y="5802"/>
                      <a:pt x="2447" y="4551"/>
                    </a:cubicBezTo>
                    <a:cubicBezTo>
                      <a:pt x="3072" y="5689"/>
                      <a:pt x="4665" y="4210"/>
                      <a:pt x="3755" y="3413"/>
                    </a:cubicBezTo>
                    <a:lnTo>
                      <a:pt x="3755" y="3413"/>
                    </a:lnTo>
                    <a:cubicBezTo>
                      <a:pt x="4381" y="3755"/>
                      <a:pt x="4608" y="2788"/>
                      <a:pt x="4324" y="2788"/>
                    </a:cubicBezTo>
                    <a:cubicBezTo>
                      <a:pt x="4096" y="2788"/>
                      <a:pt x="4438" y="2788"/>
                      <a:pt x="4608" y="2674"/>
                    </a:cubicBezTo>
                    <a:cubicBezTo>
                      <a:pt x="4722" y="2560"/>
                      <a:pt x="4779" y="2333"/>
                      <a:pt x="4722" y="2048"/>
                    </a:cubicBezTo>
                    <a:cubicBezTo>
                      <a:pt x="4722" y="1707"/>
                      <a:pt x="4722" y="1422"/>
                      <a:pt x="4551" y="1479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0"/>
              <p:cNvSpPr/>
              <p:nvPr/>
            </p:nvSpPr>
            <p:spPr>
              <a:xfrm>
                <a:off x="6138675" y="2329713"/>
                <a:ext cx="1995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195" extrusionOk="0">
                    <a:moveTo>
                      <a:pt x="740" y="0"/>
                    </a:moveTo>
                    <a:cubicBezTo>
                      <a:pt x="1" y="114"/>
                      <a:pt x="58" y="1024"/>
                      <a:pt x="683" y="1195"/>
                    </a:cubicBezTo>
                    <a:cubicBezTo>
                      <a:pt x="513" y="1081"/>
                      <a:pt x="399" y="910"/>
                      <a:pt x="285" y="683"/>
                    </a:cubicBezTo>
                    <a:cubicBezTo>
                      <a:pt x="172" y="398"/>
                      <a:pt x="456" y="171"/>
                      <a:pt x="740" y="114"/>
                    </a:cubicBezTo>
                    <a:cubicBezTo>
                      <a:pt x="797" y="114"/>
                      <a:pt x="797" y="0"/>
                      <a:pt x="74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0"/>
              <p:cNvSpPr/>
              <p:nvPr/>
            </p:nvSpPr>
            <p:spPr>
              <a:xfrm>
                <a:off x="6157425" y="2300063"/>
                <a:ext cx="253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789" extrusionOk="0">
                    <a:moveTo>
                      <a:pt x="805" y="0"/>
                    </a:moveTo>
                    <a:cubicBezTo>
                      <a:pt x="398" y="0"/>
                      <a:pt x="1" y="497"/>
                      <a:pt x="388" y="788"/>
                    </a:cubicBezTo>
                    <a:cubicBezTo>
                      <a:pt x="191" y="443"/>
                      <a:pt x="464" y="140"/>
                      <a:pt x="800" y="140"/>
                    </a:cubicBezTo>
                    <a:cubicBezTo>
                      <a:pt x="852" y="140"/>
                      <a:pt x="904" y="147"/>
                      <a:pt x="957" y="162"/>
                    </a:cubicBezTo>
                    <a:cubicBezTo>
                      <a:pt x="1014" y="162"/>
                      <a:pt x="1014" y="106"/>
                      <a:pt x="1014" y="49"/>
                    </a:cubicBezTo>
                    <a:cubicBezTo>
                      <a:pt x="947" y="15"/>
                      <a:pt x="876" y="0"/>
                      <a:pt x="80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0"/>
              <p:cNvSpPr/>
              <p:nvPr/>
            </p:nvSpPr>
            <p:spPr>
              <a:xfrm>
                <a:off x="6164275" y="2369513"/>
                <a:ext cx="213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527" extrusionOk="0">
                    <a:moveTo>
                      <a:pt x="797" y="1"/>
                    </a:moveTo>
                    <a:cubicBezTo>
                      <a:pt x="692" y="246"/>
                      <a:pt x="523" y="448"/>
                      <a:pt x="355" y="448"/>
                    </a:cubicBezTo>
                    <a:cubicBezTo>
                      <a:pt x="250" y="448"/>
                      <a:pt x="145" y="369"/>
                      <a:pt x="58" y="172"/>
                    </a:cubicBezTo>
                    <a:cubicBezTo>
                      <a:pt x="58" y="143"/>
                      <a:pt x="43" y="129"/>
                      <a:pt x="29" y="129"/>
                    </a:cubicBezTo>
                    <a:cubicBezTo>
                      <a:pt x="15" y="129"/>
                      <a:pt x="1" y="143"/>
                      <a:pt x="1" y="172"/>
                    </a:cubicBezTo>
                    <a:cubicBezTo>
                      <a:pt x="75" y="419"/>
                      <a:pt x="236" y="527"/>
                      <a:pt x="398" y="527"/>
                    </a:cubicBezTo>
                    <a:cubicBezTo>
                      <a:pt x="609" y="527"/>
                      <a:pt x="822" y="347"/>
                      <a:pt x="854" y="58"/>
                    </a:cubicBezTo>
                    <a:cubicBezTo>
                      <a:pt x="854" y="1"/>
                      <a:pt x="797" y="1"/>
                      <a:pt x="79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0"/>
              <p:cNvSpPr/>
              <p:nvPr/>
            </p:nvSpPr>
            <p:spPr>
              <a:xfrm>
                <a:off x="6185600" y="2339038"/>
                <a:ext cx="3277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758" extrusionOk="0">
                    <a:moveTo>
                      <a:pt x="1027" y="0"/>
                    </a:moveTo>
                    <a:cubicBezTo>
                      <a:pt x="993" y="0"/>
                      <a:pt x="968" y="25"/>
                      <a:pt x="968" y="25"/>
                    </a:cubicBezTo>
                    <a:cubicBezTo>
                      <a:pt x="1139" y="594"/>
                      <a:pt x="456" y="708"/>
                      <a:pt x="58" y="708"/>
                    </a:cubicBezTo>
                    <a:lnTo>
                      <a:pt x="1" y="708"/>
                    </a:lnTo>
                    <a:cubicBezTo>
                      <a:pt x="90" y="741"/>
                      <a:pt x="195" y="757"/>
                      <a:pt x="306" y="757"/>
                    </a:cubicBezTo>
                    <a:cubicBezTo>
                      <a:pt x="765" y="757"/>
                      <a:pt x="1311" y="484"/>
                      <a:pt x="1082" y="25"/>
                    </a:cubicBezTo>
                    <a:cubicBezTo>
                      <a:pt x="1063" y="7"/>
                      <a:pt x="1044" y="0"/>
                      <a:pt x="102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0"/>
              <p:cNvSpPr/>
              <p:nvPr/>
            </p:nvSpPr>
            <p:spPr>
              <a:xfrm>
                <a:off x="6191300" y="2360988"/>
                <a:ext cx="11662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5291" extrusionOk="0">
                    <a:moveTo>
                      <a:pt x="2788" y="228"/>
                    </a:moveTo>
                    <a:cubicBezTo>
                      <a:pt x="2219" y="854"/>
                      <a:pt x="2048" y="797"/>
                      <a:pt x="1707" y="513"/>
                    </a:cubicBezTo>
                    <a:cubicBezTo>
                      <a:pt x="854" y="1"/>
                      <a:pt x="0" y="1423"/>
                      <a:pt x="911" y="1764"/>
                    </a:cubicBezTo>
                    <a:cubicBezTo>
                      <a:pt x="456" y="2048"/>
                      <a:pt x="114" y="2447"/>
                      <a:pt x="228" y="3015"/>
                    </a:cubicBezTo>
                    <a:cubicBezTo>
                      <a:pt x="285" y="3470"/>
                      <a:pt x="854" y="4039"/>
                      <a:pt x="1309" y="3641"/>
                    </a:cubicBezTo>
                    <a:cubicBezTo>
                      <a:pt x="740" y="4836"/>
                      <a:pt x="3584" y="5291"/>
                      <a:pt x="3186" y="3925"/>
                    </a:cubicBezTo>
                    <a:cubicBezTo>
                      <a:pt x="4380" y="4437"/>
                      <a:pt x="4665" y="2276"/>
                      <a:pt x="3470" y="2276"/>
                    </a:cubicBezTo>
                    <a:lnTo>
                      <a:pt x="3470" y="2276"/>
                    </a:lnTo>
                    <a:cubicBezTo>
                      <a:pt x="4153" y="2105"/>
                      <a:pt x="3698" y="1195"/>
                      <a:pt x="3470" y="1423"/>
                    </a:cubicBezTo>
                    <a:cubicBezTo>
                      <a:pt x="3356" y="1536"/>
                      <a:pt x="3584" y="1309"/>
                      <a:pt x="3641" y="1138"/>
                    </a:cubicBezTo>
                    <a:cubicBezTo>
                      <a:pt x="3641" y="968"/>
                      <a:pt x="3527" y="740"/>
                      <a:pt x="3356" y="569"/>
                    </a:cubicBezTo>
                    <a:cubicBezTo>
                      <a:pt x="3072" y="285"/>
                      <a:pt x="2958" y="58"/>
                      <a:pt x="2788" y="22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0"/>
              <p:cNvSpPr/>
              <p:nvPr/>
            </p:nvSpPr>
            <p:spPr>
              <a:xfrm>
                <a:off x="6191300" y="2360988"/>
                <a:ext cx="116625" cy="13227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5291" fill="none" extrusionOk="0">
                    <a:moveTo>
                      <a:pt x="2788" y="228"/>
                    </a:moveTo>
                    <a:cubicBezTo>
                      <a:pt x="2219" y="854"/>
                      <a:pt x="2048" y="797"/>
                      <a:pt x="1707" y="513"/>
                    </a:cubicBezTo>
                    <a:cubicBezTo>
                      <a:pt x="854" y="1"/>
                      <a:pt x="0" y="1423"/>
                      <a:pt x="911" y="1764"/>
                    </a:cubicBezTo>
                    <a:cubicBezTo>
                      <a:pt x="456" y="2048"/>
                      <a:pt x="114" y="2447"/>
                      <a:pt x="228" y="3015"/>
                    </a:cubicBezTo>
                    <a:cubicBezTo>
                      <a:pt x="285" y="3470"/>
                      <a:pt x="854" y="4039"/>
                      <a:pt x="1309" y="3641"/>
                    </a:cubicBezTo>
                    <a:cubicBezTo>
                      <a:pt x="740" y="4836"/>
                      <a:pt x="3584" y="5291"/>
                      <a:pt x="3186" y="3925"/>
                    </a:cubicBezTo>
                    <a:cubicBezTo>
                      <a:pt x="4380" y="4437"/>
                      <a:pt x="4665" y="2276"/>
                      <a:pt x="3470" y="2276"/>
                    </a:cubicBezTo>
                    <a:lnTo>
                      <a:pt x="3470" y="2276"/>
                    </a:lnTo>
                    <a:cubicBezTo>
                      <a:pt x="4153" y="2105"/>
                      <a:pt x="3698" y="1195"/>
                      <a:pt x="3470" y="1423"/>
                    </a:cubicBezTo>
                    <a:cubicBezTo>
                      <a:pt x="3356" y="1536"/>
                      <a:pt x="3584" y="1309"/>
                      <a:pt x="3641" y="1138"/>
                    </a:cubicBezTo>
                    <a:cubicBezTo>
                      <a:pt x="3641" y="968"/>
                      <a:pt x="3527" y="740"/>
                      <a:pt x="3356" y="569"/>
                    </a:cubicBezTo>
                    <a:cubicBezTo>
                      <a:pt x="3072" y="285"/>
                      <a:pt x="2958" y="58"/>
                      <a:pt x="2788" y="22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0"/>
              <p:cNvSpPr/>
              <p:nvPr/>
            </p:nvSpPr>
            <p:spPr>
              <a:xfrm>
                <a:off x="6212975" y="2431513"/>
                <a:ext cx="281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986" extrusionOk="0">
                    <a:moveTo>
                      <a:pt x="433" y="0"/>
                    </a:moveTo>
                    <a:cubicBezTo>
                      <a:pt x="418" y="0"/>
                      <a:pt x="402" y="7"/>
                      <a:pt x="385" y="24"/>
                    </a:cubicBezTo>
                    <a:cubicBezTo>
                      <a:pt x="0" y="504"/>
                      <a:pt x="347" y="985"/>
                      <a:pt x="841" y="985"/>
                    </a:cubicBezTo>
                    <a:cubicBezTo>
                      <a:pt x="932" y="985"/>
                      <a:pt x="1027" y="969"/>
                      <a:pt x="1124" y="934"/>
                    </a:cubicBezTo>
                    <a:lnTo>
                      <a:pt x="1124" y="934"/>
                    </a:lnTo>
                    <a:cubicBezTo>
                      <a:pt x="1067" y="948"/>
                      <a:pt x="1011" y="955"/>
                      <a:pt x="955" y="955"/>
                    </a:cubicBezTo>
                    <a:cubicBezTo>
                      <a:pt x="787" y="955"/>
                      <a:pt x="627" y="891"/>
                      <a:pt x="499" y="763"/>
                    </a:cubicBezTo>
                    <a:cubicBezTo>
                      <a:pt x="214" y="593"/>
                      <a:pt x="328" y="308"/>
                      <a:pt x="499" y="81"/>
                    </a:cubicBezTo>
                    <a:cubicBezTo>
                      <a:pt x="499" y="40"/>
                      <a:pt x="470" y="0"/>
                      <a:pt x="43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0"/>
              <p:cNvSpPr/>
              <p:nvPr/>
            </p:nvSpPr>
            <p:spPr>
              <a:xfrm>
                <a:off x="6211300" y="2393688"/>
                <a:ext cx="141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71" extrusionOk="0">
                    <a:moveTo>
                      <a:pt x="509" y="1"/>
                    </a:moveTo>
                    <a:cubicBezTo>
                      <a:pt x="67" y="111"/>
                      <a:pt x="1" y="970"/>
                      <a:pt x="464" y="970"/>
                    </a:cubicBezTo>
                    <a:cubicBezTo>
                      <a:pt x="478" y="970"/>
                      <a:pt x="493" y="970"/>
                      <a:pt x="509" y="968"/>
                    </a:cubicBezTo>
                    <a:cubicBezTo>
                      <a:pt x="111" y="740"/>
                      <a:pt x="167" y="285"/>
                      <a:pt x="566" y="115"/>
                    </a:cubicBezTo>
                    <a:cubicBezTo>
                      <a:pt x="566" y="58"/>
                      <a:pt x="566" y="1"/>
                      <a:pt x="50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0"/>
              <p:cNvSpPr/>
              <p:nvPr/>
            </p:nvSpPr>
            <p:spPr>
              <a:xfrm>
                <a:off x="6256725" y="2443463"/>
                <a:ext cx="211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794" extrusionOk="0">
                    <a:moveTo>
                      <a:pt x="626" y="1"/>
                    </a:moveTo>
                    <a:cubicBezTo>
                      <a:pt x="569" y="1"/>
                      <a:pt x="512" y="1"/>
                      <a:pt x="512" y="58"/>
                    </a:cubicBezTo>
                    <a:cubicBezTo>
                      <a:pt x="603" y="329"/>
                      <a:pt x="549" y="709"/>
                      <a:pt x="294" y="709"/>
                    </a:cubicBezTo>
                    <a:cubicBezTo>
                      <a:pt x="228" y="709"/>
                      <a:pt x="150" y="684"/>
                      <a:pt x="57" y="626"/>
                    </a:cubicBezTo>
                    <a:cubicBezTo>
                      <a:pt x="0" y="626"/>
                      <a:pt x="0" y="626"/>
                      <a:pt x="0" y="683"/>
                    </a:cubicBezTo>
                    <a:cubicBezTo>
                      <a:pt x="115" y="760"/>
                      <a:pt x="225" y="794"/>
                      <a:pt x="322" y="794"/>
                    </a:cubicBezTo>
                    <a:cubicBezTo>
                      <a:pt x="657" y="794"/>
                      <a:pt x="846" y="397"/>
                      <a:pt x="62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0"/>
              <p:cNvSpPr/>
              <p:nvPr/>
            </p:nvSpPr>
            <p:spPr>
              <a:xfrm>
                <a:off x="6262400" y="2403263"/>
                <a:ext cx="242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211" extrusionOk="0">
                    <a:moveTo>
                      <a:pt x="315" y="0"/>
                    </a:moveTo>
                    <a:cubicBezTo>
                      <a:pt x="287" y="0"/>
                      <a:pt x="296" y="73"/>
                      <a:pt x="342" y="73"/>
                    </a:cubicBezTo>
                    <a:cubicBezTo>
                      <a:pt x="740" y="414"/>
                      <a:pt x="342" y="983"/>
                      <a:pt x="1" y="1211"/>
                    </a:cubicBezTo>
                    <a:lnTo>
                      <a:pt x="57" y="1211"/>
                    </a:lnTo>
                    <a:cubicBezTo>
                      <a:pt x="456" y="1097"/>
                      <a:pt x="968" y="244"/>
                      <a:pt x="342" y="16"/>
                    </a:cubicBezTo>
                    <a:cubicBezTo>
                      <a:pt x="330" y="5"/>
                      <a:pt x="321" y="0"/>
                      <a:pt x="31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0"/>
              <p:cNvSpPr/>
              <p:nvPr/>
            </p:nvSpPr>
            <p:spPr>
              <a:xfrm>
                <a:off x="6161425" y="2191763"/>
                <a:ext cx="1194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5746" extrusionOk="0">
                    <a:moveTo>
                      <a:pt x="4551" y="1423"/>
                    </a:moveTo>
                    <a:cubicBezTo>
                      <a:pt x="3755" y="1480"/>
                      <a:pt x="3641" y="1366"/>
                      <a:pt x="3528" y="911"/>
                    </a:cubicBezTo>
                    <a:cubicBezTo>
                      <a:pt x="3300" y="1"/>
                      <a:pt x="1707" y="456"/>
                      <a:pt x="2162" y="1309"/>
                    </a:cubicBezTo>
                    <a:cubicBezTo>
                      <a:pt x="1651" y="1252"/>
                      <a:pt x="1082" y="1309"/>
                      <a:pt x="797" y="1821"/>
                    </a:cubicBezTo>
                    <a:cubicBezTo>
                      <a:pt x="570" y="2219"/>
                      <a:pt x="627" y="3016"/>
                      <a:pt x="1195" y="3016"/>
                    </a:cubicBezTo>
                    <a:cubicBezTo>
                      <a:pt x="1" y="3527"/>
                      <a:pt x="1821" y="5746"/>
                      <a:pt x="2390" y="4494"/>
                    </a:cubicBezTo>
                    <a:cubicBezTo>
                      <a:pt x="3016" y="5632"/>
                      <a:pt x="4608" y="4210"/>
                      <a:pt x="3755" y="3414"/>
                    </a:cubicBezTo>
                    <a:lnTo>
                      <a:pt x="3755" y="3414"/>
                    </a:lnTo>
                    <a:cubicBezTo>
                      <a:pt x="4324" y="3698"/>
                      <a:pt x="4608" y="2731"/>
                      <a:pt x="4324" y="2788"/>
                    </a:cubicBezTo>
                    <a:cubicBezTo>
                      <a:pt x="4096" y="2788"/>
                      <a:pt x="4438" y="2731"/>
                      <a:pt x="4608" y="2674"/>
                    </a:cubicBezTo>
                    <a:cubicBezTo>
                      <a:pt x="4722" y="2560"/>
                      <a:pt x="4779" y="2333"/>
                      <a:pt x="4779" y="2049"/>
                    </a:cubicBezTo>
                    <a:cubicBezTo>
                      <a:pt x="4722" y="1707"/>
                      <a:pt x="4779" y="1423"/>
                      <a:pt x="4608" y="1423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0"/>
              <p:cNvSpPr/>
              <p:nvPr/>
            </p:nvSpPr>
            <p:spPr>
              <a:xfrm>
                <a:off x="6161425" y="2191763"/>
                <a:ext cx="1194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5746" fill="none" extrusionOk="0">
                    <a:moveTo>
                      <a:pt x="4551" y="1423"/>
                    </a:moveTo>
                    <a:cubicBezTo>
                      <a:pt x="3755" y="1480"/>
                      <a:pt x="3641" y="1366"/>
                      <a:pt x="3528" y="911"/>
                    </a:cubicBezTo>
                    <a:cubicBezTo>
                      <a:pt x="3300" y="1"/>
                      <a:pt x="1707" y="456"/>
                      <a:pt x="2162" y="1309"/>
                    </a:cubicBezTo>
                    <a:cubicBezTo>
                      <a:pt x="1651" y="1252"/>
                      <a:pt x="1082" y="1309"/>
                      <a:pt x="797" y="1821"/>
                    </a:cubicBezTo>
                    <a:cubicBezTo>
                      <a:pt x="570" y="2219"/>
                      <a:pt x="627" y="3016"/>
                      <a:pt x="1195" y="3016"/>
                    </a:cubicBezTo>
                    <a:cubicBezTo>
                      <a:pt x="1" y="3527"/>
                      <a:pt x="1821" y="5746"/>
                      <a:pt x="2390" y="4494"/>
                    </a:cubicBezTo>
                    <a:cubicBezTo>
                      <a:pt x="3016" y="5632"/>
                      <a:pt x="4608" y="4210"/>
                      <a:pt x="3755" y="3414"/>
                    </a:cubicBezTo>
                    <a:lnTo>
                      <a:pt x="3755" y="3414"/>
                    </a:lnTo>
                    <a:cubicBezTo>
                      <a:pt x="4324" y="3698"/>
                      <a:pt x="4608" y="2731"/>
                      <a:pt x="4324" y="2788"/>
                    </a:cubicBezTo>
                    <a:cubicBezTo>
                      <a:pt x="4096" y="2788"/>
                      <a:pt x="4438" y="2731"/>
                      <a:pt x="4608" y="2674"/>
                    </a:cubicBezTo>
                    <a:cubicBezTo>
                      <a:pt x="4722" y="2560"/>
                      <a:pt x="4779" y="2333"/>
                      <a:pt x="4779" y="2049"/>
                    </a:cubicBezTo>
                    <a:cubicBezTo>
                      <a:pt x="4722" y="1707"/>
                      <a:pt x="4779" y="1423"/>
                      <a:pt x="4608" y="1423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0"/>
              <p:cNvSpPr/>
              <p:nvPr/>
            </p:nvSpPr>
            <p:spPr>
              <a:xfrm>
                <a:off x="6185600" y="2251088"/>
                <a:ext cx="19875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155" extrusionOk="0">
                    <a:moveTo>
                      <a:pt x="768" y="1"/>
                    </a:moveTo>
                    <a:cubicBezTo>
                      <a:pt x="761" y="1"/>
                      <a:pt x="752" y="5"/>
                      <a:pt x="740" y="17"/>
                    </a:cubicBezTo>
                    <a:cubicBezTo>
                      <a:pt x="1" y="74"/>
                      <a:pt x="58" y="927"/>
                      <a:pt x="684" y="1154"/>
                    </a:cubicBezTo>
                    <a:cubicBezTo>
                      <a:pt x="513" y="1041"/>
                      <a:pt x="342" y="870"/>
                      <a:pt x="285" y="699"/>
                    </a:cubicBezTo>
                    <a:cubicBezTo>
                      <a:pt x="172" y="358"/>
                      <a:pt x="456" y="187"/>
                      <a:pt x="740" y="74"/>
                    </a:cubicBezTo>
                    <a:cubicBezTo>
                      <a:pt x="786" y="74"/>
                      <a:pt x="795" y="1"/>
                      <a:pt x="76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0"/>
              <p:cNvSpPr/>
              <p:nvPr/>
            </p:nvSpPr>
            <p:spPr>
              <a:xfrm>
                <a:off x="6205575" y="2221838"/>
                <a:ext cx="255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2" extrusionOk="0">
                    <a:moveTo>
                      <a:pt x="776" y="0"/>
                    </a:moveTo>
                    <a:cubicBezTo>
                      <a:pt x="404" y="0"/>
                      <a:pt x="1" y="490"/>
                      <a:pt x="340" y="732"/>
                    </a:cubicBezTo>
                    <a:cubicBezTo>
                      <a:pt x="192" y="386"/>
                      <a:pt x="471" y="84"/>
                      <a:pt x="808" y="84"/>
                    </a:cubicBezTo>
                    <a:cubicBezTo>
                      <a:pt x="860" y="84"/>
                      <a:pt x="912" y="91"/>
                      <a:pt x="965" y="106"/>
                    </a:cubicBezTo>
                    <a:cubicBezTo>
                      <a:pt x="977" y="117"/>
                      <a:pt x="986" y="122"/>
                      <a:pt x="993" y="122"/>
                    </a:cubicBezTo>
                    <a:cubicBezTo>
                      <a:pt x="1020" y="122"/>
                      <a:pt x="1011" y="49"/>
                      <a:pt x="965" y="49"/>
                    </a:cubicBezTo>
                    <a:cubicBezTo>
                      <a:pt x="906" y="15"/>
                      <a:pt x="842" y="0"/>
                      <a:pt x="77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0"/>
              <p:cNvSpPr/>
              <p:nvPr/>
            </p:nvSpPr>
            <p:spPr>
              <a:xfrm>
                <a:off x="6211200" y="2290713"/>
                <a:ext cx="213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41" extrusionOk="0">
                    <a:moveTo>
                      <a:pt x="789" y="1"/>
                    </a:moveTo>
                    <a:cubicBezTo>
                      <a:pt x="774" y="1"/>
                      <a:pt x="757" y="8"/>
                      <a:pt x="740" y="25"/>
                    </a:cubicBezTo>
                    <a:cubicBezTo>
                      <a:pt x="671" y="233"/>
                      <a:pt x="494" y="442"/>
                      <a:pt x="316" y="442"/>
                    </a:cubicBezTo>
                    <a:cubicBezTo>
                      <a:pt x="203" y="442"/>
                      <a:pt x="89" y="359"/>
                      <a:pt x="1" y="138"/>
                    </a:cubicBezTo>
                    <a:lnTo>
                      <a:pt x="1" y="138"/>
                    </a:lnTo>
                    <a:cubicBezTo>
                      <a:pt x="52" y="420"/>
                      <a:pt x="219" y="541"/>
                      <a:pt x="392" y="541"/>
                    </a:cubicBezTo>
                    <a:cubicBezTo>
                      <a:pt x="603" y="541"/>
                      <a:pt x="823" y="362"/>
                      <a:pt x="854" y="81"/>
                    </a:cubicBezTo>
                    <a:cubicBezTo>
                      <a:pt x="854" y="41"/>
                      <a:pt x="826" y="1"/>
                      <a:pt x="78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0"/>
              <p:cNvSpPr/>
              <p:nvPr/>
            </p:nvSpPr>
            <p:spPr>
              <a:xfrm>
                <a:off x="6232550" y="2260863"/>
                <a:ext cx="32750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56" extrusionOk="0">
                    <a:moveTo>
                      <a:pt x="1032" y="0"/>
                    </a:moveTo>
                    <a:cubicBezTo>
                      <a:pt x="995" y="0"/>
                      <a:pt x="967" y="41"/>
                      <a:pt x="967" y="81"/>
                    </a:cubicBezTo>
                    <a:cubicBezTo>
                      <a:pt x="1081" y="593"/>
                      <a:pt x="398" y="707"/>
                      <a:pt x="0" y="707"/>
                    </a:cubicBezTo>
                    <a:cubicBezTo>
                      <a:pt x="78" y="740"/>
                      <a:pt x="177" y="756"/>
                      <a:pt x="284" y="756"/>
                    </a:cubicBezTo>
                    <a:cubicBezTo>
                      <a:pt x="727" y="756"/>
                      <a:pt x="1310" y="482"/>
                      <a:pt x="1081" y="24"/>
                    </a:cubicBezTo>
                    <a:cubicBezTo>
                      <a:pt x="1064" y="7"/>
                      <a:pt x="1047" y="0"/>
                      <a:pt x="103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0"/>
              <p:cNvSpPr/>
              <p:nvPr/>
            </p:nvSpPr>
            <p:spPr>
              <a:xfrm>
                <a:off x="6185600" y="2133463"/>
                <a:ext cx="1180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5746" extrusionOk="0">
                    <a:moveTo>
                      <a:pt x="4495" y="1423"/>
                    </a:moveTo>
                    <a:cubicBezTo>
                      <a:pt x="3698" y="1536"/>
                      <a:pt x="3641" y="1366"/>
                      <a:pt x="3528" y="968"/>
                    </a:cubicBezTo>
                    <a:cubicBezTo>
                      <a:pt x="3300" y="1"/>
                      <a:pt x="1651" y="456"/>
                      <a:pt x="2106" y="1366"/>
                    </a:cubicBezTo>
                    <a:cubicBezTo>
                      <a:pt x="1594" y="1252"/>
                      <a:pt x="1025" y="1309"/>
                      <a:pt x="740" y="1821"/>
                    </a:cubicBezTo>
                    <a:cubicBezTo>
                      <a:pt x="513" y="2219"/>
                      <a:pt x="570" y="3015"/>
                      <a:pt x="1195" y="3015"/>
                    </a:cubicBezTo>
                    <a:cubicBezTo>
                      <a:pt x="1" y="3527"/>
                      <a:pt x="1764" y="5746"/>
                      <a:pt x="2390" y="4494"/>
                    </a:cubicBezTo>
                    <a:cubicBezTo>
                      <a:pt x="2959" y="5632"/>
                      <a:pt x="4608" y="4210"/>
                      <a:pt x="3698" y="3414"/>
                    </a:cubicBezTo>
                    <a:lnTo>
                      <a:pt x="3698" y="3414"/>
                    </a:lnTo>
                    <a:cubicBezTo>
                      <a:pt x="4324" y="3755"/>
                      <a:pt x="4551" y="2788"/>
                      <a:pt x="4267" y="2788"/>
                    </a:cubicBezTo>
                    <a:cubicBezTo>
                      <a:pt x="4096" y="2788"/>
                      <a:pt x="4381" y="2788"/>
                      <a:pt x="4608" y="2674"/>
                    </a:cubicBezTo>
                    <a:cubicBezTo>
                      <a:pt x="4722" y="2617"/>
                      <a:pt x="4722" y="2333"/>
                      <a:pt x="4722" y="2048"/>
                    </a:cubicBezTo>
                    <a:cubicBezTo>
                      <a:pt x="4722" y="1707"/>
                      <a:pt x="4722" y="1423"/>
                      <a:pt x="4551" y="1480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0"/>
              <p:cNvSpPr/>
              <p:nvPr/>
            </p:nvSpPr>
            <p:spPr>
              <a:xfrm>
                <a:off x="6185600" y="2133463"/>
                <a:ext cx="118075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5746" fill="none" extrusionOk="0">
                    <a:moveTo>
                      <a:pt x="4495" y="1423"/>
                    </a:moveTo>
                    <a:cubicBezTo>
                      <a:pt x="3698" y="1536"/>
                      <a:pt x="3641" y="1366"/>
                      <a:pt x="3528" y="968"/>
                    </a:cubicBezTo>
                    <a:cubicBezTo>
                      <a:pt x="3300" y="1"/>
                      <a:pt x="1651" y="456"/>
                      <a:pt x="2106" y="1366"/>
                    </a:cubicBezTo>
                    <a:cubicBezTo>
                      <a:pt x="1594" y="1252"/>
                      <a:pt x="1025" y="1309"/>
                      <a:pt x="740" y="1821"/>
                    </a:cubicBezTo>
                    <a:cubicBezTo>
                      <a:pt x="513" y="2219"/>
                      <a:pt x="570" y="3015"/>
                      <a:pt x="1195" y="3015"/>
                    </a:cubicBezTo>
                    <a:cubicBezTo>
                      <a:pt x="1" y="3527"/>
                      <a:pt x="1764" y="5746"/>
                      <a:pt x="2390" y="4494"/>
                    </a:cubicBezTo>
                    <a:cubicBezTo>
                      <a:pt x="2959" y="5632"/>
                      <a:pt x="4608" y="4210"/>
                      <a:pt x="3698" y="3414"/>
                    </a:cubicBezTo>
                    <a:lnTo>
                      <a:pt x="3698" y="3414"/>
                    </a:lnTo>
                    <a:cubicBezTo>
                      <a:pt x="4324" y="3755"/>
                      <a:pt x="4551" y="2788"/>
                      <a:pt x="4267" y="2788"/>
                    </a:cubicBezTo>
                    <a:cubicBezTo>
                      <a:pt x="4096" y="2788"/>
                      <a:pt x="4381" y="2788"/>
                      <a:pt x="4608" y="2674"/>
                    </a:cubicBezTo>
                    <a:cubicBezTo>
                      <a:pt x="4722" y="2617"/>
                      <a:pt x="4722" y="2333"/>
                      <a:pt x="4722" y="2048"/>
                    </a:cubicBezTo>
                    <a:cubicBezTo>
                      <a:pt x="4722" y="1707"/>
                      <a:pt x="4722" y="1423"/>
                      <a:pt x="4551" y="1480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0"/>
              <p:cNvSpPr/>
              <p:nvPr/>
            </p:nvSpPr>
            <p:spPr>
              <a:xfrm>
                <a:off x="6209775" y="2193188"/>
                <a:ext cx="1995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196" extrusionOk="0">
                    <a:moveTo>
                      <a:pt x="684" y="1"/>
                    </a:moveTo>
                    <a:cubicBezTo>
                      <a:pt x="1" y="58"/>
                      <a:pt x="1" y="968"/>
                      <a:pt x="627" y="1195"/>
                    </a:cubicBezTo>
                    <a:cubicBezTo>
                      <a:pt x="684" y="1195"/>
                      <a:pt x="684" y="1138"/>
                      <a:pt x="684" y="1138"/>
                    </a:cubicBezTo>
                    <a:cubicBezTo>
                      <a:pt x="456" y="1025"/>
                      <a:pt x="342" y="911"/>
                      <a:pt x="285" y="683"/>
                    </a:cubicBezTo>
                    <a:cubicBezTo>
                      <a:pt x="172" y="342"/>
                      <a:pt x="456" y="171"/>
                      <a:pt x="740" y="114"/>
                    </a:cubicBezTo>
                    <a:cubicBezTo>
                      <a:pt x="797" y="114"/>
                      <a:pt x="797" y="1"/>
                      <a:pt x="68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0"/>
              <p:cNvSpPr/>
              <p:nvPr/>
            </p:nvSpPr>
            <p:spPr>
              <a:xfrm>
                <a:off x="6228525" y="2163538"/>
                <a:ext cx="253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789" extrusionOk="0">
                    <a:moveTo>
                      <a:pt x="805" y="0"/>
                    </a:moveTo>
                    <a:cubicBezTo>
                      <a:pt x="398" y="0"/>
                      <a:pt x="1" y="498"/>
                      <a:pt x="389" y="789"/>
                    </a:cubicBezTo>
                    <a:cubicBezTo>
                      <a:pt x="195" y="401"/>
                      <a:pt x="454" y="138"/>
                      <a:pt x="781" y="138"/>
                    </a:cubicBezTo>
                    <a:cubicBezTo>
                      <a:pt x="839" y="138"/>
                      <a:pt x="898" y="146"/>
                      <a:pt x="957" y="163"/>
                    </a:cubicBezTo>
                    <a:cubicBezTo>
                      <a:pt x="1014" y="163"/>
                      <a:pt x="1014" y="106"/>
                      <a:pt x="1014" y="49"/>
                    </a:cubicBezTo>
                    <a:cubicBezTo>
                      <a:pt x="947" y="15"/>
                      <a:pt x="876" y="0"/>
                      <a:pt x="80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0"/>
              <p:cNvSpPr/>
              <p:nvPr/>
            </p:nvSpPr>
            <p:spPr>
              <a:xfrm>
                <a:off x="6233950" y="2233363"/>
                <a:ext cx="213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531" extrusionOk="0">
                    <a:moveTo>
                      <a:pt x="826" y="1"/>
                    </a:moveTo>
                    <a:cubicBezTo>
                      <a:pt x="811" y="1"/>
                      <a:pt x="797" y="15"/>
                      <a:pt x="797" y="43"/>
                    </a:cubicBezTo>
                    <a:cubicBezTo>
                      <a:pt x="694" y="250"/>
                      <a:pt x="506" y="436"/>
                      <a:pt x="337" y="436"/>
                    </a:cubicBezTo>
                    <a:cubicBezTo>
                      <a:pt x="227" y="436"/>
                      <a:pt x="125" y="358"/>
                      <a:pt x="58" y="157"/>
                    </a:cubicBezTo>
                    <a:cubicBezTo>
                      <a:pt x="58" y="129"/>
                      <a:pt x="44" y="114"/>
                      <a:pt x="29" y="114"/>
                    </a:cubicBezTo>
                    <a:cubicBezTo>
                      <a:pt x="15" y="114"/>
                      <a:pt x="1" y="129"/>
                      <a:pt x="1" y="157"/>
                    </a:cubicBezTo>
                    <a:cubicBezTo>
                      <a:pt x="52" y="413"/>
                      <a:pt x="219" y="531"/>
                      <a:pt x="392" y="531"/>
                    </a:cubicBezTo>
                    <a:cubicBezTo>
                      <a:pt x="603" y="531"/>
                      <a:pt x="823" y="356"/>
                      <a:pt x="854" y="43"/>
                    </a:cubicBezTo>
                    <a:cubicBezTo>
                      <a:pt x="854" y="15"/>
                      <a:pt x="840" y="1"/>
                      <a:pt x="82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0"/>
              <p:cNvSpPr/>
              <p:nvPr/>
            </p:nvSpPr>
            <p:spPr>
              <a:xfrm>
                <a:off x="6255300" y="2203513"/>
                <a:ext cx="32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75" extrusionOk="0">
                    <a:moveTo>
                      <a:pt x="1052" y="0"/>
                    </a:moveTo>
                    <a:cubicBezTo>
                      <a:pt x="1038" y="0"/>
                      <a:pt x="1024" y="14"/>
                      <a:pt x="1024" y="43"/>
                    </a:cubicBezTo>
                    <a:cubicBezTo>
                      <a:pt x="1121" y="527"/>
                      <a:pt x="640" y="682"/>
                      <a:pt x="249" y="682"/>
                    </a:cubicBezTo>
                    <a:cubicBezTo>
                      <a:pt x="181" y="682"/>
                      <a:pt x="116" y="677"/>
                      <a:pt x="57" y="668"/>
                    </a:cubicBezTo>
                    <a:cubicBezTo>
                      <a:pt x="0" y="668"/>
                      <a:pt x="0" y="725"/>
                      <a:pt x="57" y="725"/>
                    </a:cubicBezTo>
                    <a:cubicBezTo>
                      <a:pt x="134" y="759"/>
                      <a:pt x="231" y="775"/>
                      <a:pt x="335" y="775"/>
                    </a:cubicBezTo>
                    <a:cubicBezTo>
                      <a:pt x="764" y="775"/>
                      <a:pt x="1310" y="501"/>
                      <a:pt x="1081" y="43"/>
                    </a:cubicBezTo>
                    <a:cubicBezTo>
                      <a:pt x="1081" y="14"/>
                      <a:pt x="1067" y="0"/>
                      <a:pt x="105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0"/>
              <p:cNvSpPr/>
              <p:nvPr/>
            </p:nvSpPr>
            <p:spPr>
              <a:xfrm>
                <a:off x="6162850" y="1964238"/>
                <a:ext cx="13512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609" extrusionOk="0">
                    <a:moveTo>
                      <a:pt x="5063" y="2845"/>
                    </a:moveTo>
                    <a:cubicBezTo>
                      <a:pt x="4494" y="2219"/>
                      <a:pt x="4551" y="2105"/>
                      <a:pt x="4836" y="1764"/>
                    </a:cubicBezTo>
                    <a:cubicBezTo>
                      <a:pt x="5405" y="968"/>
                      <a:pt x="4039" y="1"/>
                      <a:pt x="3641" y="911"/>
                    </a:cubicBezTo>
                    <a:cubicBezTo>
                      <a:pt x="3414" y="456"/>
                      <a:pt x="3016" y="1"/>
                      <a:pt x="2447" y="115"/>
                    </a:cubicBezTo>
                    <a:cubicBezTo>
                      <a:pt x="1992" y="171"/>
                      <a:pt x="1423" y="740"/>
                      <a:pt x="1764" y="1195"/>
                    </a:cubicBezTo>
                    <a:cubicBezTo>
                      <a:pt x="627" y="570"/>
                      <a:pt x="1" y="3357"/>
                      <a:pt x="1309" y="3072"/>
                    </a:cubicBezTo>
                    <a:cubicBezTo>
                      <a:pt x="797" y="4210"/>
                      <a:pt x="2902" y="4608"/>
                      <a:pt x="3016" y="3414"/>
                    </a:cubicBezTo>
                    <a:lnTo>
                      <a:pt x="3016" y="3414"/>
                    </a:lnTo>
                    <a:cubicBezTo>
                      <a:pt x="3129" y="4096"/>
                      <a:pt x="4039" y="3698"/>
                      <a:pt x="3869" y="3471"/>
                    </a:cubicBezTo>
                    <a:cubicBezTo>
                      <a:pt x="3755" y="3300"/>
                      <a:pt x="3926" y="3584"/>
                      <a:pt x="4153" y="3641"/>
                    </a:cubicBezTo>
                    <a:cubicBezTo>
                      <a:pt x="4267" y="3698"/>
                      <a:pt x="4494" y="3584"/>
                      <a:pt x="4665" y="3414"/>
                    </a:cubicBezTo>
                    <a:cubicBezTo>
                      <a:pt x="4950" y="3129"/>
                      <a:pt x="5177" y="3016"/>
                      <a:pt x="5063" y="2902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0"/>
              <p:cNvSpPr/>
              <p:nvPr/>
            </p:nvSpPr>
            <p:spPr>
              <a:xfrm>
                <a:off x="6162850" y="1964238"/>
                <a:ext cx="13512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609" fill="none" extrusionOk="0">
                    <a:moveTo>
                      <a:pt x="5063" y="2845"/>
                    </a:moveTo>
                    <a:cubicBezTo>
                      <a:pt x="4494" y="2219"/>
                      <a:pt x="4551" y="2105"/>
                      <a:pt x="4836" y="1764"/>
                    </a:cubicBezTo>
                    <a:cubicBezTo>
                      <a:pt x="5405" y="968"/>
                      <a:pt x="4039" y="1"/>
                      <a:pt x="3641" y="911"/>
                    </a:cubicBezTo>
                    <a:cubicBezTo>
                      <a:pt x="3414" y="456"/>
                      <a:pt x="3016" y="1"/>
                      <a:pt x="2447" y="115"/>
                    </a:cubicBezTo>
                    <a:cubicBezTo>
                      <a:pt x="1992" y="171"/>
                      <a:pt x="1423" y="740"/>
                      <a:pt x="1764" y="1195"/>
                    </a:cubicBezTo>
                    <a:cubicBezTo>
                      <a:pt x="627" y="570"/>
                      <a:pt x="1" y="3357"/>
                      <a:pt x="1309" y="3072"/>
                    </a:cubicBezTo>
                    <a:cubicBezTo>
                      <a:pt x="797" y="4210"/>
                      <a:pt x="2902" y="4608"/>
                      <a:pt x="3016" y="3414"/>
                    </a:cubicBezTo>
                    <a:lnTo>
                      <a:pt x="3016" y="3414"/>
                    </a:lnTo>
                    <a:cubicBezTo>
                      <a:pt x="3129" y="4096"/>
                      <a:pt x="4039" y="3698"/>
                      <a:pt x="3869" y="3471"/>
                    </a:cubicBezTo>
                    <a:cubicBezTo>
                      <a:pt x="3755" y="3300"/>
                      <a:pt x="3926" y="3584"/>
                      <a:pt x="4153" y="3641"/>
                    </a:cubicBezTo>
                    <a:cubicBezTo>
                      <a:pt x="4267" y="3698"/>
                      <a:pt x="4494" y="3584"/>
                      <a:pt x="4665" y="3414"/>
                    </a:cubicBezTo>
                    <a:cubicBezTo>
                      <a:pt x="4950" y="3129"/>
                      <a:pt x="5177" y="3016"/>
                      <a:pt x="5063" y="2902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0"/>
              <p:cNvSpPr/>
              <p:nvPr/>
            </p:nvSpPr>
            <p:spPr>
              <a:xfrm>
                <a:off x="6198525" y="1989138"/>
                <a:ext cx="293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82" extrusionOk="0">
                    <a:moveTo>
                      <a:pt x="700" y="1"/>
                    </a:moveTo>
                    <a:cubicBezTo>
                      <a:pt x="318" y="1"/>
                      <a:pt x="1" y="426"/>
                      <a:pt x="167" y="882"/>
                    </a:cubicBezTo>
                    <a:cubicBezTo>
                      <a:pt x="125" y="463"/>
                      <a:pt x="360" y="106"/>
                      <a:pt x="692" y="106"/>
                    </a:cubicBezTo>
                    <a:cubicBezTo>
                      <a:pt x="811" y="106"/>
                      <a:pt x="942" y="151"/>
                      <a:pt x="1077" y="256"/>
                    </a:cubicBezTo>
                    <a:cubicBezTo>
                      <a:pt x="1077" y="273"/>
                      <a:pt x="1086" y="280"/>
                      <a:pt x="1099" y="280"/>
                    </a:cubicBezTo>
                    <a:cubicBezTo>
                      <a:pt x="1129" y="280"/>
                      <a:pt x="1174" y="240"/>
                      <a:pt x="1134" y="199"/>
                    </a:cubicBezTo>
                    <a:cubicBezTo>
                      <a:pt x="994" y="60"/>
                      <a:pt x="843" y="1"/>
                      <a:pt x="70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0"/>
              <p:cNvSpPr/>
              <p:nvPr/>
            </p:nvSpPr>
            <p:spPr>
              <a:xfrm>
                <a:off x="6241075" y="1987113"/>
                <a:ext cx="242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437" extrusionOk="0">
                    <a:moveTo>
                      <a:pt x="401" y="0"/>
                    </a:moveTo>
                    <a:cubicBezTo>
                      <a:pt x="190" y="0"/>
                      <a:pt x="0" y="104"/>
                      <a:pt x="0" y="337"/>
                    </a:cubicBezTo>
                    <a:cubicBezTo>
                      <a:pt x="101" y="161"/>
                      <a:pt x="247" y="85"/>
                      <a:pt x="393" y="85"/>
                    </a:cubicBezTo>
                    <a:cubicBezTo>
                      <a:pt x="576" y="85"/>
                      <a:pt x="759" y="204"/>
                      <a:pt x="854" y="394"/>
                    </a:cubicBezTo>
                    <a:cubicBezTo>
                      <a:pt x="854" y="423"/>
                      <a:pt x="882" y="437"/>
                      <a:pt x="910" y="437"/>
                    </a:cubicBezTo>
                    <a:cubicBezTo>
                      <a:pt x="939" y="437"/>
                      <a:pt x="967" y="423"/>
                      <a:pt x="967" y="394"/>
                    </a:cubicBezTo>
                    <a:cubicBezTo>
                      <a:pt x="936" y="147"/>
                      <a:pt x="653" y="0"/>
                      <a:pt x="40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0"/>
              <p:cNvSpPr/>
              <p:nvPr/>
            </p:nvSpPr>
            <p:spPr>
              <a:xfrm>
                <a:off x="6189350" y="2026813"/>
                <a:ext cx="233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665" extrusionOk="0">
                    <a:moveTo>
                      <a:pt x="306" y="1"/>
                    </a:moveTo>
                    <a:lnTo>
                      <a:pt x="306" y="1"/>
                    </a:lnTo>
                    <a:cubicBezTo>
                      <a:pt x="1" y="350"/>
                      <a:pt x="230" y="665"/>
                      <a:pt x="559" y="665"/>
                    </a:cubicBezTo>
                    <a:cubicBezTo>
                      <a:pt x="659" y="665"/>
                      <a:pt x="769" y="636"/>
                      <a:pt x="875" y="569"/>
                    </a:cubicBezTo>
                    <a:cubicBezTo>
                      <a:pt x="932" y="569"/>
                      <a:pt x="932" y="513"/>
                      <a:pt x="875" y="513"/>
                    </a:cubicBezTo>
                    <a:cubicBezTo>
                      <a:pt x="807" y="535"/>
                      <a:pt x="731" y="547"/>
                      <a:pt x="657" y="547"/>
                    </a:cubicBezTo>
                    <a:cubicBezTo>
                      <a:pt x="361" y="547"/>
                      <a:pt x="78" y="365"/>
                      <a:pt x="30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0"/>
              <p:cNvSpPr/>
              <p:nvPr/>
            </p:nvSpPr>
            <p:spPr>
              <a:xfrm>
                <a:off x="6222575" y="2033938"/>
                <a:ext cx="2990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" y="278"/>
                      <a:pt x="491" y="638"/>
                      <a:pt x="830" y="638"/>
                    </a:cubicBezTo>
                    <a:cubicBezTo>
                      <a:pt x="976" y="638"/>
                      <a:pt x="1109" y="570"/>
                      <a:pt x="1195" y="398"/>
                    </a:cubicBezTo>
                    <a:cubicBezTo>
                      <a:pt x="1195" y="358"/>
                      <a:pt x="1167" y="318"/>
                      <a:pt x="1150" y="318"/>
                    </a:cubicBezTo>
                    <a:cubicBezTo>
                      <a:pt x="1143" y="318"/>
                      <a:pt x="1138" y="325"/>
                      <a:pt x="1138" y="341"/>
                    </a:cubicBezTo>
                    <a:cubicBezTo>
                      <a:pt x="1019" y="478"/>
                      <a:pt x="889" y="533"/>
                      <a:pt x="759" y="533"/>
                    </a:cubicBezTo>
                    <a:cubicBezTo>
                      <a:pt x="458" y="533"/>
                      <a:pt x="160" y="239"/>
                      <a:pt x="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0"/>
              <p:cNvSpPr/>
              <p:nvPr/>
            </p:nvSpPr>
            <p:spPr>
              <a:xfrm>
                <a:off x="6266675" y="1937238"/>
                <a:ext cx="1365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4665" extrusionOk="0">
                    <a:moveTo>
                      <a:pt x="5063" y="2901"/>
                    </a:moveTo>
                    <a:cubicBezTo>
                      <a:pt x="4494" y="2275"/>
                      <a:pt x="4551" y="2162"/>
                      <a:pt x="4835" y="1820"/>
                    </a:cubicBezTo>
                    <a:cubicBezTo>
                      <a:pt x="5461" y="1024"/>
                      <a:pt x="4096" y="0"/>
                      <a:pt x="3697" y="967"/>
                    </a:cubicBezTo>
                    <a:cubicBezTo>
                      <a:pt x="3413" y="512"/>
                      <a:pt x="3015" y="57"/>
                      <a:pt x="2446" y="171"/>
                    </a:cubicBezTo>
                    <a:cubicBezTo>
                      <a:pt x="1991" y="228"/>
                      <a:pt x="1422" y="796"/>
                      <a:pt x="1763" y="1251"/>
                    </a:cubicBezTo>
                    <a:cubicBezTo>
                      <a:pt x="626" y="626"/>
                      <a:pt x="0" y="3413"/>
                      <a:pt x="1365" y="3072"/>
                    </a:cubicBezTo>
                    <a:cubicBezTo>
                      <a:pt x="797" y="4266"/>
                      <a:pt x="2958" y="4664"/>
                      <a:pt x="3015" y="3470"/>
                    </a:cubicBezTo>
                    <a:lnTo>
                      <a:pt x="3015" y="3470"/>
                    </a:lnTo>
                    <a:cubicBezTo>
                      <a:pt x="3186" y="4152"/>
                      <a:pt x="4039" y="3754"/>
                      <a:pt x="3868" y="3527"/>
                    </a:cubicBezTo>
                    <a:cubicBezTo>
                      <a:pt x="3754" y="3356"/>
                      <a:pt x="3982" y="3640"/>
                      <a:pt x="4152" y="3697"/>
                    </a:cubicBezTo>
                    <a:cubicBezTo>
                      <a:pt x="4266" y="3754"/>
                      <a:pt x="4494" y="3640"/>
                      <a:pt x="4721" y="3413"/>
                    </a:cubicBezTo>
                    <a:cubicBezTo>
                      <a:pt x="5006" y="3185"/>
                      <a:pt x="5233" y="3072"/>
                      <a:pt x="5063" y="290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0"/>
              <p:cNvSpPr/>
              <p:nvPr/>
            </p:nvSpPr>
            <p:spPr>
              <a:xfrm>
                <a:off x="6266675" y="1937238"/>
                <a:ext cx="1365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4665" fill="none" extrusionOk="0">
                    <a:moveTo>
                      <a:pt x="5063" y="2901"/>
                    </a:moveTo>
                    <a:cubicBezTo>
                      <a:pt x="4494" y="2275"/>
                      <a:pt x="4551" y="2162"/>
                      <a:pt x="4835" y="1820"/>
                    </a:cubicBezTo>
                    <a:cubicBezTo>
                      <a:pt x="5461" y="1024"/>
                      <a:pt x="4096" y="0"/>
                      <a:pt x="3697" y="967"/>
                    </a:cubicBezTo>
                    <a:cubicBezTo>
                      <a:pt x="3413" y="512"/>
                      <a:pt x="3015" y="57"/>
                      <a:pt x="2446" y="171"/>
                    </a:cubicBezTo>
                    <a:cubicBezTo>
                      <a:pt x="1991" y="228"/>
                      <a:pt x="1422" y="796"/>
                      <a:pt x="1763" y="1251"/>
                    </a:cubicBezTo>
                    <a:cubicBezTo>
                      <a:pt x="626" y="626"/>
                      <a:pt x="0" y="3413"/>
                      <a:pt x="1365" y="3072"/>
                    </a:cubicBezTo>
                    <a:cubicBezTo>
                      <a:pt x="797" y="4266"/>
                      <a:pt x="2958" y="4664"/>
                      <a:pt x="3015" y="3470"/>
                    </a:cubicBezTo>
                    <a:lnTo>
                      <a:pt x="3015" y="3470"/>
                    </a:lnTo>
                    <a:cubicBezTo>
                      <a:pt x="3186" y="4152"/>
                      <a:pt x="4039" y="3754"/>
                      <a:pt x="3868" y="3527"/>
                    </a:cubicBezTo>
                    <a:cubicBezTo>
                      <a:pt x="3754" y="3356"/>
                      <a:pt x="3982" y="3640"/>
                      <a:pt x="4152" y="3697"/>
                    </a:cubicBezTo>
                    <a:cubicBezTo>
                      <a:pt x="4266" y="3754"/>
                      <a:pt x="4494" y="3640"/>
                      <a:pt x="4721" y="3413"/>
                    </a:cubicBezTo>
                    <a:cubicBezTo>
                      <a:pt x="5006" y="3185"/>
                      <a:pt x="5233" y="3072"/>
                      <a:pt x="5063" y="290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0"/>
              <p:cNvSpPr/>
              <p:nvPr/>
            </p:nvSpPr>
            <p:spPr>
              <a:xfrm>
                <a:off x="6303375" y="1963563"/>
                <a:ext cx="283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82" extrusionOk="0">
                    <a:moveTo>
                      <a:pt x="667" y="0"/>
                    </a:moveTo>
                    <a:cubicBezTo>
                      <a:pt x="299" y="0"/>
                      <a:pt x="1" y="425"/>
                      <a:pt x="125" y="881"/>
                    </a:cubicBezTo>
                    <a:lnTo>
                      <a:pt x="182" y="881"/>
                    </a:lnTo>
                    <a:cubicBezTo>
                      <a:pt x="98" y="462"/>
                      <a:pt x="323" y="105"/>
                      <a:pt x="652" y="105"/>
                    </a:cubicBezTo>
                    <a:cubicBezTo>
                      <a:pt x="769" y="105"/>
                      <a:pt x="900" y="150"/>
                      <a:pt x="1035" y="255"/>
                    </a:cubicBezTo>
                    <a:cubicBezTo>
                      <a:pt x="1052" y="272"/>
                      <a:pt x="1068" y="279"/>
                      <a:pt x="1082" y="279"/>
                    </a:cubicBezTo>
                    <a:cubicBezTo>
                      <a:pt x="1115" y="279"/>
                      <a:pt x="1132" y="239"/>
                      <a:pt x="1092" y="198"/>
                    </a:cubicBezTo>
                    <a:cubicBezTo>
                      <a:pt x="953" y="59"/>
                      <a:pt x="805" y="0"/>
                      <a:pt x="66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0"/>
              <p:cNvSpPr/>
              <p:nvPr/>
            </p:nvSpPr>
            <p:spPr>
              <a:xfrm>
                <a:off x="6344875" y="1961513"/>
                <a:ext cx="242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437" extrusionOk="0">
                    <a:moveTo>
                      <a:pt x="402" y="0"/>
                    </a:moveTo>
                    <a:cubicBezTo>
                      <a:pt x="190" y="0"/>
                      <a:pt x="1" y="104"/>
                      <a:pt x="1" y="337"/>
                    </a:cubicBezTo>
                    <a:lnTo>
                      <a:pt x="58" y="337"/>
                    </a:lnTo>
                    <a:cubicBezTo>
                      <a:pt x="137" y="152"/>
                      <a:pt x="290" y="66"/>
                      <a:pt x="442" y="66"/>
                    </a:cubicBezTo>
                    <a:cubicBezTo>
                      <a:pt x="618" y="66"/>
                      <a:pt x="793" y="181"/>
                      <a:pt x="854" y="394"/>
                    </a:cubicBezTo>
                    <a:cubicBezTo>
                      <a:pt x="882" y="423"/>
                      <a:pt x="911" y="437"/>
                      <a:pt x="932" y="437"/>
                    </a:cubicBezTo>
                    <a:cubicBezTo>
                      <a:pt x="953" y="437"/>
                      <a:pt x="968" y="423"/>
                      <a:pt x="968" y="394"/>
                    </a:cubicBezTo>
                    <a:cubicBezTo>
                      <a:pt x="937" y="147"/>
                      <a:pt x="654" y="0"/>
                      <a:pt x="40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0"/>
              <p:cNvSpPr/>
              <p:nvPr/>
            </p:nvSpPr>
            <p:spPr>
              <a:xfrm>
                <a:off x="6293175" y="2000588"/>
                <a:ext cx="247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691" extrusionOk="0">
                    <a:moveTo>
                      <a:pt x="320" y="0"/>
                    </a:moveTo>
                    <a:cubicBezTo>
                      <a:pt x="312" y="0"/>
                      <a:pt x="305" y="7"/>
                      <a:pt x="305" y="26"/>
                    </a:cubicBezTo>
                    <a:cubicBezTo>
                      <a:pt x="0" y="375"/>
                      <a:pt x="230" y="690"/>
                      <a:pt x="584" y="690"/>
                    </a:cubicBezTo>
                    <a:cubicBezTo>
                      <a:pt x="692" y="690"/>
                      <a:pt x="812" y="661"/>
                      <a:pt x="931" y="595"/>
                    </a:cubicBezTo>
                    <a:cubicBezTo>
                      <a:pt x="988" y="595"/>
                      <a:pt x="931" y="538"/>
                      <a:pt x="874" y="538"/>
                    </a:cubicBezTo>
                    <a:cubicBezTo>
                      <a:pt x="821" y="546"/>
                      <a:pt x="766" y="551"/>
                      <a:pt x="711" y="551"/>
                    </a:cubicBezTo>
                    <a:cubicBezTo>
                      <a:pt x="410" y="551"/>
                      <a:pt x="122" y="410"/>
                      <a:pt x="362" y="26"/>
                    </a:cubicBezTo>
                    <a:cubicBezTo>
                      <a:pt x="362" y="26"/>
                      <a:pt x="337" y="0"/>
                      <a:pt x="32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0"/>
              <p:cNvSpPr/>
              <p:nvPr/>
            </p:nvSpPr>
            <p:spPr>
              <a:xfrm>
                <a:off x="6326400" y="2007263"/>
                <a:ext cx="308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682" extrusionOk="0">
                    <a:moveTo>
                      <a:pt x="29" y="1"/>
                    </a:moveTo>
                    <a:cubicBezTo>
                      <a:pt x="14" y="1"/>
                      <a:pt x="0" y="15"/>
                      <a:pt x="0" y="43"/>
                    </a:cubicBezTo>
                    <a:cubicBezTo>
                      <a:pt x="80" y="321"/>
                      <a:pt x="491" y="681"/>
                      <a:pt x="829" y="681"/>
                    </a:cubicBezTo>
                    <a:cubicBezTo>
                      <a:pt x="976" y="681"/>
                      <a:pt x="1109" y="613"/>
                      <a:pt x="1195" y="441"/>
                    </a:cubicBezTo>
                    <a:cubicBezTo>
                      <a:pt x="1235" y="401"/>
                      <a:pt x="1218" y="361"/>
                      <a:pt x="1185" y="361"/>
                    </a:cubicBezTo>
                    <a:cubicBezTo>
                      <a:pt x="1171" y="361"/>
                      <a:pt x="1154" y="368"/>
                      <a:pt x="1138" y="384"/>
                    </a:cubicBezTo>
                    <a:cubicBezTo>
                      <a:pt x="1036" y="503"/>
                      <a:pt x="920" y="551"/>
                      <a:pt x="800" y="551"/>
                    </a:cubicBezTo>
                    <a:cubicBezTo>
                      <a:pt x="517" y="551"/>
                      <a:pt x="217" y="283"/>
                      <a:pt x="57" y="43"/>
                    </a:cubicBezTo>
                    <a:cubicBezTo>
                      <a:pt x="57" y="15"/>
                      <a:pt x="43" y="1"/>
                      <a:pt x="2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0"/>
              <p:cNvSpPr/>
              <p:nvPr/>
            </p:nvSpPr>
            <p:spPr>
              <a:xfrm>
                <a:off x="6330650" y="1937238"/>
                <a:ext cx="135125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608" extrusionOk="0">
                    <a:moveTo>
                      <a:pt x="5063" y="2844"/>
                    </a:moveTo>
                    <a:cubicBezTo>
                      <a:pt x="4494" y="2218"/>
                      <a:pt x="4551" y="2105"/>
                      <a:pt x="4836" y="1763"/>
                    </a:cubicBezTo>
                    <a:cubicBezTo>
                      <a:pt x="5405" y="967"/>
                      <a:pt x="4039" y="0"/>
                      <a:pt x="3641" y="910"/>
                    </a:cubicBezTo>
                    <a:cubicBezTo>
                      <a:pt x="3414" y="455"/>
                      <a:pt x="2959" y="0"/>
                      <a:pt x="2447" y="114"/>
                    </a:cubicBezTo>
                    <a:cubicBezTo>
                      <a:pt x="1992" y="171"/>
                      <a:pt x="1366" y="740"/>
                      <a:pt x="1707" y="1195"/>
                    </a:cubicBezTo>
                    <a:cubicBezTo>
                      <a:pt x="627" y="569"/>
                      <a:pt x="1" y="3356"/>
                      <a:pt x="1309" y="3072"/>
                    </a:cubicBezTo>
                    <a:cubicBezTo>
                      <a:pt x="797" y="4209"/>
                      <a:pt x="2902" y="4607"/>
                      <a:pt x="3016" y="3413"/>
                    </a:cubicBezTo>
                    <a:lnTo>
                      <a:pt x="3016" y="3413"/>
                    </a:lnTo>
                    <a:cubicBezTo>
                      <a:pt x="3129" y="4096"/>
                      <a:pt x="4039" y="3697"/>
                      <a:pt x="3869" y="3470"/>
                    </a:cubicBezTo>
                    <a:cubicBezTo>
                      <a:pt x="3698" y="3356"/>
                      <a:pt x="3926" y="3584"/>
                      <a:pt x="4153" y="3640"/>
                    </a:cubicBezTo>
                    <a:cubicBezTo>
                      <a:pt x="4267" y="3697"/>
                      <a:pt x="4494" y="3584"/>
                      <a:pt x="4665" y="3413"/>
                    </a:cubicBezTo>
                    <a:cubicBezTo>
                      <a:pt x="4949" y="3129"/>
                      <a:pt x="5177" y="3015"/>
                      <a:pt x="5063" y="290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0"/>
              <p:cNvSpPr/>
              <p:nvPr/>
            </p:nvSpPr>
            <p:spPr>
              <a:xfrm>
                <a:off x="6330650" y="1937238"/>
                <a:ext cx="135125" cy="11520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4608" fill="none" extrusionOk="0">
                    <a:moveTo>
                      <a:pt x="5063" y="2844"/>
                    </a:moveTo>
                    <a:cubicBezTo>
                      <a:pt x="4494" y="2218"/>
                      <a:pt x="4551" y="2105"/>
                      <a:pt x="4836" y="1763"/>
                    </a:cubicBezTo>
                    <a:cubicBezTo>
                      <a:pt x="5405" y="967"/>
                      <a:pt x="4039" y="0"/>
                      <a:pt x="3641" y="910"/>
                    </a:cubicBezTo>
                    <a:cubicBezTo>
                      <a:pt x="3414" y="455"/>
                      <a:pt x="2959" y="0"/>
                      <a:pt x="2447" y="114"/>
                    </a:cubicBezTo>
                    <a:cubicBezTo>
                      <a:pt x="1992" y="171"/>
                      <a:pt x="1366" y="740"/>
                      <a:pt x="1707" y="1195"/>
                    </a:cubicBezTo>
                    <a:cubicBezTo>
                      <a:pt x="627" y="569"/>
                      <a:pt x="1" y="3356"/>
                      <a:pt x="1309" y="3072"/>
                    </a:cubicBezTo>
                    <a:cubicBezTo>
                      <a:pt x="797" y="4209"/>
                      <a:pt x="2902" y="4607"/>
                      <a:pt x="3016" y="3413"/>
                    </a:cubicBezTo>
                    <a:lnTo>
                      <a:pt x="3016" y="3413"/>
                    </a:lnTo>
                    <a:cubicBezTo>
                      <a:pt x="3129" y="4096"/>
                      <a:pt x="4039" y="3697"/>
                      <a:pt x="3869" y="3470"/>
                    </a:cubicBezTo>
                    <a:cubicBezTo>
                      <a:pt x="3698" y="3356"/>
                      <a:pt x="3926" y="3584"/>
                      <a:pt x="4153" y="3640"/>
                    </a:cubicBezTo>
                    <a:cubicBezTo>
                      <a:pt x="4267" y="3697"/>
                      <a:pt x="4494" y="3584"/>
                      <a:pt x="4665" y="3413"/>
                    </a:cubicBezTo>
                    <a:cubicBezTo>
                      <a:pt x="4949" y="3129"/>
                      <a:pt x="5177" y="3015"/>
                      <a:pt x="5063" y="290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0"/>
              <p:cNvSpPr/>
              <p:nvPr/>
            </p:nvSpPr>
            <p:spPr>
              <a:xfrm>
                <a:off x="6366325" y="1962138"/>
                <a:ext cx="293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882" extrusionOk="0">
                    <a:moveTo>
                      <a:pt x="700" y="0"/>
                    </a:moveTo>
                    <a:cubicBezTo>
                      <a:pt x="318" y="0"/>
                      <a:pt x="1" y="426"/>
                      <a:pt x="166" y="881"/>
                    </a:cubicBezTo>
                    <a:cubicBezTo>
                      <a:pt x="125" y="462"/>
                      <a:pt x="360" y="105"/>
                      <a:pt x="669" y="105"/>
                    </a:cubicBezTo>
                    <a:cubicBezTo>
                      <a:pt x="780" y="105"/>
                      <a:pt x="900" y="151"/>
                      <a:pt x="1020" y="255"/>
                    </a:cubicBezTo>
                    <a:cubicBezTo>
                      <a:pt x="1036" y="272"/>
                      <a:pt x="1058" y="279"/>
                      <a:pt x="1079" y="279"/>
                    </a:cubicBezTo>
                    <a:cubicBezTo>
                      <a:pt x="1129" y="279"/>
                      <a:pt x="1174" y="239"/>
                      <a:pt x="1133" y="199"/>
                    </a:cubicBezTo>
                    <a:cubicBezTo>
                      <a:pt x="994" y="59"/>
                      <a:pt x="843" y="0"/>
                      <a:pt x="70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0"/>
              <p:cNvSpPr/>
              <p:nvPr/>
            </p:nvSpPr>
            <p:spPr>
              <a:xfrm>
                <a:off x="6408875" y="1960088"/>
                <a:ext cx="2420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438" extrusionOk="0">
                    <a:moveTo>
                      <a:pt x="401" y="1"/>
                    </a:moveTo>
                    <a:cubicBezTo>
                      <a:pt x="190" y="1"/>
                      <a:pt x="0" y="104"/>
                      <a:pt x="0" y="337"/>
                    </a:cubicBezTo>
                    <a:cubicBezTo>
                      <a:pt x="101" y="161"/>
                      <a:pt x="247" y="85"/>
                      <a:pt x="393" y="85"/>
                    </a:cubicBezTo>
                    <a:cubicBezTo>
                      <a:pt x="576" y="85"/>
                      <a:pt x="759" y="204"/>
                      <a:pt x="853" y="394"/>
                    </a:cubicBezTo>
                    <a:cubicBezTo>
                      <a:pt x="853" y="423"/>
                      <a:pt x="882" y="437"/>
                      <a:pt x="910" y="437"/>
                    </a:cubicBezTo>
                    <a:cubicBezTo>
                      <a:pt x="939" y="437"/>
                      <a:pt x="967" y="423"/>
                      <a:pt x="967" y="394"/>
                    </a:cubicBezTo>
                    <a:cubicBezTo>
                      <a:pt x="936" y="147"/>
                      <a:pt x="653" y="1"/>
                      <a:pt x="40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0"/>
              <p:cNvSpPr/>
              <p:nvPr/>
            </p:nvSpPr>
            <p:spPr>
              <a:xfrm>
                <a:off x="6356975" y="1999788"/>
                <a:ext cx="23475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715" extrusionOk="0">
                    <a:moveTo>
                      <a:pt x="313" y="1"/>
                    </a:moveTo>
                    <a:cubicBezTo>
                      <a:pt x="1" y="358"/>
                      <a:pt x="248" y="715"/>
                      <a:pt x="589" y="715"/>
                    </a:cubicBezTo>
                    <a:cubicBezTo>
                      <a:pt x="683" y="715"/>
                      <a:pt x="784" y="688"/>
                      <a:pt x="882" y="627"/>
                    </a:cubicBezTo>
                    <a:cubicBezTo>
                      <a:pt x="939" y="570"/>
                      <a:pt x="939" y="513"/>
                      <a:pt x="882" y="513"/>
                    </a:cubicBezTo>
                    <a:cubicBezTo>
                      <a:pt x="790" y="539"/>
                      <a:pt x="695" y="553"/>
                      <a:pt x="608" y="553"/>
                    </a:cubicBezTo>
                    <a:cubicBezTo>
                      <a:pt x="313" y="553"/>
                      <a:pt x="94" y="395"/>
                      <a:pt x="31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0"/>
              <p:cNvSpPr/>
              <p:nvPr/>
            </p:nvSpPr>
            <p:spPr>
              <a:xfrm>
                <a:off x="6390375" y="2006913"/>
                <a:ext cx="29900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64" extrusionOk="0">
                    <a:moveTo>
                      <a:pt x="1" y="0"/>
                    </a:moveTo>
                    <a:cubicBezTo>
                      <a:pt x="80" y="277"/>
                      <a:pt x="489" y="664"/>
                      <a:pt x="826" y="664"/>
                    </a:cubicBezTo>
                    <a:cubicBezTo>
                      <a:pt x="974" y="664"/>
                      <a:pt x="1109" y="589"/>
                      <a:pt x="1195" y="398"/>
                    </a:cubicBezTo>
                    <a:cubicBezTo>
                      <a:pt x="1195" y="342"/>
                      <a:pt x="1138" y="342"/>
                      <a:pt x="1138" y="342"/>
                    </a:cubicBezTo>
                    <a:cubicBezTo>
                      <a:pt x="1019" y="479"/>
                      <a:pt x="888" y="533"/>
                      <a:pt x="759" y="533"/>
                    </a:cubicBezTo>
                    <a:cubicBezTo>
                      <a:pt x="458" y="533"/>
                      <a:pt x="160" y="239"/>
                      <a:pt x="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0"/>
              <p:cNvSpPr/>
              <p:nvPr/>
            </p:nvSpPr>
            <p:spPr>
              <a:xfrm>
                <a:off x="6297950" y="1830588"/>
                <a:ext cx="13655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4665" extrusionOk="0">
                    <a:moveTo>
                      <a:pt x="5063" y="2901"/>
                    </a:moveTo>
                    <a:cubicBezTo>
                      <a:pt x="4494" y="2275"/>
                      <a:pt x="4551" y="2162"/>
                      <a:pt x="4835" y="1820"/>
                    </a:cubicBezTo>
                    <a:cubicBezTo>
                      <a:pt x="5461" y="1024"/>
                      <a:pt x="4096" y="0"/>
                      <a:pt x="3641" y="967"/>
                    </a:cubicBezTo>
                    <a:cubicBezTo>
                      <a:pt x="3413" y="512"/>
                      <a:pt x="3015" y="57"/>
                      <a:pt x="2446" y="171"/>
                    </a:cubicBezTo>
                    <a:cubicBezTo>
                      <a:pt x="1991" y="228"/>
                      <a:pt x="1423" y="796"/>
                      <a:pt x="1764" y="1251"/>
                    </a:cubicBezTo>
                    <a:cubicBezTo>
                      <a:pt x="626" y="626"/>
                      <a:pt x="1" y="3413"/>
                      <a:pt x="1366" y="3072"/>
                    </a:cubicBezTo>
                    <a:cubicBezTo>
                      <a:pt x="797" y="4266"/>
                      <a:pt x="2958" y="4664"/>
                      <a:pt x="3015" y="3470"/>
                    </a:cubicBezTo>
                    <a:lnTo>
                      <a:pt x="3015" y="3470"/>
                    </a:lnTo>
                    <a:cubicBezTo>
                      <a:pt x="3129" y="4152"/>
                      <a:pt x="4039" y="3754"/>
                      <a:pt x="3868" y="3527"/>
                    </a:cubicBezTo>
                    <a:cubicBezTo>
                      <a:pt x="3755" y="3356"/>
                      <a:pt x="3982" y="3640"/>
                      <a:pt x="4153" y="3697"/>
                    </a:cubicBezTo>
                    <a:cubicBezTo>
                      <a:pt x="4267" y="3754"/>
                      <a:pt x="4494" y="3640"/>
                      <a:pt x="4722" y="3413"/>
                    </a:cubicBezTo>
                    <a:cubicBezTo>
                      <a:pt x="5006" y="3185"/>
                      <a:pt x="5234" y="3072"/>
                      <a:pt x="5063" y="290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0"/>
              <p:cNvSpPr/>
              <p:nvPr/>
            </p:nvSpPr>
            <p:spPr>
              <a:xfrm>
                <a:off x="6297950" y="1830588"/>
                <a:ext cx="136550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4665" fill="none" extrusionOk="0">
                    <a:moveTo>
                      <a:pt x="5063" y="2901"/>
                    </a:moveTo>
                    <a:cubicBezTo>
                      <a:pt x="4494" y="2275"/>
                      <a:pt x="4551" y="2162"/>
                      <a:pt x="4835" y="1820"/>
                    </a:cubicBezTo>
                    <a:cubicBezTo>
                      <a:pt x="5461" y="1024"/>
                      <a:pt x="4096" y="0"/>
                      <a:pt x="3641" y="967"/>
                    </a:cubicBezTo>
                    <a:cubicBezTo>
                      <a:pt x="3413" y="512"/>
                      <a:pt x="3015" y="57"/>
                      <a:pt x="2446" y="171"/>
                    </a:cubicBezTo>
                    <a:cubicBezTo>
                      <a:pt x="1991" y="228"/>
                      <a:pt x="1423" y="796"/>
                      <a:pt x="1764" y="1251"/>
                    </a:cubicBezTo>
                    <a:cubicBezTo>
                      <a:pt x="626" y="626"/>
                      <a:pt x="1" y="3413"/>
                      <a:pt x="1366" y="3072"/>
                    </a:cubicBezTo>
                    <a:cubicBezTo>
                      <a:pt x="797" y="4266"/>
                      <a:pt x="2958" y="4664"/>
                      <a:pt x="3015" y="3470"/>
                    </a:cubicBezTo>
                    <a:lnTo>
                      <a:pt x="3015" y="3470"/>
                    </a:lnTo>
                    <a:cubicBezTo>
                      <a:pt x="3129" y="4152"/>
                      <a:pt x="4039" y="3754"/>
                      <a:pt x="3868" y="3527"/>
                    </a:cubicBezTo>
                    <a:cubicBezTo>
                      <a:pt x="3755" y="3356"/>
                      <a:pt x="3982" y="3640"/>
                      <a:pt x="4153" y="3697"/>
                    </a:cubicBezTo>
                    <a:cubicBezTo>
                      <a:pt x="4267" y="3754"/>
                      <a:pt x="4494" y="3640"/>
                      <a:pt x="4722" y="3413"/>
                    </a:cubicBezTo>
                    <a:cubicBezTo>
                      <a:pt x="5006" y="3185"/>
                      <a:pt x="5234" y="3072"/>
                      <a:pt x="5063" y="290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0"/>
              <p:cNvSpPr/>
              <p:nvPr/>
            </p:nvSpPr>
            <p:spPr>
              <a:xfrm>
                <a:off x="6334650" y="1856888"/>
                <a:ext cx="283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82" extrusionOk="0">
                    <a:moveTo>
                      <a:pt x="668" y="1"/>
                    </a:moveTo>
                    <a:cubicBezTo>
                      <a:pt x="299" y="1"/>
                      <a:pt x="1" y="426"/>
                      <a:pt x="125" y="882"/>
                    </a:cubicBezTo>
                    <a:lnTo>
                      <a:pt x="182" y="882"/>
                    </a:lnTo>
                    <a:cubicBezTo>
                      <a:pt x="98" y="463"/>
                      <a:pt x="323" y="106"/>
                      <a:pt x="652" y="106"/>
                    </a:cubicBezTo>
                    <a:cubicBezTo>
                      <a:pt x="770" y="106"/>
                      <a:pt x="900" y="151"/>
                      <a:pt x="1035" y="256"/>
                    </a:cubicBezTo>
                    <a:cubicBezTo>
                      <a:pt x="1052" y="273"/>
                      <a:pt x="1069" y="280"/>
                      <a:pt x="1082" y="280"/>
                    </a:cubicBezTo>
                    <a:cubicBezTo>
                      <a:pt x="1116" y="280"/>
                      <a:pt x="1132" y="240"/>
                      <a:pt x="1092" y="199"/>
                    </a:cubicBezTo>
                    <a:cubicBezTo>
                      <a:pt x="953" y="60"/>
                      <a:pt x="805" y="1"/>
                      <a:pt x="66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0"/>
              <p:cNvSpPr/>
              <p:nvPr/>
            </p:nvSpPr>
            <p:spPr>
              <a:xfrm>
                <a:off x="6376175" y="1854863"/>
                <a:ext cx="241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967" h="437" extrusionOk="0">
                    <a:moveTo>
                      <a:pt x="401" y="0"/>
                    </a:moveTo>
                    <a:cubicBezTo>
                      <a:pt x="190" y="0"/>
                      <a:pt x="0" y="104"/>
                      <a:pt x="0" y="337"/>
                    </a:cubicBezTo>
                    <a:cubicBezTo>
                      <a:pt x="106" y="152"/>
                      <a:pt x="260" y="66"/>
                      <a:pt x="413" y="66"/>
                    </a:cubicBezTo>
                    <a:cubicBezTo>
                      <a:pt x="589" y="66"/>
                      <a:pt x="762" y="181"/>
                      <a:pt x="853" y="394"/>
                    </a:cubicBezTo>
                    <a:cubicBezTo>
                      <a:pt x="882" y="423"/>
                      <a:pt x="910" y="437"/>
                      <a:pt x="931" y="437"/>
                    </a:cubicBezTo>
                    <a:cubicBezTo>
                      <a:pt x="953" y="437"/>
                      <a:pt x="967" y="423"/>
                      <a:pt x="967" y="394"/>
                    </a:cubicBezTo>
                    <a:cubicBezTo>
                      <a:pt x="936" y="147"/>
                      <a:pt x="653" y="0"/>
                      <a:pt x="40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0"/>
              <p:cNvSpPr/>
              <p:nvPr/>
            </p:nvSpPr>
            <p:spPr>
              <a:xfrm>
                <a:off x="6324450" y="1893938"/>
                <a:ext cx="23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691" extrusionOk="0">
                    <a:moveTo>
                      <a:pt x="320" y="0"/>
                    </a:moveTo>
                    <a:cubicBezTo>
                      <a:pt x="312" y="0"/>
                      <a:pt x="306" y="7"/>
                      <a:pt x="306" y="26"/>
                    </a:cubicBezTo>
                    <a:cubicBezTo>
                      <a:pt x="0" y="375"/>
                      <a:pt x="230" y="690"/>
                      <a:pt x="585" y="690"/>
                    </a:cubicBezTo>
                    <a:cubicBezTo>
                      <a:pt x="693" y="690"/>
                      <a:pt x="812" y="661"/>
                      <a:pt x="931" y="594"/>
                    </a:cubicBezTo>
                    <a:cubicBezTo>
                      <a:pt x="931" y="594"/>
                      <a:pt x="931" y="538"/>
                      <a:pt x="875" y="538"/>
                    </a:cubicBezTo>
                    <a:cubicBezTo>
                      <a:pt x="822" y="546"/>
                      <a:pt x="765" y="551"/>
                      <a:pt x="708" y="551"/>
                    </a:cubicBezTo>
                    <a:cubicBezTo>
                      <a:pt x="395" y="551"/>
                      <a:pt x="74" y="410"/>
                      <a:pt x="363" y="26"/>
                    </a:cubicBezTo>
                    <a:cubicBezTo>
                      <a:pt x="363" y="26"/>
                      <a:pt x="337" y="0"/>
                      <a:pt x="32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0"/>
              <p:cNvSpPr/>
              <p:nvPr/>
            </p:nvSpPr>
            <p:spPr>
              <a:xfrm>
                <a:off x="6357675" y="1900613"/>
                <a:ext cx="299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682" extrusionOk="0">
                    <a:moveTo>
                      <a:pt x="8" y="0"/>
                    </a:moveTo>
                    <a:cubicBezTo>
                      <a:pt x="1" y="0"/>
                      <a:pt x="1" y="15"/>
                      <a:pt x="1" y="43"/>
                    </a:cubicBezTo>
                    <a:cubicBezTo>
                      <a:pt x="80" y="321"/>
                      <a:pt x="491" y="681"/>
                      <a:pt x="829" y="681"/>
                    </a:cubicBezTo>
                    <a:cubicBezTo>
                      <a:pt x="976" y="681"/>
                      <a:pt x="1109" y="613"/>
                      <a:pt x="1195" y="441"/>
                    </a:cubicBezTo>
                    <a:cubicBezTo>
                      <a:pt x="1195" y="401"/>
                      <a:pt x="1195" y="361"/>
                      <a:pt x="1175" y="361"/>
                    </a:cubicBezTo>
                    <a:cubicBezTo>
                      <a:pt x="1167" y="361"/>
                      <a:pt x="1155" y="368"/>
                      <a:pt x="1138" y="384"/>
                    </a:cubicBezTo>
                    <a:cubicBezTo>
                      <a:pt x="1037" y="503"/>
                      <a:pt x="920" y="551"/>
                      <a:pt x="800" y="551"/>
                    </a:cubicBezTo>
                    <a:cubicBezTo>
                      <a:pt x="518" y="551"/>
                      <a:pt x="217" y="283"/>
                      <a:pt x="57" y="43"/>
                    </a:cubicBezTo>
                    <a:cubicBezTo>
                      <a:pt x="29" y="15"/>
                      <a:pt x="15" y="0"/>
                      <a:pt x="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0"/>
              <p:cNvSpPr/>
              <p:nvPr/>
            </p:nvSpPr>
            <p:spPr>
              <a:xfrm>
                <a:off x="6344875" y="1765163"/>
                <a:ext cx="1479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4665" extrusionOk="0">
                    <a:moveTo>
                      <a:pt x="4779" y="3982"/>
                    </a:moveTo>
                    <a:cubicBezTo>
                      <a:pt x="4551" y="3186"/>
                      <a:pt x="4665" y="3072"/>
                      <a:pt x="5063" y="2901"/>
                    </a:cubicBezTo>
                    <a:cubicBezTo>
                      <a:pt x="5916" y="2446"/>
                      <a:pt x="5177" y="967"/>
                      <a:pt x="4380" y="1593"/>
                    </a:cubicBezTo>
                    <a:cubicBezTo>
                      <a:pt x="4380" y="1081"/>
                      <a:pt x="4153" y="569"/>
                      <a:pt x="3641" y="399"/>
                    </a:cubicBezTo>
                    <a:cubicBezTo>
                      <a:pt x="3186" y="228"/>
                      <a:pt x="2447" y="456"/>
                      <a:pt x="2503" y="1024"/>
                    </a:cubicBezTo>
                    <a:cubicBezTo>
                      <a:pt x="1821" y="0"/>
                      <a:pt x="1" y="2219"/>
                      <a:pt x="1366" y="2503"/>
                    </a:cubicBezTo>
                    <a:cubicBezTo>
                      <a:pt x="342" y="3356"/>
                      <a:pt x="2105" y="4665"/>
                      <a:pt x="2674" y="3584"/>
                    </a:cubicBezTo>
                    <a:lnTo>
                      <a:pt x="2674" y="3584"/>
                    </a:lnTo>
                    <a:cubicBezTo>
                      <a:pt x="2503" y="4267"/>
                      <a:pt x="3470" y="4323"/>
                      <a:pt x="3413" y="4039"/>
                    </a:cubicBezTo>
                    <a:cubicBezTo>
                      <a:pt x="3357" y="3812"/>
                      <a:pt x="3470" y="4153"/>
                      <a:pt x="3584" y="4323"/>
                    </a:cubicBezTo>
                    <a:cubicBezTo>
                      <a:pt x="3698" y="4380"/>
                      <a:pt x="3982" y="4380"/>
                      <a:pt x="4210" y="4323"/>
                    </a:cubicBezTo>
                    <a:cubicBezTo>
                      <a:pt x="4551" y="4210"/>
                      <a:pt x="4836" y="4210"/>
                      <a:pt x="4779" y="4039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0"/>
              <p:cNvSpPr/>
              <p:nvPr/>
            </p:nvSpPr>
            <p:spPr>
              <a:xfrm>
                <a:off x="6344875" y="1765163"/>
                <a:ext cx="1479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4665" fill="none" extrusionOk="0">
                    <a:moveTo>
                      <a:pt x="4779" y="3982"/>
                    </a:moveTo>
                    <a:cubicBezTo>
                      <a:pt x="4551" y="3186"/>
                      <a:pt x="4665" y="3072"/>
                      <a:pt x="5063" y="2901"/>
                    </a:cubicBezTo>
                    <a:cubicBezTo>
                      <a:pt x="5916" y="2446"/>
                      <a:pt x="5177" y="967"/>
                      <a:pt x="4380" y="1593"/>
                    </a:cubicBezTo>
                    <a:cubicBezTo>
                      <a:pt x="4380" y="1081"/>
                      <a:pt x="4153" y="569"/>
                      <a:pt x="3641" y="399"/>
                    </a:cubicBezTo>
                    <a:cubicBezTo>
                      <a:pt x="3186" y="228"/>
                      <a:pt x="2447" y="456"/>
                      <a:pt x="2503" y="1024"/>
                    </a:cubicBezTo>
                    <a:cubicBezTo>
                      <a:pt x="1821" y="0"/>
                      <a:pt x="1" y="2219"/>
                      <a:pt x="1366" y="2503"/>
                    </a:cubicBezTo>
                    <a:cubicBezTo>
                      <a:pt x="342" y="3356"/>
                      <a:pt x="2105" y="4665"/>
                      <a:pt x="2674" y="3584"/>
                    </a:cubicBezTo>
                    <a:lnTo>
                      <a:pt x="2674" y="3584"/>
                    </a:lnTo>
                    <a:cubicBezTo>
                      <a:pt x="2503" y="4267"/>
                      <a:pt x="3470" y="4323"/>
                      <a:pt x="3413" y="4039"/>
                    </a:cubicBezTo>
                    <a:cubicBezTo>
                      <a:pt x="3357" y="3812"/>
                      <a:pt x="3470" y="4153"/>
                      <a:pt x="3584" y="4323"/>
                    </a:cubicBezTo>
                    <a:cubicBezTo>
                      <a:pt x="3698" y="4380"/>
                      <a:pt x="3982" y="4380"/>
                      <a:pt x="4210" y="4323"/>
                    </a:cubicBezTo>
                    <a:cubicBezTo>
                      <a:pt x="4551" y="4210"/>
                      <a:pt x="4836" y="4210"/>
                      <a:pt x="4779" y="4039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0"/>
              <p:cNvSpPr/>
              <p:nvPr/>
            </p:nvSpPr>
            <p:spPr>
              <a:xfrm>
                <a:off x="6397500" y="1789263"/>
                <a:ext cx="291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630" extrusionOk="0">
                    <a:moveTo>
                      <a:pt x="608" y="0"/>
                    </a:moveTo>
                    <a:cubicBezTo>
                      <a:pt x="322" y="0"/>
                      <a:pt x="33" y="241"/>
                      <a:pt x="0" y="629"/>
                    </a:cubicBezTo>
                    <a:cubicBezTo>
                      <a:pt x="57" y="402"/>
                      <a:pt x="228" y="231"/>
                      <a:pt x="455" y="117"/>
                    </a:cubicBezTo>
                    <a:cubicBezTo>
                      <a:pt x="507" y="96"/>
                      <a:pt x="558" y="87"/>
                      <a:pt x="606" y="87"/>
                    </a:cubicBezTo>
                    <a:cubicBezTo>
                      <a:pt x="819" y="87"/>
                      <a:pt x="988" y="273"/>
                      <a:pt x="1081" y="459"/>
                    </a:cubicBezTo>
                    <a:cubicBezTo>
                      <a:pt x="1081" y="487"/>
                      <a:pt x="1109" y="501"/>
                      <a:pt x="1131" y="501"/>
                    </a:cubicBezTo>
                    <a:cubicBezTo>
                      <a:pt x="1152" y="501"/>
                      <a:pt x="1166" y="487"/>
                      <a:pt x="1138" y="459"/>
                    </a:cubicBezTo>
                    <a:cubicBezTo>
                      <a:pt x="1040" y="139"/>
                      <a:pt x="825" y="0"/>
                      <a:pt x="6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0"/>
              <p:cNvSpPr/>
              <p:nvPr/>
            </p:nvSpPr>
            <p:spPr>
              <a:xfrm>
                <a:off x="6438725" y="1803113"/>
                <a:ext cx="229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87" extrusionOk="0">
                    <a:moveTo>
                      <a:pt x="297" y="0"/>
                    </a:moveTo>
                    <a:cubicBezTo>
                      <a:pt x="178" y="0"/>
                      <a:pt x="67" y="56"/>
                      <a:pt x="1" y="189"/>
                    </a:cubicBezTo>
                    <a:cubicBezTo>
                      <a:pt x="89" y="116"/>
                      <a:pt x="180" y="84"/>
                      <a:pt x="268" y="84"/>
                    </a:cubicBezTo>
                    <a:cubicBezTo>
                      <a:pt x="521" y="84"/>
                      <a:pt x="740" y="348"/>
                      <a:pt x="740" y="644"/>
                    </a:cubicBezTo>
                    <a:cubicBezTo>
                      <a:pt x="740" y="672"/>
                      <a:pt x="754" y="687"/>
                      <a:pt x="769" y="687"/>
                    </a:cubicBezTo>
                    <a:cubicBezTo>
                      <a:pt x="783" y="687"/>
                      <a:pt x="797" y="672"/>
                      <a:pt x="797" y="644"/>
                    </a:cubicBezTo>
                    <a:cubicBezTo>
                      <a:pt x="918" y="322"/>
                      <a:pt x="583" y="0"/>
                      <a:pt x="29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0"/>
              <p:cNvSpPr/>
              <p:nvPr/>
            </p:nvSpPr>
            <p:spPr>
              <a:xfrm>
                <a:off x="6371100" y="1816363"/>
                <a:ext cx="221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01" extrusionOk="0">
                    <a:moveTo>
                      <a:pt x="544" y="0"/>
                    </a:moveTo>
                    <a:cubicBezTo>
                      <a:pt x="0" y="218"/>
                      <a:pt x="237" y="800"/>
                      <a:pt x="757" y="800"/>
                    </a:cubicBezTo>
                    <a:cubicBezTo>
                      <a:pt x="780" y="800"/>
                      <a:pt x="804" y="799"/>
                      <a:pt x="829" y="797"/>
                    </a:cubicBezTo>
                    <a:cubicBezTo>
                      <a:pt x="886" y="797"/>
                      <a:pt x="886" y="740"/>
                      <a:pt x="829" y="740"/>
                    </a:cubicBezTo>
                    <a:cubicBezTo>
                      <a:pt x="487" y="626"/>
                      <a:pt x="89" y="342"/>
                      <a:pt x="60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0"/>
              <p:cNvSpPr/>
              <p:nvPr/>
            </p:nvSpPr>
            <p:spPr>
              <a:xfrm>
                <a:off x="6403450" y="1833413"/>
                <a:ext cx="24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014" extrusionOk="0">
                    <a:moveTo>
                      <a:pt x="47" y="1"/>
                    </a:moveTo>
                    <a:cubicBezTo>
                      <a:pt x="0" y="374"/>
                      <a:pt x="297" y="1014"/>
                      <a:pt x="688" y="1014"/>
                    </a:cubicBezTo>
                    <a:cubicBezTo>
                      <a:pt x="774" y="1014"/>
                      <a:pt x="864" y="983"/>
                      <a:pt x="957" y="911"/>
                    </a:cubicBezTo>
                    <a:cubicBezTo>
                      <a:pt x="997" y="871"/>
                      <a:pt x="980" y="830"/>
                      <a:pt x="947" y="830"/>
                    </a:cubicBezTo>
                    <a:cubicBezTo>
                      <a:pt x="933" y="830"/>
                      <a:pt x="917" y="837"/>
                      <a:pt x="900" y="854"/>
                    </a:cubicBezTo>
                    <a:cubicBezTo>
                      <a:pt x="830" y="885"/>
                      <a:pt x="765" y="899"/>
                      <a:pt x="705" y="899"/>
                    </a:cubicBezTo>
                    <a:cubicBezTo>
                      <a:pt x="329" y="899"/>
                      <a:pt x="153" y="344"/>
                      <a:pt x="10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0"/>
              <p:cNvSpPr/>
              <p:nvPr/>
            </p:nvSpPr>
            <p:spPr>
              <a:xfrm>
                <a:off x="6512675" y="1701163"/>
                <a:ext cx="14792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4666" extrusionOk="0">
                    <a:moveTo>
                      <a:pt x="4779" y="3983"/>
                    </a:moveTo>
                    <a:cubicBezTo>
                      <a:pt x="4551" y="3243"/>
                      <a:pt x="4665" y="3129"/>
                      <a:pt x="5063" y="2902"/>
                    </a:cubicBezTo>
                    <a:cubicBezTo>
                      <a:pt x="5916" y="2504"/>
                      <a:pt x="5120" y="1025"/>
                      <a:pt x="4380" y="1650"/>
                    </a:cubicBezTo>
                    <a:cubicBezTo>
                      <a:pt x="4380" y="1138"/>
                      <a:pt x="4153" y="570"/>
                      <a:pt x="3641" y="399"/>
                    </a:cubicBezTo>
                    <a:cubicBezTo>
                      <a:pt x="3186" y="285"/>
                      <a:pt x="2446" y="513"/>
                      <a:pt x="2503" y="1082"/>
                    </a:cubicBezTo>
                    <a:cubicBezTo>
                      <a:pt x="1821" y="1"/>
                      <a:pt x="1" y="2219"/>
                      <a:pt x="1366" y="2560"/>
                    </a:cubicBezTo>
                    <a:cubicBezTo>
                      <a:pt x="342" y="3357"/>
                      <a:pt x="2105" y="4665"/>
                      <a:pt x="2674" y="3641"/>
                    </a:cubicBezTo>
                    <a:lnTo>
                      <a:pt x="2674" y="3641"/>
                    </a:lnTo>
                    <a:cubicBezTo>
                      <a:pt x="2503" y="4267"/>
                      <a:pt x="3470" y="4324"/>
                      <a:pt x="3413" y="4039"/>
                    </a:cubicBezTo>
                    <a:cubicBezTo>
                      <a:pt x="3357" y="3869"/>
                      <a:pt x="3470" y="4153"/>
                      <a:pt x="3584" y="4324"/>
                    </a:cubicBezTo>
                    <a:cubicBezTo>
                      <a:pt x="3698" y="4438"/>
                      <a:pt x="3982" y="4438"/>
                      <a:pt x="4210" y="4324"/>
                    </a:cubicBezTo>
                    <a:cubicBezTo>
                      <a:pt x="4551" y="4267"/>
                      <a:pt x="4835" y="4210"/>
                      <a:pt x="4779" y="4039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0"/>
              <p:cNvSpPr/>
              <p:nvPr/>
            </p:nvSpPr>
            <p:spPr>
              <a:xfrm>
                <a:off x="6512675" y="1701163"/>
                <a:ext cx="14792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4666" fill="none" extrusionOk="0">
                    <a:moveTo>
                      <a:pt x="4779" y="3983"/>
                    </a:moveTo>
                    <a:cubicBezTo>
                      <a:pt x="4551" y="3243"/>
                      <a:pt x="4665" y="3129"/>
                      <a:pt x="5063" y="2902"/>
                    </a:cubicBezTo>
                    <a:cubicBezTo>
                      <a:pt x="5916" y="2504"/>
                      <a:pt x="5120" y="1025"/>
                      <a:pt x="4380" y="1650"/>
                    </a:cubicBezTo>
                    <a:cubicBezTo>
                      <a:pt x="4380" y="1138"/>
                      <a:pt x="4153" y="570"/>
                      <a:pt x="3641" y="399"/>
                    </a:cubicBezTo>
                    <a:cubicBezTo>
                      <a:pt x="3186" y="285"/>
                      <a:pt x="2446" y="513"/>
                      <a:pt x="2503" y="1082"/>
                    </a:cubicBezTo>
                    <a:cubicBezTo>
                      <a:pt x="1821" y="1"/>
                      <a:pt x="1" y="2219"/>
                      <a:pt x="1366" y="2560"/>
                    </a:cubicBezTo>
                    <a:cubicBezTo>
                      <a:pt x="342" y="3357"/>
                      <a:pt x="2105" y="4665"/>
                      <a:pt x="2674" y="3641"/>
                    </a:cubicBezTo>
                    <a:lnTo>
                      <a:pt x="2674" y="3641"/>
                    </a:lnTo>
                    <a:cubicBezTo>
                      <a:pt x="2503" y="4267"/>
                      <a:pt x="3470" y="4324"/>
                      <a:pt x="3413" y="4039"/>
                    </a:cubicBezTo>
                    <a:cubicBezTo>
                      <a:pt x="3357" y="3869"/>
                      <a:pt x="3470" y="4153"/>
                      <a:pt x="3584" y="4324"/>
                    </a:cubicBezTo>
                    <a:cubicBezTo>
                      <a:pt x="3698" y="4438"/>
                      <a:pt x="3982" y="4438"/>
                      <a:pt x="4210" y="4324"/>
                    </a:cubicBezTo>
                    <a:cubicBezTo>
                      <a:pt x="4551" y="4267"/>
                      <a:pt x="4835" y="4210"/>
                      <a:pt x="4779" y="4039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0"/>
              <p:cNvSpPr/>
              <p:nvPr/>
            </p:nvSpPr>
            <p:spPr>
              <a:xfrm>
                <a:off x="6565300" y="1726313"/>
                <a:ext cx="2947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588" extrusionOk="0">
                    <a:moveTo>
                      <a:pt x="616" y="0"/>
                    </a:moveTo>
                    <a:cubicBezTo>
                      <a:pt x="328" y="0"/>
                      <a:pt x="33" y="228"/>
                      <a:pt x="0" y="588"/>
                    </a:cubicBezTo>
                    <a:cubicBezTo>
                      <a:pt x="57" y="360"/>
                      <a:pt x="228" y="189"/>
                      <a:pt x="455" y="76"/>
                    </a:cubicBezTo>
                    <a:cubicBezTo>
                      <a:pt x="500" y="58"/>
                      <a:pt x="543" y="50"/>
                      <a:pt x="585" y="50"/>
                    </a:cubicBezTo>
                    <a:cubicBezTo>
                      <a:pt x="808" y="50"/>
                      <a:pt x="985" y="282"/>
                      <a:pt x="1081" y="474"/>
                    </a:cubicBezTo>
                    <a:cubicBezTo>
                      <a:pt x="1081" y="490"/>
                      <a:pt x="1091" y="497"/>
                      <a:pt x="1103" y="497"/>
                    </a:cubicBezTo>
                    <a:cubicBezTo>
                      <a:pt x="1133" y="497"/>
                      <a:pt x="1178" y="457"/>
                      <a:pt x="1138" y="417"/>
                    </a:cubicBezTo>
                    <a:cubicBezTo>
                      <a:pt x="1041" y="126"/>
                      <a:pt x="830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0"/>
              <p:cNvSpPr/>
              <p:nvPr/>
            </p:nvSpPr>
            <p:spPr>
              <a:xfrm>
                <a:off x="6606525" y="1739913"/>
                <a:ext cx="229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693" extrusionOk="0">
                    <a:moveTo>
                      <a:pt x="301" y="1"/>
                    </a:moveTo>
                    <a:cubicBezTo>
                      <a:pt x="181" y="1"/>
                      <a:pt x="68" y="62"/>
                      <a:pt x="1" y="214"/>
                    </a:cubicBezTo>
                    <a:cubicBezTo>
                      <a:pt x="97" y="134"/>
                      <a:pt x="198" y="99"/>
                      <a:pt x="293" y="99"/>
                    </a:cubicBezTo>
                    <a:cubicBezTo>
                      <a:pt x="535" y="99"/>
                      <a:pt x="740" y="326"/>
                      <a:pt x="740" y="612"/>
                    </a:cubicBezTo>
                    <a:cubicBezTo>
                      <a:pt x="740" y="653"/>
                      <a:pt x="769" y="693"/>
                      <a:pt x="785" y="693"/>
                    </a:cubicBezTo>
                    <a:cubicBezTo>
                      <a:pt x="792" y="693"/>
                      <a:pt x="797" y="686"/>
                      <a:pt x="797" y="669"/>
                    </a:cubicBezTo>
                    <a:cubicBezTo>
                      <a:pt x="917" y="349"/>
                      <a:pt x="587" y="1"/>
                      <a:pt x="30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0"/>
              <p:cNvSpPr/>
              <p:nvPr/>
            </p:nvSpPr>
            <p:spPr>
              <a:xfrm>
                <a:off x="6538275" y="1752363"/>
                <a:ext cx="227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4" extrusionOk="0">
                    <a:moveTo>
                      <a:pt x="569" y="1"/>
                    </a:moveTo>
                    <a:cubicBezTo>
                      <a:pt x="0" y="285"/>
                      <a:pt x="285" y="854"/>
                      <a:pt x="854" y="854"/>
                    </a:cubicBezTo>
                    <a:cubicBezTo>
                      <a:pt x="911" y="797"/>
                      <a:pt x="911" y="740"/>
                      <a:pt x="854" y="740"/>
                    </a:cubicBezTo>
                    <a:cubicBezTo>
                      <a:pt x="512" y="683"/>
                      <a:pt x="114" y="342"/>
                      <a:pt x="626" y="57"/>
                    </a:cubicBezTo>
                    <a:cubicBezTo>
                      <a:pt x="626" y="57"/>
                      <a:pt x="626" y="1"/>
                      <a:pt x="5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0"/>
              <p:cNvSpPr/>
              <p:nvPr/>
            </p:nvSpPr>
            <p:spPr>
              <a:xfrm>
                <a:off x="6571275" y="1770863"/>
                <a:ext cx="253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3" extrusionOk="0">
                    <a:moveTo>
                      <a:pt x="46" y="0"/>
                    </a:moveTo>
                    <a:cubicBezTo>
                      <a:pt x="0" y="364"/>
                      <a:pt x="282" y="983"/>
                      <a:pt x="659" y="983"/>
                    </a:cubicBezTo>
                    <a:cubicBezTo>
                      <a:pt x="753" y="983"/>
                      <a:pt x="853" y="944"/>
                      <a:pt x="956" y="853"/>
                    </a:cubicBezTo>
                    <a:cubicBezTo>
                      <a:pt x="1013" y="853"/>
                      <a:pt x="956" y="796"/>
                      <a:pt x="899" y="796"/>
                    </a:cubicBezTo>
                    <a:cubicBezTo>
                      <a:pt x="824" y="830"/>
                      <a:pt x="754" y="845"/>
                      <a:pt x="691" y="845"/>
                    </a:cubicBezTo>
                    <a:cubicBezTo>
                      <a:pt x="324" y="845"/>
                      <a:pt x="151" y="340"/>
                      <a:pt x="10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0"/>
              <p:cNvSpPr/>
              <p:nvPr/>
            </p:nvSpPr>
            <p:spPr>
              <a:xfrm>
                <a:off x="6637825" y="1743838"/>
                <a:ext cx="1123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803" extrusionOk="0">
                    <a:moveTo>
                      <a:pt x="1308" y="5006"/>
                    </a:moveTo>
                    <a:cubicBezTo>
                      <a:pt x="1991" y="4608"/>
                      <a:pt x="2105" y="4721"/>
                      <a:pt x="2389" y="5006"/>
                    </a:cubicBezTo>
                    <a:cubicBezTo>
                      <a:pt x="3015" y="5802"/>
                      <a:pt x="4266" y="4665"/>
                      <a:pt x="3470" y="4039"/>
                    </a:cubicBezTo>
                    <a:cubicBezTo>
                      <a:pt x="3982" y="3925"/>
                      <a:pt x="4437" y="3584"/>
                      <a:pt x="4494" y="3015"/>
                    </a:cubicBezTo>
                    <a:cubicBezTo>
                      <a:pt x="4494" y="2560"/>
                      <a:pt x="4096" y="1877"/>
                      <a:pt x="3584" y="2105"/>
                    </a:cubicBezTo>
                    <a:cubicBezTo>
                      <a:pt x="4437" y="1138"/>
                      <a:pt x="1820" y="0"/>
                      <a:pt x="1820" y="1365"/>
                    </a:cubicBezTo>
                    <a:cubicBezTo>
                      <a:pt x="796" y="569"/>
                      <a:pt x="0" y="2560"/>
                      <a:pt x="1138" y="2901"/>
                    </a:cubicBezTo>
                    <a:lnTo>
                      <a:pt x="1138" y="2901"/>
                    </a:lnTo>
                    <a:cubicBezTo>
                      <a:pt x="455" y="2901"/>
                      <a:pt x="626" y="3868"/>
                      <a:pt x="910" y="3754"/>
                    </a:cubicBezTo>
                    <a:cubicBezTo>
                      <a:pt x="1081" y="3641"/>
                      <a:pt x="796" y="3811"/>
                      <a:pt x="683" y="3982"/>
                    </a:cubicBezTo>
                    <a:cubicBezTo>
                      <a:pt x="626" y="4096"/>
                      <a:pt x="683" y="4323"/>
                      <a:pt x="796" y="4551"/>
                    </a:cubicBezTo>
                    <a:cubicBezTo>
                      <a:pt x="1024" y="4892"/>
                      <a:pt x="1081" y="5120"/>
                      <a:pt x="1252" y="5006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0"/>
              <p:cNvSpPr/>
              <p:nvPr/>
            </p:nvSpPr>
            <p:spPr>
              <a:xfrm>
                <a:off x="6637825" y="1743838"/>
                <a:ext cx="1123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803" fill="none" extrusionOk="0">
                    <a:moveTo>
                      <a:pt x="1308" y="5006"/>
                    </a:moveTo>
                    <a:cubicBezTo>
                      <a:pt x="1991" y="4608"/>
                      <a:pt x="2105" y="4721"/>
                      <a:pt x="2389" y="5006"/>
                    </a:cubicBezTo>
                    <a:cubicBezTo>
                      <a:pt x="3015" y="5802"/>
                      <a:pt x="4266" y="4665"/>
                      <a:pt x="3470" y="4039"/>
                    </a:cubicBezTo>
                    <a:cubicBezTo>
                      <a:pt x="3982" y="3925"/>
                      <a:pt x="4437" y="3584"/>
                      <a:pt x="4494" y="3015"/>
                    </a:cubicBezTo>
                    <a:cubicBezTo>
                      <a:pt x="4494" y="2560"/>
                      <a:pt x="4096" y="1877"/>
                      <a:pt x="3584" y="2105"/>
                    </a:cubicBezTo>
                    <a:cubicBezTo>
                      <a:pt x="4437" y="1138"/>
                      <a:pt x="1820" y="0"/>
                      <a:pt x="1820" y="1365"/>
                    </a:cubicBezTo>
                    <a:cubicBezTo>
                      <a:pt x="796" y="569"/>
                      <a:pt x="0" y="2560"/>
                      <a:pt x="1138" y="2901"/>
                    </a:cubicBezTo>
                    <a:lnTo>
                      <a:pt x="1138" y="2901"/>
                    </a:lnTo>
                    <a:cubicBezTo>
                      <a:pt x="455" y="2901"/>
                      <a:pt x="626" y="3868"/>
                      <a:pt x="910" y="3754"/>
                    </a:cubicBezTo>
                    <a:cubicBezTo>
                      <a:pt x="1081" y="3641"/>
                      <a:pt x="796" y="3811"/>
                      <a:pt x="683" y="3982"/>
                    </a:cubicBezTo>
                    <a:cubicBezTo>
                      <a:pt x="626" y="4096"/>
                      <a:pt x="683" y="4323"/>
                      <a:pt x="796" y="4551"/>
                    </a:cubicBezTo>
                    <a:cubicBezTo>
                      <a:pt x="1024" y="4892"/>
                      <a:pt x="1081" y="5120"/>
                      <a:pt x="1252" y="5006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0"/>
              <p:cNvSpPr/>
              <p:nvPr/>
            </p:nvSpPr>
            <p:spPr>
              <a:xfrm>
                <a:off x="6710350" y="1789263"/>
                <a:ext cx="265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142" extrusionOk="0">
                    <a:moveTo>
                      <a:pt x="125" y="0"/>
                    </a:moveTo>
                    <a:cubicBezTo>
                      <a:pt x="102" y="0"/>
                      <a:pt x="80" y="1"/>
                      <a:pt x="57" y="3"/>
                    </a:cubicBezTo>
                    <a:cubicBezTo>
                      <a:pt x="0" y="60"/>
                      <a:pt x="0" y="60"/>
                      <a:pt x="57" y="60"/>
                    </a:cubicBezTo>
                    <a:cubicBezTo>
                      <a:pt x="228" y="60"/>
                      <a:pt x="455" y="117"/>
                      <a:pt x="569" y="288"/>
                    </a:cubicBezTo>
                    <a:cubicBezTo>
                      <a:pt x="853" y="515"/>
                      <a:pt x="683" y="857"/>
                      <a:pt x="455" y="1027"/>
                    </a:cubicBezTo>
                    <a:cubicBezTo>
                      <a:pt x="398" y="1084"/>
                      <a:pt x="455" y="1141"/>
                      <a:pt x="512" y="1141"/>
                    </a:cubicBezTo>
                    <a:cubicBezTo>
                      <a:pt x="1060" y="703"/>
                      <a:pt x="710" y="0"/>
                      <a:pt x="12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0"/>
              <p:cNvSpPr/>
              <p:nvPr/>
            </p:nvSpPr>
            <p:spPr>
              <a:xfrm>
                <a:off x="6710350" y="1830588"/>
                <a:ext cx="209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913" extrusionOk="0">
                    <a:moveTo>
                      <a:pt x="284" y="0"/>
                    </a:moveTo>
                    <a:cubicBezTo>
                      <a:pt x="683" y="284"/>
                      <a:pt x="455" y="739"/>
                      <a:pt x="57" y="853"/>
                    </a:cubicBezTo>
                    <a:cubicBezTo>
                      <a:pt x="0" y="853"/>
                      <a:pt x="0" y="910"/>
                      <a:pt x="57" y="910"/>
                    </a:cubicBezTo>
                    <a:cubicBezTo>
                      <a:pt x="73" y="912"/>
                      <a:pt x="90" y="913"/>
                      <a:pt x="106" y="913"/>
                    </a:cubicBezTo>
                    <a:cubicBezTo>
                      <a:pt x="586" y="913"/>
                      <a:pt x="837" y="110"/>
                      <a:pt x="34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0"/>
              <p:cNvSpPr/>
              <p:nvPr/>
            </p:nvSpPr>
            <p:spPr>
              <a:xfrm>
                <a:off x="6676100" y="1775813"/>
                <a:ext cx="214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698" extrusionOk="0">
                    <a:moveTo>
                      <a:pt x="481" y="1"/>
                    </a:moveTo>
                    <a:cubicBezTo>
                      <a:pt x="210" y="1"/>
                      <a:pt x="1" y="301"/>
                      <a:pt x="119" y="655"/>
                    </a:cubicBezTo>
                    <a:cubicBezTo>
                      <a:pt x="119" y="684"/>
                      <a:pt x="147" y="698"/>
                      <a:pt x="176" y="698"/>
                    </a:cubicBezTo>
                    <a:cubicBezTo>
                      <a:pt x="204" y="698"/>
                      <a:pt x="232" y="684"/>
                      <a:pt x="232" y="655"/>
                    </a:cubicBezTo>
                    <a:cubicBezTo>
                      <a:pt x="232" y="363"/>
                      <a:pt x="324" y="71"/>
                      <a:pt x="531" y="71"/>
                    </a:cubicBezTo>
                    <a:cubicBezTo>
                      <a:pt x="605" y="71"/>
                      <a:pt x="695" y="109"/>
                      <a:pt x="801" y="200"/>
                    </a:cubicBezTo>
                    <a:cubicBezTo>
                      <a:pt x="820" y="219"/>
                      <a:pt x="833" y="225"/>
                      <a:pt x="841" y="225"/>
                    </a:cubicBezTo>
                    <a:cubicBezTo>
                      <a:pt x="858" y="225"/>
                      <a:pt x="858" y="200"/>
                      <a:pt x="858" y="200"/>
                    </a:cubicBezTo>
                    <a:cubicBezTo>
                      <a:pt x="736" y="60"/>
                      <a:pt x="602" y="1"/>
                      <a:pt x="48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0"/>
              <p:cNvSpPr/>
              <p:nvPr/>
            </p:nvSpPr>
            <p:spPr>
              <a:xfrm>
                <a:off x="6656300" y="1804988"/>
                <a:ext cx="2847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81" extrusionOk="0">
                    <a:moveTo>
                      <a:pt x="1138" y="0"/>
                    </a:moveTo>
                    <a:cubicBezTo>
                      <a:pt x="683" y="0"/>
                      <a:pt x="1" y="683"/>
                      <a:pt x="513" y="1081"/>
                    </a:cubicBezTo>
                    <a:cubicBezTo>
                      <a:pt x="569" y="1081"/>
                      <a:pt x="569" y="1024"/>
                      <a:pt x="569" y="1024"/>
                    </a:cubicBezTo>
                    <a:cubicBezTo>
                      <a:pt x="228" y="569"/>
                      <a:pt x="797" y="171"/>
                      <a:pt x="113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0"/>
              <p:cNvSpPr/>
              <p:nvPr/>
            </p:nvSpPr>
            <p:spPr>
              <a:xfrm>
                <a:off x="6706075" y="1908788"/>
                <a:ext cx="11805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5063" extrusionOk="0">
                    <a:moveTo>
                      <a:pt x="2105" y="4892"/>
                    </a:moveTo>
                    <a:cubicBezTo>
                      <a:pt x="2560" y="4267"/>
                      <a:pt x="2731" y="4267"/>
                      <a:pt x="3129" y="4494"/>
                    </a:cubicBezTo>
                    <a:cubicBezTo>
                      <a:pt x="3982" y="4949"/>
                      <a:pt x="4722" y="3413"/>
                      <a:pt x="3755" y="3186"/>
                    </a:cubicBezTo>
                    <a:cubicBezTo>
                      <a:pt x="4153" y="2845"/>
                      <a:pt x="4551" y="2389"/>
                      <a:pt x="4323" y="1878"/>
                    </a:cubicBezTo>
                    <a:cubicBezTo>
                      <a:pt x="4210" y="1423"/>
                      <a:pt x="3584" y="911"/>
                      <a:pt x="3129" y="1366"/>
                    </a:cubicBezTo>
                    <a:cubicBezTo>
                      <a:pt x="3584" y="114"/>
                      <a:pt x="740" y="0"/>
                      <a:pt x="1252" y="1252"/>
                    </a:cubicBezTo>
                    <a:cubicBezTo>
                      <a:pt x="0" y="911"/>
                      <a:pt x="0" y="3072"/>
                      <a:pt x="1195" y="2958"/>
                    </a:cubicBezTo>
                    <a:lnTo>
                      <a:pt x="1195" y="2958"/>
                    </a:lnTo>
                    <a:cubicBezTo>
                      <a:pt x="569" y="3186"/>
                      <a:pt x="1081" y="4039"/>
                      <a:pt x="1252" y="3812"/>
                    </a:cubicBezTo>
                    <a:cubicBezTo>
                      <a:pt x="1366" y="3641"/>
                      <a:pt x="1195" y="3925"/>
                      <a:pt x="1138" y="4096"/>
                    </a:cubicBezTo>
                    <a:cubicBezTo>
                      <a:pt x="1138" y="4267"/>
                      <a:pt x="1309" y="4437"/>
                      <a:pt x="1479" y="4608"/>
                    </a:cubicBezTo>
                    <a:cubicBezTo>
                      <a:pt x="1764" y="4835"/>
                      <a:pt x="1934" y="5063"/>
                      <a:pt x="2048" y="4892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0"/>
              <p:cNvSpPr/>
              <p:nvPr/>
            </p:nvSpPr>
            <p:spPr>
              <a:xfrm>
                <a:off x="6706075" y="1908788"/>
                <a:ext cx="118050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5063" fill="none" extrusionOk="0">
                    <a:moveTo>
                      <a:pt x="2105" y="4892"/>
                    </a:moveTo>
                    <a:cubicBezTo>
                      <a:pt x="2560" y="4267"/>
                      <a:pt x="2731" y="4267"/>
                      <a:pt x="3129" y="4494"/>
                    </a:cubicBezTo>
                    <a:cubicBezTo>
                      <a:pt x="3982" y="4949"/>
                      <a:pt x="4722" y="3413"/>
                      <a:pt x="3755" y="3186"/>
                    </a:cubicBezTo>
                    <a:cubicBezTo>
                      <a:pt x="4153" y="2845"/>
                      <a:pt x="4551" y="2389"/>
                      <a:pt x="4323" y="1878"/>
                    </a:cubicBezTo>
                    <a:cubicBezTo>
                      <a:pt x="4210" y="1423"/>
                      <a:pt x="3584" y="911"/>
                      <a:pt x="3129" y="1366"/>
                    </a:cubicBezTo>
                    <a:cubicBezTo>
                      <a:pt x="3584" y="114"/>
                      <a:pt x="740" y="0"/>
                      <a:pt x="1252" y="1252"/>
                    </a:cubicBezTo>
                    <a:cubicBezTo>
                      <a:pt x="0" y="911"/>
                      <a:pt x="0" y="3072"/>
                      <a:pt x="1195" y="2958"/>
                    </a:cubicBezTo>
                    <a:lnTo>
                      <a:pt x="1195" y="2958"/>
                    </a:lnTo>
                    <a:cubicBezTo>
                      <a:pt x="569" y="3186"/>
                      <a:pt x="1081" y="4039"/>
                      <a:pt x="1252" y="3812"/>
                    </a:cubicBezTo>
                    <a:cubicBezTo>
                      <a:pt x="1366" y="3641"/>
                      <a:pt x="1195" y="3925"/>
                      <a:pt x="1138" y="4096"/>
                    </a:cubicBezTo>
                    <a:cubicBezTo>
                      <a:pt x="1138" y="4267"/>
                      <a:pt x="1309" y="4437"/>
                      <a:pt x="1479" y="4608"/>
                    </a:cubicBezTo>
                    <a:cubicBezTo>
                      <a:pt x="1764" y="4835"/>
                      <a:pt x="1934" y="5063"/>
                      <a:pt x="2048" y="4892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0"/>
              <p:cNvSpPr/>
              <p:nvPr/>
            </p:nvSpPr>
            <p:spPr>
              <a:xfrm>
                <a:off x="6767225" y="1939488"/>
                <a:ext cx="29375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958" extrusionOk="0">
                    <a:moveTo>
                      <a:pt x="358" y="0"/>
                    </a:moveTo>
                    <a:cubicBezTo>
                      <a:pt x="244" y="0"/>
                      <a:pt x="122" y="25"/>
                      <a:pt x="0" y="81"/>
                    </a:cubicBezTo>
                    <a:cubicBezTo>
                      <a:pt x="0" y="81"/>
                      <a:pt x="0" y="106"/>
                      <a:pt x="17" y="106"/>
                    </a:cubicBezTo>
                    <a:cubicBezTo>
                      <a:pt x="26" y="106"/>
                      <a:pt x="38" y="100"/>
                      <a:pt x="57" y="81"/>
                    </a:cubicBezTo>
                    <a:cubicBezTo>
                      <a:pt x="128" y="57"/>
                      <a:pt x="208" y="43"/>
                      <a:pt x="294" y="43"/>
                    </a:cubicBezTo>
                    <a:cubicBezTo>
                      <a:pt x="416" y="43"/>
                      <a:pt x="550" y="71"/>
                      <a:pt x="683" y="138"/>
                    </a:cubicBezTo>
                    <a:cubicBezTo>
                      <a:pt x="967" y="308"/>
                      <a:pt x="910" y="593"/>
                      <a:pt x="797" y="877"/>
                    </a:cubicBezTo>
                    <a:cubicBezTo>
                      <a:pt x="756" y="917"/>
                      <a:pt x="802" y="958"/>
                      <a:pt x="831" y="958"/>
                    </a:cubicBezTo>
                    <a:cubicBezTo>
                      <a:pt x="844" y="958"/>
                      <a:pt x="854" y="951"/>
                      <a:pt x="854" y="934"/>
                    </a:cubicBezTo>
                    <a:cubicBezTo>
                      <a:pt x="1174" y="430"/>
                      <a:pt x="831" y="0"/>
                      <a:pt x="35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0"/>
              <p:cNvSpPr/>
              <p:nvPr/>
            </p:nvSpPr>
            <p:spPr>
              <a:xfrm>
                <a:off x="6789975" y="1976788"/>
                <a:ext cx="127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937" extrusionOk="0">
                    <a:moveTo>
                      <a:pt x="85" y="1"/>
                    </a:moveTo>
                    <a:cubicBezTo>
                      <a:pt x="59" y="1"/>
                      <a:pt x="30" y="4"/>
                      <a:pt x="0" y="11"/>
                    </a:cubicBezTo>
                    <a:cubicBezTo>
                      <a:pt x="399" y="181"/>
                      <a:pt x="399" y="636"/>
                      <a:pt x="57" y="864"/>
                    </a:cubicBezTo>
                    <a:cubicBezTo>
                      <a:pt x="12" y="864"/>
                      <a:pt x="3" y="937"/>
                      <a:pt x="30" y="937"/>
                    </a:cubicBezTo>
                    <a:cubicBezTo>
                      <a:pt x="37" y="937"/>
                      <a:pt x="46" y="932"/>
                      <a:pt x="57" y="921"/>
                    </a:cubicBezTo>
                    <a:cubicBezTo>
                      <a:pt x="486" y="814"/>
                      <a:pt x="511" y="1"/>
                      <a:pt x="8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0"/>
              <p:cNvSpPr/>
              <p:nvPr/>
            </p:nvSpPr>
            <p:spPr>
              <a:xfrm>
                <a:off x="6731975" y="1936188"/>
                <a:ext cx="19625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06" extrusionOk="0">
                    <a:moveTo>
                      <a:pt x="500" y="1"/>
                    </a:moveTo>
                    <a:cubicBezTo>
                      <a:pt x="163" y="1"/>
                      <a:pt x="0" y="464"/>
                      <a:pt x="273" y="782"/>
                    </a:cubicBezTo>
                    <a:cubicBezTo>
                      <a:pt x="289" y="798"/>
                      <a:pt x="306" y="805"/>
                      <a:pt x="321" y="805"/>
                    </a:cubicBezTo>
                    <a:cubicBezTo>
                      <a:pt x="358" y="805"/>
                      <a:pt x="386" y="765"/>
                      <a:pt x="386" y="725"/>
                    </a:cubicBezTo>
                    <a:cubicBezTo>
                      <a:pt x="241" y="434"/>
                      <a:pt x="261" y="62"/>
                      <a:pt x="585" y="62"/>
                    </a:cubicBezTo>
                    <a:cubicBezTo>
                      <a:pt x="642" y="62"/>
                      <a:pt x="708" y="73"/>
                      <a:pt x="785" y="99"/>
                    </a:cubicBezTo>
                    <a:cubicBezTo>
                      <a:pt x="681" y="30"/>
                      <a:pt x="585" y="1"/>
                      <a:pt x="50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0"/>
              <p:cNvSpPr/>
              <p:nvPr/>
            </p:nvSpPr>
            <p:spPr>
              <a:xfrm>
                <a:off x="6727400" y="1964238"/>
                <a:ext cx="22775" cy="3172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269" extrusionOk="0">
                    <a:moveTo>
                      <a:pt x="854" y="1"/>
                    </a:moveTo>
                    <a:cubicBezTo>
                      <a:pt x="456" y="228"/>
                      <a:pt x="1" y="1082"/>
                      <a:pt x="626" y="1252"/>
                    </a:cubicBezTo>
                    <a:cubicBezTo>
                      <a:pt x="638" y="1264"/>
                      <a:pt x="649" y="1268"/>
                      <a:pt x="660" y="1268"/>
                    </a:cubicBezTo>
                    <a:cubicBezTo>
                      <a:pt x="701" y="1268"/>
                      <a:pt x="729" y="1195"/>
                      <a:pt x="683" y="1195"/>
                    </a:cubicBezTo>
                    <a:cubicBezTo>
                      <a:pt x="228" y="911"/>
                      <a:pt x="569" y="342"/>
                      <a:pt x="854" y="58"/>
                    </a:cubicBezTo>
                    <a:cubicBezTo>
                      <a:pt x="911" y="58"/>
                      <a:pt x="854" y="1"/>
                      <a:pt x="85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0"/>
              <p:cNvSpPr/>
              <p:nvPr/>
            </p:nvSpPr>
            <p:spPr>
              <a:xfrm>
                <a:off x="6774325" y="2041038"/>
                <a:ext cx="126600" cy="1379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5518" extrusionOk="0">
                    <a:moveTo>
                      <a:pt x="228" y="3925"/>
                    </a:moveTo>
                    <a:cubicBezTo>
                      <a:pt x="1025" y="3982"/>
                      <a:pt x="1081" y="4153"/>
                      <a:pt x="1138" y="4551"/>
                    </a:cubicBezTo>
                    <a:cubicBezTo>
                      <a:pt x="1195" y="5518"/>
                      <a:pt x="2902" y="5347"/>
                      <a:pt x="2560" y="4380"/>
                    </a:cubicBezTo>
                    <a:cubicBezTo>
                      <a:pt x="3072" y="4551"/>
                      <a:pt x="3641" y="4608"/>
                      <a:pt x="3982" y="4153"/>
                    </a:cubicBezTo>
                    <a:cubicBezTo>
                      <a:pt x="4267" y="3811"/>
                      <a:pt x="4381" y="3015"/>
                      <a:pt x="3812" y="2901"/>
                    </a:cubicBezTo>
                    <a:cubicBezTo>
                      <a:pt x="5063" y="2617"/>
                      <a:pt x="3641" y="114"/>
                      <a:pt x="2845" y="1252"/>
                    </a:cubicBezTo>
                    <a:cubicBezTo>
                      <a:pt x="2447" y="0"/>
                      <a:pt x="626" y="1138"/>
                      <a:pt x="1366" y="2105"/>
                    </a:cubicBezTo>
                    <a:lnTo>
                      <a:pt x="1366" y="2105"/>
                    </a:lnTo>
                    <a:cubicBezTo>
                      <a:pt x="797" y="1707"/>
                      <a:pt x="399" y="2617"/>
                      <a:pt x="683" y="2617"/>
                    </a:cubicBezTo>
                    <a:cubicBezTo>
                      <a:pt x="911" y="2674"/>
                      <a:pt x="570" y="2617"/>
                      <a:pt x="342" y="2674"/>
                    </a:cubicBezTo>
                    <a:cubicBezTo>
                      <a:pt x="228" y="2731"/>
                      <a:pt x="171" y="3015"/>
                      <a:pt x="114" y="3243"/>
                    </a:cubicBezTo>
                    <a:cubicBezTo>
                      <a:pt x="58" y="3641"/>
                      <a:pt x="1" y="3868"/>
                      <a:pt x="171" y="386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0"/>
              <p:cNvSpPr/>
              <p:nvPr/>
            </p:nvSpPr>
            <p:spPr>
              <a:xfrm>
                <a:off x="6774325" y="2041038"/>
                <a:ext cx="126600" cy="1379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5518" fill="none" extrusionOk="0">
                    <a:moveTo>
                      <a:pt x="228" y="3925"/>
                    </a:moveTo>
                    <a:cubicBezTo>
                      <a:pt x="1025" y="3982"/>
                      <a:pt x="1081" y="4153"/>
                      <a:pt x="1138" y="4551"/>
                    </a:cubicBezTo>
                    <a:cubicBezTo>
                      <a:pt x="1195" y="5518"/>
                      <a:pt x="2902" y="5347"/>
                      <a:pt x="2560" y="4380"/>
                    </a:cubicBezTo>
                    <a:cubicBezTo>
                      <a:pt x="3072" y="4551"/>
                      <a:pt x="3641" y="4608"/>
                      <a:pt x="3982" y="4153"/>
                    </a:cubicBezTo>
                    <a:cubicBezTo>
                      <a:pt x="4267" y="3811"/>
                      <a:pt x="4381" y="3015"/>
                      <a:pt x="3812" y="2901"/>
                    </a:cubicBezTo>
                    <a:cubicBezTo>
                      <a:pt x="5063" y="2617"/>
                      <a:pt x="3641" y="114"/>
                      <a:pt x="2845" y="1252"/>
                    </a:cubicBezTo>
                    <a:cubicBezTo>
                      <a:pt x="2447" y="0"/>
                      <a:pt x="626" y="1138"/>
                      <a:pt x="1366" y="2105"/>
                    </a:cubicBezTo>
                    <a:lnTo>
                      <a:pt x="1366" y="2105"/>
                    </a:lnTo>
                    <a:cubicBezTo>
                      <a:pt x="797" y="1707"/>
                      <a:pt x="399" y="2617"/>
                      <a:pt x="683" y="2617"/>
                    </a:cubicBezTo>
                    <a:cubicBezTo>
                      <a:pt x="911" y="2674"/>
                      <a:pt x="570" y="2617"/>
                      <a:pt x="342" y="2674"/>
                    </a:cubicBezTo>
                    <a:cubicBezTo>
                      <a:pt x="228" y="2731"/>
                      <a:pt x="171" y="3015"/>
                      <a:pt x="114" y="3243"/>
                    </a:cubicBezTo>
                    <a:cubicBezTo>
                      <a:pt x="58" y="3641"/>
                      <a:pt x="1" y="3868"/>
                      <a:pt x="171" y="386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0"/>
              <p:cNvSpPr/>
              <p:nvPr/>
            </p:nvSpPr>
            <p:spPr>
              <a:xfrm>
                <a:off x="6852550" y="2098713"/>
                <a:ext cx="2277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164" extrusionOk="0">
                    <a:moveTo>
                      <a:pt x="301" y="0"/>
                    </a:moveTo>
                    <a:cubicBezTo>
                      <a:pt x="285" y="0"/>
                      <a:pt x="285" y="26"/>
                      <a:pt x="285" y="26"/>
                    </a:cubicBezTo>
                    <a:cubicBezTo>
                      <a:pt x="740" y="367"/>
                      <a:pt x="683" y="993"/>
                      <a:pt x="57" y="1049"/>
                    </a:cubicBezTo>
                    <a:cubicBezTo>
                      <a:pt x="0" y="1049"/>
                      <a:pt x="0" y="1163"/>
                      <a:pt x="57" y="1163"/>
                    </a:cubicBezTo>
                    <a:cubicBezTo>
                      <a:pt x="796" y="1163"/>
                      <a:pt x="910" y="310"/>
                      <a:pt x="341" y="26"/>
                    </a:cubicBezTo>
                    <a:cubicBezTo>
                      <a:pt x="322" y="7"/>
                      <a:pt x="310" y="0"/>
                      <a:pt x="30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0"/>
              <p:cNvSpPr/>
              <p:nvPr/>
            </p:nvSpPr>
            <p:spPr>
              <a:xfrm>
                <a:off x="6823100" y="2136313"/>
                <a:ext cx="261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59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871" y="318"/>
                      <a:pt x="600" y="563"/>
                      <a:pt x="314" y="563"/>
                    </a:cubicBezTo>
                    <a:cubicBezTo>
                      <a:pt x="241" y="563"/>
                      <a:pt x="167" y="547"/>
                      <a:pt x="97" y="512"/>
                    </a:cubicBezTo>
                    <a:cubicBezTo>
                      <a:pt x="81" y="496"/>
                      <a:pt x="64" y="489"/>
                      <a:pt x="50" y="489"/>
                    </a:cubicBezTo>
                    <a:cubicBezTo>
                      <a:pt x="17" y="489"/>
                      <a:pt x="0" y="529"/>
                      <a:pt x="41" y="569"/>
                    </a:cubicBezTo>
                    <a:cubicBezTo>
                      <a:pt x="115" y="631"/>
                      <a:pt x="208" y="658"/>
                      <a:pt x="305" y="658"/>
                    </a:cubicBezTo>
                    <a:cubicBezTo>
                      <a:pt x="653" y="658"/>
                      <a:pt x="1047" y="312"/>
                      <a:pt x="78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0"/>
              <p:cNvSpPr/>
              <p:nvPr/>
            </p:nvSpPr>
            <p:spPr>
              <a:xfrm>
                <a:off x="6832625" y="2071788"/>
                <a:ext cx="213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855" h="477" extrusionOk="0">
                    <a:moveTo>
                      <a:pt x="478" y="0"/>
                    </a:moveTo>
                    <a:cubicBezTo>
                      <a:pt x="289" y="0"/>
                      <a:pt x="84" y="142"/>
                      <a:pt x="1" y="420"/>
                    </a:cubicBezTo>
                    <a:cubicBezTo>
                      <a:pt x="1" y="448"/>
                      <a:pt x="15" y="463"/>
                      <a:pt x="36" y="463"/>
                    </a:cubicBezTo>
                    <a:cubicBezTo>
                      <a:pt x="58" y="463"/>
                      <a:pt x="86" y="448"/>
                      <a:pt x="115" y="420"/>
                    </a:cubicBezTo>
                    <a:cubicBezTo>
                      <a:pt x="239" y="264"/>
                      <a:pt x="415" y="125"/>
                      <a:pt x="567" y="125"/>
                    </a:cubicBezTo>
                    <a:cubicBezTo>
                      <a:pt x="693" y="125"/>
                      <a:pt x="803" y="220"/>
                      <a:pt x="854" y="477"/>
                    </a:cubicBezTo>
                    <a:cubicBezTo>
                      <a:pt x="854" y="157"/>
                      <a:pt x="675" y="0"/>
                      <a:pt x="4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0"/>
              <p:cNvSpPr/>
              <p:nvPr/>
            </p:nvSpPr>
            <p:spPr>
              <a:xfrm>
                <a:off x="6798400" y="2092363"/>
                <a:ext cx="3142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47" extrusionOk="0">
                    <a:moveTo>
                      <a:pt x="812" y="1"/>
                    </a:moveTo>
                    <a:cubicBezTo>
                      <a:pt x="425" y="1"/>
                      <a:pt x="1" y="189"/>
                      <a:pt x="118" y="621"/>
                    </a:cubicBezTo>
                    <a:cubicBezTo>
                      <a:pt x="118" y="640"/>
                      <a:pt x="131" y="646"/>
                      <a:pt x="148" y="646"/>
                    </a:cubicBezTo>
                    <a:cubicBezTo>
                      <a:pt x="182" y="646"/>
                      <a:pt x="232" y="621"/>
                      <a:pt x="232" y="621"/>
                    </a:cubicBezTo>
                    <a:cubicBezTo>
                      <a:pt x="189" y="189"/>
                      <a:pt x="573" y="85"/>
                      <a:pt x="934" y="85"/>
                    </a:cubicBezTo>
                    <a:cubicBezTo>
                      <a:pt x="1048" y="85"/>
                      <a:pt x="1160" y="95"/>
                      <a:pt x="1256" y="109"/>
                    </a:cubicBezTo>
                    <a:cubicBezTo>
                      <a:pt x="1150" y="39"/>
                      <a:pt x="985" y="1"/>
                      <a:pt x="81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0"/>
              <p:cNvSpPr/>
              <p:nvPr/>
            </p:nvSpPr>
            <p:spPr>
              <a:xfrm>
                <a:off x="6425925" y="2956813"/>
                <a:ext cx="14365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5746" extrusionOk="0">
                    <a:moveTo>
                      <a:pt x="2560" y="228"/>
                    </a:moveTo>
                    <a:cubicBezTo>
                      <a:pt x="2162" y="1025"/>
                      <a:pt x="1992" y="1025"/>
                      <a:pt x="1537" y="911"/>
                    </a:cubicBezTo>
                    <a:cubicBezTo>
                      <a:pt x="513" y="627"/>
                      <a:pt x="1" y="2390"/>
                      <a:pt x="1138" y="2447"/>
                    </a:cubicBezTo>
                    <a:cubicBezTo>
                      <a:pt x="740" y="2902"/>
                      <a:pt x="513" y="3527"/>
                      <a:pt x="797" y="4039"/>
                    </a:cubicBezTo>
                    <a:cubicBezTo>
                      <a:pt x="1082" y="4494"/>
                      <a:pt x="1878" y="4893"/>
                      <a:pt x="2219" y="4324"/>
                    </a:cubicBezTo>
                    <a:cubicBezTo>
                      <a:pt x="1992" y="5746"/>
                      <a:pt x="5177" y="5291"/>
                      <a:pt x="4324" y="3983"/>
                    </a:cubicBezTo>
                    <a:cubicBezTo>
                      <a:pt x="5746" y="4096"/>
                      <a:pt x="5291" y="1707"/>
                      <a:pt x="4039" y="2105"/>
                    </a:cubicBezTo>
                    <a:lnTo>
                      <a:pt x="4039" y="2105"/>
                    </a:lnTo>
                    <a:cubicBezTo>
                      <a:pt x="4665" y="1707"/>
                      <a:pt x="3869" y="968"/>
                      <a:pt x="3698" y="1195"/>
                    </a:cubicBezTo>
                    <a:cubicBezTo>
                      <a:pt x="3641" y="1423"/>
                      <a:pt x="3812" y="1082"/>
                      <a:pt x="3812" y="854"/>
                    </a:cubicBezTo>
                    <a:cubicBezTo>
                      <a:pt x="3755" y="683"/>
                      <a:pt x="3584" y="513"/>
                      <a:pt x="3300" y="399"/>
                    </a:cubicBezTo>
                    <a:cubicBezTo>
                      <a:pt x="2959" y="172"/>
                      <a:pt x="2674" y="1"/>
                      <a:pt x="2617" y="22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0"/>
              <p:cNvSpPr/>
              <p:nvPr/>
            </p:nvSpPr>
            <p:spPr>
              <a:xfrm>
                <a:off x="6425925" y="2956813"/>
                <a:ext cx="14365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5746" fill="none" extrusionOk="0">
                    <a:moveTo>
                      <a:pt x="2560" y="228"/>
                    </a:moveTo>
                    <a:cubicBezTo>
                      <a:pt x="2162" y="1025"/>
                      <a:pt x="1992" y="1025"/>
                      <a:pt x="1537" y="911"/>
                    </a:cubicBezTo>
                    <a:cubicBezTo>
                      <a:pt x="513" y="627"/>
                      <a:pt x="1" y="2390"/>
                      <a:pt x="1138" y="2447"/>
                    </a:cubicBezTo>
                    <a:cubicBezTo>
                      <a:pt x="740" y="2902"/>
                      <a:pt x="513" y="3527"/>
                      <a:pt x="797" y="4039"/>
                    </a:cubicBezTo>
                    <a:cubicBezTo>
                      <a:pt x="1082" y="4494"/>
                      <a:pt x="1878" y="4893"/>
                      <a:pt x="2219" y="4324"/>
                    </a:cubicBezTo>
                    <a:cubicBezTo>
                      <a:pt x="1992" y="5746"/>
                      <a:pt x="5177" y="5291"/>
                      <a:pt x="4324" y="3983"/>
                    </a:cubicBezTo>
                    <a:cubicBezTo>
                      <a:pt x="5746" y="4096"/>
                      <a:pt x="5291" y="1707"/>
                      <a:pt x="4039" y="2105"/>
                    </a:cubicBezTo>
                    <a:lnTo>
                      <a:pt x="4039" y="2105"/>
                    </a:lnTo>
                    <a:cubicBezTo>
                      <a:pt x="4665" y="1707"/>
                      <a:pt x="3869" y="968"/>
                      <a:pt x="3698" y="1195"/>
                    </a:cubicBezTo>
                    <a:cubicBezTo>
                      <a:pt x="3641" y="1423"/>
                      <a:pt x="3812" y="1082"/>
                      <a:pt x="3812" y="854"/>
                    </a:cubicBezTo>
                    <a:cubicBezTo>
                      <a:pt x="3755" y="683"/>
                      <a:pt x="3584" y="513"/>
                      <a:pt x="3300" y="399"/>
                    </a:cubicBezTo>
                    <a:cubicBezTo>
                      <a:pt x="2959" y="172"/>
                      <a:pt x="2674" y="1"/>
                      <a:pt x="2617" y="22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0"/>
              <p:cNvSpPr/>
              <p:nvPr/>
            </p:nvSpPr>
            <p:spPr>
              <a:xfrm>
                <a:off x="6466675" y="3042988"/>
                <a:ext cx="332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46" extrusionOk="0">
                    <a:moveTo>
                      <a:pt x="296" y="0"/>
                    </a:moveTo>
                    <a:cubicBezTo>
                      <a:pt x="281" y="0"/>
                      <a:pt x="265" y="7"/>
                      <a:pt x="248" y="24"/>
                    </a:cubicBezTo>
                    <a:cubicBezTo>
                      <a:pt x="1" y="559"/>
                      <a:pt x="380" y="945"/>
                      <a:pt x="823" y="945"/>
                    </a:cubicBezTo>
                    <a:cubicBezTo>
                      <a:pt x="993" y="945"/>
                      <a:pt x="1172" y="889"/>
                      <a:pt x="1329" y="763"/>
                    </a:cubicBezTo>
                    <a:lnTo>
                      <a:pt x="1329" y="763"/>
                    </a:lnTo>
                    <a:cubicBezTo>
                      <a:pt x="1188" y="833"/>
                      <a:pt x="1047" y="882"/>
                      <a:pt x="907" y="882"/>
                    </a:cubicBezTo>
                    <a:cubicBezTo>
                      <a:pt x="820" y="882"/>
                      <a:pt x="733" y="863"/>
                      <a:pt x="646" y="820"/>
                    </a:cubicBezTo>
                    <a:cubicBezTo>
                      <a:pt x="248" y="763"/>
                      <a:pt x="248" y="365"/>
                      <a:pt x="362" y="80"/>
                    </a:cubicBezTo>
                    <a:cubicBezTo>
                      <a:pt x="362" y="40"/>
                      <a:pt x="333" y="0"/>
                      <a:pt x="29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0"/>
              <p:cNvSpPr/>
              <p:nvPr/>
            </p:nvSpPr>
            <p:spPr>
              <a:xfrm>
                <a:off x="6450025" y="3003163"/>
                <a:ext cx="186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26" extrusionOk="0">
                    <a:moveTo>
                      <a:pt x="471" y="0"/>
                    </a:moveTo>
                    <a:cubicBezTo>
                      <a:pt x="464" y="0"/>
                      <a:pt x="459" y="7"/>
                      <a:pt x="459" y="24"/>
                    </a:cubicBezTo>
                    <a:cubicBezTo>
                      <a:pt x="0" y="228"/>
                      <a:pt x="181" y="1025"/>
                      <a:pt x="592" y="1025"/>
                    </a:cubicBezTo>
                    <a:cubicBezTo>
                      <a:pt x="639" y="1025"/>
                      <a:pt x="690" y="1015"/>
                      <a:pt x="743" y="991"/>
                    </a:cubicBezTo>
                    <a:cubicBezTo>
                      <a:pt x="231" y="934"/>
                      <a:pt x="174" y="422"/>
                      <a:pt x="516" y="81"/>
                    </a:cubicBezTo>
                    <a:cubicBezTo>
                      <a:pt x="516" y="41"/>
                      <a:pt x="487" y="0"/>
                      <a:pt x="47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0"/>
              <p:cNvSpPr/>
              <p:nvPr/>
            </p:nvSpPr>
            <p:spPr>
              <a:xfrm>
                <a:off x="6518375" y="3040138"/>
                <a:ext cx="198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20" extrusionOk="0">
                    <a:moveTo>
                      <a:pt x="351" y="0"/>
                    </a:moveTo>
                    <a:cubicBezTo>
                      <a:pt x="318" y="0"/>
                      <a:pt x="301" y="41"/>
                      <a:pt x="341" y="81"/>
                    </a:cubicBezTo>
                    <a:cubicBezTo>
                      <a:pt x="540" y="379"/>
                      <a:pt x="609" y="851"/>
                      <a:pt x="205" y="851"/>
                    </a:cubicBezTo>
                    <a:cubicBezTo>
                      <a:pt x="147" y="851"/>
                      <a:pt x="79" y="842"/>
                      <a:pt x="0" y="820"/>
                    </a:cubicBezTo>
                    <a:cubicBezTo>
                      <a:pt x="0" y="820"/>
                      <a:pt x="0" y="877"/>
                      <a:pt x="0" y="877"/>
                    </a:cubicBezTo>
                    <a:cubicBezTo>
                      <a:pt x="88" y="907"/>
                      <a:pt x="168" y="920"/>
                      <a:pt x="239" y="920"/>
                    </a:cubicBezTo>
                    <a:cubicBezTo>
                      <a:pt x="716" y="920"/>
                      <a:pt x="794" y="321"/>
                      <a:pt x="398" y="24"/>
                    </a:cubicBezTo>
                    <a:cubicBezTo>
                      <a:pt x="382" y="7"/>
                      <a:pt x="365" y="0"/>
                      <a:pt x="35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0"/>
              <p:cNvSpPr/>
              <p:nvPr/>
            </p:nvSpPr>
            <p:spPr>
              <a:xfrm>
                <a:off x="6512675" y="2998063"/>
                <a:ext cx="199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366" extrusionOk="0">
                    <a:moveTo>
                      <a:pt x="57" y="0"/>
                    </a:moveTo>
                    <a:cubicBezTo>
                      <a:pt x="1" y="0"/>
                      <a:pt x="1" y="57"/>
                      <a:pt x="57" y="57"/>
                    </a:cubicBezTo>
                    <a:cubicBezTo>
                      <a:pt x="626" y="228"/>
                      <a:pt x="399" y="967"/>
                      <a:pt x="114" y="1366"/>
                    </a:cubicBezTo>
                    <a:cubicBezTo>
                      <a:pt x="513" y="1081"/>
                      <a:pt x="797" y="0"/>
                      <a:pt x="5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0"/>
              <p:cNvSpPr/>
              <p:nvPr/>
            </p:nvSpPr>
            <p:spPr>
              <a:xfrm>
                <a:off x="5933925" y="2759163"/>
                <a:ext cx="14080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860" extrusionOk="0">
                    <a:moveTo>
                      <a:pt x="5347" y="1877"/>
                    </a:moveTo>
                    <a:cubicBezTo>
                      <a:pt x="4494" y="1764"/>
                      <a:pt x="4437" y="1593"/>
                      <a:pt x="4494" y="1081"/>
                    </a:cubicBezTo>
                    <a:cubicBezTo>
                      <a:pt x="4494" y="0"/>
                      <a:pt x="2673" y="0"/>
                      <a:pt x="2901" y="1081"/>
                    </a:cubicBezTo>
                    <a:cubicBezTo>
                      <a:pt x="2389" y="854"/>
                      <a:pt x="1763" y="740"/>
                      <a:pt x="1308" y="1195"/>
                    </a:cubicBezTo>
                    <a:cubicBezTo>
                      <a:pt x="967" y="1536"/>
                      <a:pt x="796" y="2389"/>
                      <a:pt x="1422" y="2617"/>
                    </a:cubicBezTo>
                    <a:cubicBezTo>
                      <a:pt x="0" y="2731"/>
                      <a:pt x="1251" y="5632"/>
                      <a:pt x="2218" y="4494"/>
                    </a:cubicBezTo>
                    <a:cubicBezTo>
                      <a:pt x="2503" y="5859"/>
                      <a:pt x="4664" y="4835"/>
                      <a:pt x="3925" y="3755"/>
                    </a:cubicBezTo>
                    <a:lnTo>
                      <a:pt x="3925" y="3755"/>
                    </a:lnTo>
                    <a:cubicBezTo>
                      <a:pt x="4494" y="4266"/>
                      <a:pt x="5006" y="3299"/>
                      <a:pt x="4721" y="3243"/>
                    </a:cubicBezTo>
                    <a:cubicBezTo>
                      <a:pt x="4550" y="3186"/>
                      <a:pt x="4892" y="3299"/>
                      <a:pt x="5062" y="3186"/>
                    </a:cubicBezTo>
                    <a:cubicBezTo>
                      <a:pt x="5233" y="3186"/>
                      <a:pt x="5347" y="2901"/>
                      <a:pt x="5404" y="2617"/>
                    </a:cubicBezTo>
                    <a:cubicBezTo>
                      <a:pt x="5517" y="2219"/>
                      <a:pt x="5631" y="1991"/>
                      <a:pt x="5404" y="193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0"/>
              <p:cNvSpPr/>
              <p:nvPr/>
            </p:nvSpPr>
            <p:spPr>
              <a:xfrm>
                <a:off x="5933925" y="2759163"/>
                <a:ext cx="14080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5860" fill="none" extrusionOk="0">
                    <a:moveTo>
                      <a:pt x="5347" y="1877"/>
                    </a:moveTo>
                    <a:cubicBezTo>
                      <a:pt x="4494" y="1764"/>
                      <a:pt x="4437" y="1593"/>
                      <a:pt x="4494" y="1081"/>
                    </a:cubicBezTo>
                    <a:cubicBezTo>
                      <a:pt x="4494" y="0"/>
                      <a:pt x="2673" y="0"/>
                      <a:pt x="2901" y="1081"/>
                    </a:cubicBezTo>
                    <a:cubicBezTo>
                      <a:pt x="2389" y="854"/>
                      <a:pt x="1763" y="740"/>
                      <a:pt x="1308" y="1195"/>
                    </a:cubicBezTo>
                    <a:cubicBezTo>
                      <a:pt x="967" y="1536"/>
                      <a:pt x="796" y="2389"/>
                      <a:pt x="1422" y="2617"/>
                    </a:cubicBezTo>
                    <a:cubicBezTo>
                      <a:pt x="0" y="2731"/>
                      <a:pt x="1251" y="5632"/>
                      <a:pt x="2218" y="4494"/>
                    </a:cubicBezTo>
                    <a:cubicBezTo>
                      <a:pt x="2503" y="5859"/>
                      <a:pt x="4664" y="4835"/>
                      <a:pt x="3925" y="3755"/>
                    </a:cubicBezTo>
                    <a:lnTo>
                      <a:pt x="3925" y="3755"/>
                    </a:lnTo>
                    <a:cubicBezTo>
                      <a:pt x="4494" y="4266"/>
                      <a:pt x="5006" y="3299"/>
                      <a:pt x="4721" y="3243"/>
                    </a:cubicBezTo>
                    <a:cubicBezTo>
                      <a:pt x="4550" y="3186"/>
                      <a:pt x="4892" y="3299"/>
                      <a:pt x="5062" y="3186"/>
                    </a:cubicBezTo>
                    <a:cubicBezTo>
                      <a:pt x="5233" y="3186"/>
                      <a:pt x="5347" y="2901"/>
                      <a:pt x="5404" y="2617"/>
                    </a:cubicBezTo>
                    <a:cubicBezTo>
                      <a:pt x="5517" y="2219"/>
                      <a:pt x="5631" y="1991"/>
                      <a:pt x="5404" y="193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0"/>
              <p:cNvSpPr/>
              <p:nvPr/>
            </p:nvSpPr>
            <p:spPr>
              <a:xfrm>
                <a:off x="5963175" y="2810113"/>
                <a:ext cx="248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262" extrusionOk="0">
                    <a:moveTo>
                      <a:pt x="802" y="0"/>
                    </a:moveTo>
                    <a:cubicBezTo>
                      <a:pt x="121" y="0"/>
                      <a:pt x="1" y="833"/>
                      <a:pt x="536" y="1261"/>
                    </a:cubicBezTo>
                    <a:cubicBezTo>
                      <a:pt x="536" y="1261"/>
                      <a:pt x="536" y="1261"/>
                      <a:pt x="536" y="1205"/>
                    </a:cubicBezTo>
                    <a:cubicBezTo>
                      <a:pt x="366" y="1034"/>
                      <a:pt x="309" y="863"/>
                      <a:pt x="309" y="579"/>
                    </a:cubicBezTo>
                    <a:cubicBezTo>
                      <a:pt x="252" y="238"/>
                      <a:pt x="650" y="124"/>
                      <a:pt x="935" y="124"/>
                    </a:cubicBezTo>
                    <a:cubicBezTo>
                      <a:pt x="991" y="124"/>
                      <a:pt x="991" y="10"/>
                      <a:pt x="935" y="10"/>
                    </a:cubicBezTo>
                    <a:cubicBezTo>
                      <a:pt x="888" y="4"/>
                      <a:pt x="844" y="0"/>
                      <a:pt x="80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0"/>
              <p:cNvSpPr/>
              <p:nvPr/>
            </p:nvSpPr>
            <p:spPr>
              <a:xfrm>
                <a:off x="5994300" y="2786038"/>
                <a:ext cx="288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689" extrusionOk="0">
                    <a:moveTo>
                      <a:pt x="795" y="1"/>
                    </a:moveTo>
                    <a:cubicBezTo>
                      <a:pt x="425" y="1"/>
                      <a:pt x="0" y="345"/>
                      <a:pt x="258" y="689"/>
                    </a:cubicBezTo>
                    <a:cubicBezTo>
                      <a:pt x="216" y="311"/>
                      <a:pt x="453" y="89"/>
                      <a:pt x="739" y="89"/>
                    </a:cubicBezTo>
                    <a:cubicBezTo>
                      <a:pt x="841" y="89"/>
                      <a:pt x="950" y="117"/>
                      <a:pt x="1055" y="177"/>
                    </a:cubicBezTo>
                    <a:cubicBezTo>
                      <a:pt x="1071" y="193"/>
                      <a:pt x="1088" y="200"/>
                      <a:pt x="1102" y="200"/>
                    </a:cubicBezTo>
                    <a:cubicBezTo>
                      <a:pt x="1135" y="200"/>
                      <a:pt x="1152" y="160"/>
                      <a:pt x="1112" y="120"/>
                    </a:cubicBezTo>
                    <a:cubicBezTo>
                      <a:pt x="1028" y="37"/>
                      <a:pt x="915" y="1"/>
                      <a:pt x="79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0"/>
              <p:cNvSpPr/>
              <p:nvPr/>
            </p:nvSpPr>
            <p:spPr>
              <a:xfrm>
                <a:off x="5980100" y="2858713"/>
                <a:ext cx="2495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28" extrusionOk="0">
                    <a:moveTo>
                      <a:pt x="30" y="0"/>
                    </a:moveTo>
                    <a:cubicBezTo>
                      <a:pt x="0" y="357"/>
                      <a:pt x="204" y="527"/>
                      <a:pt x="437" y="527"/>
                    </a:cubicBezTo>
                    <a:cubicBezTo>
                      <a:pt x="650" y="527"/>
                      <a:pt x="888" y="385"/>
                      <a:pt x="997" y="114"/>
                    </a:cubicBezTo>
                    <a:cubicBezTo>
                      <a:pt x="997" y="114"/>
                      <a:pt x="972" y="89"/>
                      <a:pt x="938" y="89"/>
                    </a:cubicBezTo>
                    <a:cubicBezTo>
                      <a:pt x="921" y="89"/>
                      <a:pt x="902" y="95"/>
                      <a:pt x="883" y="114"/>
                    </a:cubicBezTo>
                    <a:cubicBezTo>
                      <a:pt x="763" y="265"/>
                      <a:pt x="562" y="400"/>
                      <a:pt x="392" y="400"/>
                    </a:cubicBezTo>
                    <a:cubicBezTo>
                      <a:pt x="241" y="400"/>
                      <a:pt x="114" y="294"/>
                      <a:pt x="8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0"/>
              <p:cNvSpPr/>
              <p:nvPr/>
            </p:nvSpPr>
            <p:spPr>
              <a:xfrm>
                <a:off x="6007850" y="2837738"/>
                <a:ext cx="359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621" extrusionOk="0">
                    <a:moveTo>
                      <a:pt x="1288" y="0"/>
                    </a:moveTo>
                    <a:cubicBezTo>
                      <a:pt x="1266" y="0"/>
                      <a:pt x="1252" y="14"/>
                      <a:pt x="1252" y="43"/>
                    </a:cubicBezTo>
                    <a:cubicBezTo>
                      <a:pt x="1252" y="386"/>
                      <a:pt x="962" y="501"/>
                      <a:pt x="645" y="501"/>
                    </a:cubicBezTo>
                    <a:cubicBezTo>
                      <a:pt x="436" y="501"/>
                      <a:pt x="216" y="452"/>
                      <a:pt x="58" y="384"/>
                    </a:cubicBezTo>
                    <a:cubicBezTo>
                      <a:pt x="58" y="384"/>
                      <a:pt x="1" y="441"/>
                      <a:pt x="58" y="441"/>
                    </a:cubicBezTo>
                    <a:cubicBezTo>
                      <a:pt x="192" y="552"/>
                      <a:pt x="439" y="620"/>
                      <a:pt x="684" y="620"/>
                    </a:cubicBezTo>
                    <a:cubicBezTo>
                      <a:pt x="1063" y="620"/>
                      <a:pt x="1435" y="458"/>
                      <a:pt x="1366" y="43"/>
                    </a:cubicBezTo>
                    <a:cubicBezTo>
                      <a:pt x="1338" y="14"/>
                      <a:pt x="1309" y="0"/>
                      <a:pt x="128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0"/>
              <p:cNvSpPr/>
              <p:nvPr/>
            </p:nvSpPr>
            <p:spPr>
              <a:xfrm>
                <a:off x="6192725" y="2750638"/>
                <a:ext cx="1593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4949" extrusionOk="0">
                    <a:moveTo>
                      <a:pt x="5518" y="3527"/>
                    </a:moveTo>
                    <a:cubicBezTo>
                      <a:pt x="5063" y="2787"/>
                      <a:pt x="5177" y="2617"/>
                      <a:pt x="5518" y="2332"/>
                    </a:cubicBezTo>
                    <a:cubicBezTo>
                      <a:pt x="6371" y="1650"/>
                      <a:pt x="5177" y="285"/>
                      <a:pt x="4494" y="1138"/>
                    </a:cubicBezTo>
                    <a:cubicBezTo>
                      <a:pt x="4323" y="626"/>
                      <a:pt x="3982" y="57"/>
                      <a:pt x="3356" y="0"/>
                    </a:cubicBezTo>
                    <a:cubicBezTo>
                      <a:pt x="2901" y="0"/>
                      <a:pt x="2105" y="455"/>
                      <a:pt x="2389" y="1024"/>
                    </a:cubicBezTo>
                    <a:cubicBezTo>
                      <a:pt x="1366" y="57"/>
                      <a:pt x="0" y="2901"/>
                      <a:pt x="1536" y="2901"/>
                    </a:cubicBezTo>
                    <a:cubicBezTo>
                      <a:pt x="683" y="3982"/>
                      <a:pt x="2844" y="4949"/>
                      <a:pt x="3186" y="3697"/>
                    </a:cubicBezTo>
                    <a:lnTo>
                      <a:pt x="3186" y="3697"/>
                    </a:lnTo>
                    <a:cubicBezTo>
                      <a:pt x="3186" y="4437"/>
                      <a:pt x="4266" y="4209"/>
                      <a:pt x="4096" y="3925"/>
                    </a:cubicBezTo>
                    <a:cubicBezTo>
                      <a:pt x="3982" y="3754"/>
                      <a:pt x="4153" y="4039"/>
                      <a:pt x="4380" y="4152"/>
                    </a:cubicBezTo>
                    <a:cubicBezTo>
                      <a:pt x="4494" y="4266"/>
                      <a:pt x="4778" y="4152"/>
                      <a:pt x="5006" y="4039"/>
                    </a:cubicBezTo>
                    <a:cubicBezTo>
                      <a:pt x="5347" y="3868"/>
                      <a:pt x="5632" y="3754"/>
                      <a:pt x="5518" y="358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0"/>
              <p:cNvSpPr/>
              <p:nvPr/>
            </p:nvSpPr>
            <p:spPr>
              <a:xfrm>
                <a:off x="6192725" y="2750638"/>
                <a:ext cx="15930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4949" fill="none" extrusionOk="0">
                    <a:moveTo>
                      <a:pt x="5518" y="3527"/>
                    </a:moveTo>
                    <a:cubicBezTo>
                      <a:pt x="5063" y="2787"/>
                      <a:pt x="5177" y="2617"/>
                      <a:pt x="5518" y="2332"/>
                    </a:cubicBezTo>
                    <a:cubicBezTo>
                      <a:pt x="6371" y="1650"/>
                      <a:pt x="5177" y="285"/>
                      <a:pt x="4494" y="1138"/>
                    </a:cubicBezTo>
                    <a:cubicBezTo>
                      <a:pt x="4323" y="626"/>
                      <a:pt x="3982" y="57"/>
                      <a:pt x="3356" y="0"/>
                    </a:cubicBezTo>
                    <a:cubicBezTo>
                      <a:pt x="2901" y="0"/>
                      <a:pt x="2105" y="455"/>
                      <a:pt x="2389" y="1024"/>
                    </a:cubicBezTo>
                    <a:cubicBezTo>
                      <a:pt x="1366" y="57"/>
                      <a:pt x="0" y="2901"/>
                      <a:pt x="1536" y="2901"/>
                    </a:cubicBezTo>
                    <a:cubicBezTo>
                      <a:pt x="683" y="3982"/>
                      <a:pt x="2844" y="4949"/>
                      <a:pt x="3186" y="3697"/>
                    </a:cubicBezTo>
                    <a:lnTo>
                      <a:pt x="3186" y="3697"/>
                    </a:lnTo>
                    <a:cubicBezTo>
                      <a:pt x="3186" y="4437"/>
                      <a:pt x="4266" y="4209"/>
                      <a:pt x="4096" y="3925"/>
                    </a:cubicBezTo>
                    <a:cubicBezTo>
                      <a:pt x="3982" y="3754"/>
                      <a:pt x="4153" y="4039"/>
                      <a:pt x="4380" y="4152"/>
                    </a:cubicBezTo>
                    <a:cubicBezTo>
                      <a:pt x="4494" y="4266"/>
                      <a:pt x="4778" y="4152"/>
                      <a:pt x="5006" y="4039"/>
                    </a:cubicBezTo>
                    <a:cubicBezTo>
                      <a:pt x="5347" y="3868"/>
                      <a:pt x="5632" y="3754"/>
                      <a:pt x="5518" y="358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0"/>
              <p:cNvSpPr/>
              <p:nvPr/>
            </p:nvSpPr>
            <p:spPr>
              <a:xfrm>
                <a:off x="6242975" y="2772113"/>
                <a:ext cx="318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848" extrusionOk="0">
                    <a:moveTo>
                      <a:pt x="715" y="0"/>
                    </a:moveTo>
                    <a:cubicBezTo>
                      <a:pt x="355" y="0"/>
                      <a:pt x="1" y="363"/>
                      <a:pt x="38" y="848"/>
                    </a:cubicBezTo>
                    <a:lnTo>
                      <a:pt x="95" y="848"/>
                    </a:lnTo>
                    <a:cubicBezTo>
                      <a:pt x="95" y="563"/>
                      <a:pt x="209" y="336"/>
                      <a:pt x="436" y="165"/>
                    </a:cubicBezTo>
                    <a:cubicBezTo>
                      <a:pt x="517" y="117"/>
                      <a:pt x="597" y="96"/>
                      <a:pt x="676" y="96"/>
                    </a:cubicBezTo>
                    <a:cubicBezTo>
                      <a:pt x="873" y="96"/>
                      <a:pt x="1053" y="229"/>
                      <a:pt x="1176" y="392"/>
                    </a:cubicBezTo>
                    <a:cubicBezTo>
                      <a:pt x="1176" y="409"/>
                      <a:pt x="1185" y="416"/>
                      <a:pt x="1198" y="416"/>
                    </a:cubicBezTo>
                    <a:cubicBezTo>
                      <a:pt x="1228" y="416"/>
                      <a:pt x="1273" y="376"/>
                      <a:pt x="1233" y="336"/>
                    </a:cubicBezTo>
                    <a:cubicBezTo>
                      <a:pt x="1095" y="100"/>
                      <a:pt x="904" y="0"/>
                      <a:pt x="71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0"/>
              <p:cNvSpPr/>
              <p:nvPr/>
            </p:nvSpPr>
            <p:spPr>
              <a:xfrm>
                <a:off x="6289425" y="2778813"/>
                <a:ext cx="251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605" extrusionOk="0">
                    <a:moveTo>
                      <a:pt x="361" y="0"/>
                    </a:moveTo>
                    <a:cubicBezTo>
                      <a:pt x="191" y="0"/>
                      <a:pt x="42" y="86"/>
                      <a:pt x="0" y="295"/>
                    </a:cubicBezTo>
                    <a:cubicBezTo>
                      <a:pt x="102" y="152"/>
                      <a:pt x="234" y="90"/>
                      <a:pt x="363" y="90"/>
                    </a:cubicBezTo>
                    <a:cubicBezTo>
                      <a:pt x="594" y="90"/>
                      <a:pt x="817" y="288"/>
                      <a:pt x="853" y="580"/>
                    </a:cubicBezTo>
                    <a:cubicBezTo>
                      <a:pt x="872" y="598"/>
                      <a:pt x="891" y="605"/>
                      <a:pt x="908" y="605"/>
                    </a:cubicBezTo>
                    <a:cubicBezTo>
                      <a:pt x="942" y="605"/>
                      <a:pt x="967" y="580"/>
                      <a:pt x="967" y="580"/>
                    </a:cubicBezTo>
                    <a:cubicBezTo>
                      <a:pt x="1003" y="256"/>
                      <a:pt x="652" y="0"/>
                      <a:pt x="36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0"/>
              <p:cNvSpPr/>
              <p:nvPr/>
            </p:nvSpPr>
            <p:spPr>
              <a:xfrm>
                <a:off x="6222750" y="2807513"/>
                <a:ext cx="254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828" extrusionOk="0">
                    <a:moveTo>
                      <a:pt x="449" y="0"/>
                    </a:moveTo>
                    <a:cubicBezTo>
                      <a:pt x="1" y="349"/>
                      <a:pt x="293" y="828"/>
                      <a:pt x="755" y="828"/>
                    </a:cubicBezTo>
                    <a:cubicBezTo>
                      <a:pt x="820" y="828"/>
                      <a:pt x="890" y="818"/>
                      <a:pt x="961" y="797"/>
                    </a:cubicBezTo>
                    <a:cubicBezTo>
                      <a:pt x="1018" y="797"/>
                      <a:pt x="1018" y="740"/>
                      <a:pt x="961" y="740"/>
                    </a:cubicBezTo>
                    <a:cubicBezTo>
                      <a:pt x="563" y="740"/>
                      <a:pt x="51" y="455"/>
                      <a:pt x="506" y="57"/>
                    </a:cubicBezTo>
                    <a:cubicBezTo>
                      <a:pt x="506" y="0"/>
                      <a:pt x="506" y="0"/>
                      <a:pt x="44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0"/>
              <p:cNvSpPr/>
              <p:nvPr/>
            </p:nvSpPr>
            <p:spPr>
              <a:xfrm>
                <a:off x="6259550" y="2821738"/>
                <a:ext cx="3090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906" extrusionOk="0">
                    <a:moveTo>
                      <a:pt x="1" y="0"/>
                    </a:moveTo>
                    <a:cubicBezTo>
                      <a:pt x="45" y="351"/>
                      <a:pt x="461" y="905"/>
                      <a:pt x="858" y="905"/>
                    </a:cubicBezTo>
                    <a:cubicBezTo>
                      <a:pt x="975" y="905"/>
                      <a:pt x="1091" y="857"/>
                      <a:pt x="1195" y="740"/>
                    </a:cubicBezTo>
                    <a:cubicBezTo>
                      <a:pt x="1235" y="699"/>
                      <a:pt x="1219" y="659"/>
                      <a:pt x="1186" y="659"/>
                    </a:cubicBezTo>
                    <a:cubicBezTo>
                      <a:pt x="1172" y="659"/>
                      <a:pt x="1155" y="666"/>
                      <a:pt x="1138" y="683"/>
                    </a:cubicBezTo>
                    <a:cubicBezTo>
                      <a:pt x="1047" y="752"/>
                      <a:pt x="955" y="781"/>
                      <a:pt x="866" y="781"/>
                    </a:cubicBezTo>
                    <a:cubicBezTo>
                      <a:pt x="511" y="781"/>
                      <a:pt x="194" y="318"/>
                      <a:pt x="5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0"/>
              <p:cNvSpPr/>
              <p:nvPr/>
            </p:nvSpPr>
            <p:spPr>
              <a:xfrm>
                <a:off x="5999325" y="2732138"/>
                <a:ext cx="79650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300" extrusionOk="0">
                    <a:moveTo>
                      <a:pt x="3015" y="1081"/>
                    </a:moveTo>
                    <a:cubicBezTo>
                      <a:pt x="2560" y="968"/>
                      <a:pt x="2503" y="911"/>
                      <a:pt x="2503" y="626"/>
                    </a:cubicBezTo>
                    <a:cubicBezTo>
                      <a:pt x="2560" y="1"/>
                      <a:pt x="1536" y="1"/>
                      <a:pt x="1650" y="626"/>
                    </a:cubicBezTo>
                    <a:cubicBezTo>
                      <a:pt x="1366" y="513"/>
                      <a:pt x="968" y="456"/>
                      <a:pt x="740" y="683"/>
                    </a:cubicBezTo>
                    <a:cubicBezTo>
                      <a:pt x="569" y="854"/>
                      <a:pt x="456" y="1366"/>
                      <a:pt x="797" y="1480"/>
                    </a:cubicBezTo>
                    <a:cubicBezTo>
                      <a:pt x="1" y="1536"/>
                      <a:pt x="740" y="3186"/>
                      <a:pt x="1252" y="2503"/>
                    </a:cubicBezTo>
                    <a:cubicBezTo>
                      <a:pt x="1423" y="3300"/>
                      <a:pt x="2617" y="2731"/>
                      <a:pt x="2219" y="2105"/>
                    </a:cubicBezTo>
                    <a:lnTo>
                      <a:pt x="2219" y="2105"/>
                    </a:lnTo>
                    <a:cubicBezTo>
                      <a:pt x="2560" y="2390"/>
                      <a:pt x="2845" y="1878"/>
                      <a:pt x="2674" y="1821"/>
                    </a:cubicBezTo>
                    <a:cubicBezTo>
                      <a:pt x="2560" y="1821"/>
                      <a:pt x="2731" y="1821"/>
                      <a:pt x="2845" y="1821"/>
                    </a:cubicBezTo>
                    <a:cubicBezTo>
                      <a:pt x="2958" y="1764"/>
                      <a:pt x="3015" y="1650"/>
                      <a:pt x="3072" y="1480"/>
                    </a:cubicBezTo>
                    <a:cubicBezTo>
                      <a:pt x="3072" y="1252"/>
                      <a:pt x="3186" y="1138"/>
                      <a:pt x="3072" y="1081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0"/>
              <p:cNvSpPr/>
              <p:nvPr/>
            </p:nvSpPr>
            <p:spPr>
              <a:xfrm>
                <a:off x="5999325" y="2732138"/>
                <a:ext cx="79650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300" fill="none" extrusionOk="0">
                    <a:moveTo>
                      <a:pt x="3015" y="1081"/>
                    </a:moveTo>
                    <a:cubicBezTo>
                      <a:pt x="2560" y="968"/>
                      <a:pt x="2503" y="911"/>
                      <a:pt x="2503" y="626"/>
                    </a:cubicBezTo>
                    <a:cubicBezTo>
                      <a:pt x="2560" y="1"/>
                      <a:pt x="1536" y="1"/>
                      <a:pt x="1650" y="626"/>
                    </a:cubicBezTo>
                    <a:cubicBezTo>
                      <a:pt x="1366" y="513"/>
                      <a:pt x="968" y="456"/>
                      <a:pt x="740" y="683"/>
                    </a:cubicBezTo>
                    <a:cubicBezTo>
                      <a:pt x="569" y="854"/>
                      <a:pt x="456" y="1366"/>
                      <a:pt x="797" y="1480"/>
                    </a:cubicBezTo>
                    <a:cubicBezTo>
                      <a:pt x="1" y="1536"/>
                      <a:pt x="740" y="3186"/>
                      <a:pt x="1252" y="2503"/>
                    </a:cubicBezTo>
                    <a:cubicBezTo>
                      <a:pt x="1423" y="3300"/>
                      <a:pt x="2617" y="2731"/>
                      <a:pt x="2219" y="2105"/>
                    </a:cubicBezTo>
                    <a:lnTo>
                      <a:pt x="2219" y="2105"/>
                    </a:lnTo>
                    <a:cubicBezTo>
                      <a:pt x="2560" y="2390"/>
                      <a:pt x="2845" y="1878"/>
                      <a:pt x="2674" y="1821"/>
                    </a:cubicBezTo>
                    <a:cubicBezTo>
                      <a:pt x="2560" y="1821"/>
                      <a:pt x="2731" y="1821"/>
                      <a:pt x="2845" y="1821"/>
                    </a:cubicBezTo>
                    <a:cubicBezTo>
                      <a:pt x="2958" y="1764"/>
                      <a:pt x="3015" y="1650"/>
                      <a:pt x="3072" y="1480"/>
                    </a:cubicBezTo>
                    <a:cubicBezTo>
                      <a:pt x="3072" y="1252"/>
                      <a:pt x="3186" y="1138"/>
                      <a:pt x="3072" y="1081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0"/>
              <p:cNvSpPr/>
              <p:nvPr/>
            </p:nvSpPr>
            <p:spPr>
              <a:xfrm>
                <a:off x="6015400" y="2760463"/>
                <a:ext cx="15225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745" extrusionOk="0">
                    <a:moveTo>
                      <a:pt x="484" y="1"/>
                    </a:moveTo>
                    <a:cubicBezTo>
                      <a:pt x="86" y="1"/>
                      <a:pt x="1" y="475"/>
                      <a:pt x="325" y="745"/>
                    </a:cubicBezTo>
                    <a:cubicBezTo>
                      <a:pt x="325" y="745"/>
                      <a:pt x="325" y="688"/>
                      <a:pt x="325" y="688"/>
                    </a:cubicBezTo>
                    <a:cubicBezTo>
                      <a:pt x="154" y="460"/>
                      <a:pt x="154" y="119"/>
                      <a:pt x="552" y="119"/>
                    </a:cubicBezTo>
                    <a:cubicBezTo>
                      <a:pt x="609" y="119"/>
                      <a:pt x="609" y="5"/>
                      <a:pt x="552" y="5"/>
                    </a:cubicBezTo>
                    <a:cubicBezTo>
                      <a:pt x="528" y="2"/>
                      <a:pt x="506" y="1"/>
                      <a:pt x="48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0"/>
              <p:cNvSpPr/>
              <p:nvPr/>
            </p:nvSpPr>
            <p:spPr>
              <a:xfrm>
                <a:off x="6033475" y="2747138"/>
                <a:ext cx="17075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425" extrusionOk="0">
                    <a:moveTo>
                      <a:pt x="422" y="1"/>
                    </a:moveTo>
                    <a:cubicBezTo>
                      <a:pt x="210" y="1"/>
                      <a:pt x="1" y="213"/>
                      <a:pt x="170" y="425"/>
                    </a:cubicBezTo>
                    <a:cubicBezTo>
                      <a:pt x="170" y="425"/>
                      <a:pt x="170" y="425"/>
                      <a:pt x="170" y="368"/>
                    </a:cubicBezTo>
                    <a:cubicBezTo>
                      <a:pt x="170" y="201"/>
                      <a:pt x="292" y="95"/>
                      <a:pt x="425" y="95"/>
                    </a:cubicBezTo>
                    <a:cubicBezTo>
                      <a:pt x="473" y="95"/>
                      <a:pt x="523" y="110"/>
                      <a:pt x="568" y="140"/>
                    </a:cubicBezTo>
                    <a:cubicBezTo>
                      <a:pt x="625" y="140"/>
                      <a:pt x="682" y="83"/>
                      <a:pt x="625" y="83"/>
                    </a:cubicBezTo>
                    <a:cubicBezTo>
                      <a:pt x="567" y="25"/>
                      <a:pt x="495" y="1"/>
                      <a:pt x="42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0"/>
              <p:cNvSpPr/>
              <p:nvPr/>
            </p:nvSpPr>
            <p:spPr>
              <a:xfrm>
                <a:off x="6025550" y="2787613"/>
                <a:ext cx="150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38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1" y="222"/>
                      <a:pt x="128" y="338"/>
                      <a:pt x="267" y="338"/>
                    </a:cubicBezTo>
                    <a:cubicBezTo>
                      <a:pt x="377" y="338"/>
                      <a:pt x="494" y="265"/>
                      <a:pt x="544" y="114"/>
                    </a:cubicBezTo>
                    <a:cubicBezTo>
                      <a:pt x="601" y="57"/>
                      <a:pt x="544" y="57"/>
                      <a:pt x="487" y="57"/>
                    </a:cubicBezTo>
                    <a:cubicBezTo>
                      <a:pt x="420" y="124"/>
                      <a:pt x="314" y="250"/>
                      <a:pt x="215" y="250"/>
                    </a:cubicBezTo>
                    <a:cubicBezTo>
                      <a:pt x="145" y="250"/>
                      <a:pt x="79" y="188"/>
                      <a:pt x="3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0"/>
              <p:cNvSpPr/>
              <p:nvPr/>
            </p:nvSpPr>
            <p:spPr>
              <a:xfrm>
                <a:off x="6041975" y="2776213"/>
                <a:ext cx="193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78" extrusionOk="0">
                    <a:moveTo>
                      <a:pt x="627" y="1"/>
                    </a:moveTo>
                    <a:cubicBezTo>
                      <a:pt x="627" y="213"/>
                      <a:pt x="473" y="271"/>
                      <a:pt x="301" y="271"/>
                    </a:cubicBezTo>
                    <a:cubicBezTo>
                      <a:pt x="197" y="271"/>
                      <a:pt x="87" y="250"/>
                      <a:pt x="1" y="228"/>
                    </a:cubicBezTo>
                    <a:lnTo>
                      <a:pt x="1" y="228"/>
                    </a:lnTo>
                    <a:cubicBezTo>
                      <a:pt x="95" y="323"/>
                      <a:pt x="248" y="378"/>
                      <a:pt x="391" y="378"/>
                    </a:cubicBezTo>
                    <a:cubicBezTo>
                      <a:pt x="592" y="378"/>
                      <a:pt x="774" y="268"/>
                      <a:pt x="74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0"/>
              <p:cNvSpPr/>
              <p:nvPr/>
            </p:nvSpPr>
            <p:spPr>
              <a:xfrm>
                <a:off x="6130150" y="2862963"/>
                <a:ext cx="768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30" extrusionOk="0">
                    <a:moveTo>
                      <a:pt x="1536" y="114"/>
                    </a:moveTo>
                    <a:cubicBezTo>
                      <a:pt x="1252" y="570"/>
                      <a:pt x="1195" y="570"/>
                      <a:pt x="911" y="456"/>
                    </a:cubicBezTo>
                    <a:cubicBezTo>
                      <a:pt x="342" y="228"/>
                      <a:pt x="1" y="1195"/>
                      <a:pt x="626" y="1309"/>
                    </a:cubicBezTo>
                    <a:cubicBezTo>
                      <a:pt x="399" y="1480"/>
                      <a:pt x="228" y="1821"/>
                      <a:pt x="342" y="2162"/>
                    </a:cubicBezTo>
                    <a:cubicBezTo>
                      <a:pt x="513" y="2390"/>
                      <a:pt x="911" y="2617"/>
                      <a:pt x="1138" y="2333"/>
                    </a:cubicBezTo>
                    <a:cubicBezTo>
                      <a:pt x="911" y="3129"/>
                      <a:pt x="2674" y="3015"/>
                      <a:pt x="2276" y="2276"/>
                    </a:cubicBezTo>
                    <a:cubicBezTo>
                      <a:pt x="3072" y="2390"/>
                      <a:pt x="2902" y="1081"/>
                      <a:pt x="2219" y="1252"/>
                    </a:cubicBezTo>
                    <a:lnTo>
                      <a:pt x="2219" y="1252"/>
                    </a:lnTo>
                    <a:cubicBezTo>
                      <a:pt x="2560" y="1025"/>
                      <a:pt x="2219" y="570"/>
                      <a:pt x="2105" y="740"/>
                    </a:cubicBezTo>
                    <a:cubicBezTo>
                      <a:pt x="2048" y="797"/>
                      <a:pt x="2162" y="683"/>
                      <a:pt x="2162" y="513"/>
                    </a:cubicBezTo>
                    <a:cubicBezTo>
                      <a:pt x="2162" y="456"/>
                      <a:pt x="2048" y="342"/>
                      <a:pt x="1878" y="228"/>
                    </a:cubicBezTo>
                    <a:cubicBezTo>
                      <a:pt x="1707" y="114"/>
                      <a:pt x="1593" y="1"/>
                      <a:pt x="1536" y="11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0"/>
              <p:cNvSpPr/>
              <p:nvPr/>
            </p:nvSpPr>
            <p:spPr>
              <a:xfrm>
                <a:off x="6130150" y="2862963"/>
                <a:ext cx="768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130" fill="none" extrusionOk="0">
                    <a:moveTo>
                      <a:pt x="1536" y="114"/>
                    </a:moveTo>
                    <a:cubicBezTo>
                      <a:pt x="1252" y="570"/>
                      <a:pt x="1195" y="570"/>
                      <a:pt x="911" y="456"/>
                    </a:cubicBezTo>
                    <a:cubicBezTo>
                      <a:pt x="342" y="228"/>
                      <a:pt x="1" y="1195"/>
                      <a:pt x="626" y="1309"/>
                    </a:cubicBezTo>
                    <a:cubicBezTo>
                      <a:pt x="399" y="1480"/>
                      <a:pt x="228" y="1821"/>
                      <a:pt x="342" y="2162"/>
                    </a:cubicBezTo>
                    <a:cubicBezTo>
                      <a:pt x="513" y="2390"/>
                      <a:pt x="911" y="2617"/>
                      <a:pt x="1138" y="2333"/>
                    </a:cubicBezTo>
                    <a:cubicBezTo>
                      <a:pt x="911" y="3129"/>
                      <a:pt x="2674" y="3015"/>
                      <a:pt x="2276" y="2276"/>
                    </a:cubicBezTo>
                    <a:cubicBezTo>
                      <a:pt x="3072" y="2390"/>
                      <a:pt x="2902" y="1081"/>
                      <a:pt x="2219" y="1252"/>
                    </a:cubicBezTo>
                    <a:lnTo>
                      <a:pt x="2219" y="1252"/>
                    </a:lnTo>
                    <a:cubicBezTo>
                      <a:pt x="2560" y="1025"/>
                      <a:pt x="2219" y="570"/>
                      <a:pt x="2105" y="740"/>
                    </a:cubicBezTo>
                    <a:cubicBezTo>
                      <a:pt x="2048" y="797"/>
                      <a:pt x="2162" y="683"/>
                      <a:pt x="2162" y="513"/>
                    </a:cubicBezTo>
                    <a:cubicBezTo>
                      <a:pt x="2162" y="456"/>
                      <a:pt x="2048" y="342"/>
                      <a:pt x="1878" y="228"/>
                    </a:cubicBezTo>
                    <a:cubicBezTo>
                      <a:pt x="1707" y="114"/>
                      <a:pt x="1593" y="1"/>
                      <a:pt x="1536" y="11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0"/>
              <p:cNvSpPr/>
              <p:nvPr/>
            </p:nvSpPr>
            <p:spPr>
              <a:xfrm>
                <a:off x="6150025" y="2909313"/>
                <a:ext cx="18550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742" h="560" extrusionOk="0">
                    <a:moveTo>
                      <a:pt x="196" y="0"/>
                    </a:moveTo>
                    <a:cubicBezTo>
                      <a:pt x="182" y="0"/>
                      <a:pt x="173" y="7"/>
                      <a:pt x="173" y="24"/>
                    </a:cubicBezTo>
                    <a:cubicBezTo>
                      <a:pt x="1" y="324"/>
                      <a:pt x="218" y="560"/>
                      <a:pt x="481" y="560"/>
                    </a:cubicBezTo>
                    <a:cubicBezTo>
                      <a:pt x="567" y="560"/>
                      <a:pt x="658" y="535"/>
                      <a:pt x="741" y="479"/>
                    </a:cubicBezTo>
                    <a:lnTo>
                      <a:pt x="741" y="479"/>
                    </a:lnTo>
                    <a:cubicBezTo>
                      <a:pt x="682" y="503"/>
                      <a:pt x="620" y="514"/>
                      <a:pt x="561" y="514"/>
                    </a:cubicBezTo>
                    <a:cubicBezTo>
                      <a:pt x="337" y="514"/>
                      <a:pt x="151" y="351"/>
                      <a:pt x="286" y="81"/>
                    </a:cubicBezTo>
                    <a:cubicBezTo>
                      <a:pt x="286" y="40"/>
                      <a:pt x="229" y="0"/>
                      <a:pt x="19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0"/>
              <p:cNvSpPr/>
              <p:nvPr/>
            </p:nvSpPr>
            <p:spPr>
              <a:xfrm>
                <a:off x="6143600" y="2886563"/>
                <a:ext cx="93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08" extrusionOk="0">
                    <a:moveTo>
                      <a:pt x="296" y="0"/>
                    </a:moveTo>
                    <a:cubicBezTo>
                      <a:pt x="287" y="0"/>
                      <a:pt x="276" y="7"/>
                      <a:pt x="259" y="24"/>
                    </a:cubicBezTo>
                    <a:cubicBezTo>
                      <a:pt x="0" y="127"/>
                      <a:pt x="71" y="607"/>
                      <a:pt x="300" y="607"/>
                    </a:cubicBezTo>
                    <a:cubicBezTo>
                      <a:pt x="323" y="607"/>
                      <a:pt x="347" y="603"/>
                      <a:pt x="373" y="592"/>
                    </a:cubicBezTo>
                    <a:cubicBezTo>
                      <a:pt x="145" y="479"/>
                      <a:pt x="145" y="251"/>
                      <a:pt x="316" y="81"/>
                    </a:cubicBezTo>
                    <a:cubicBezTo>
                      <a:pt x="316" y="40"/>
                      <a:pt x="316" y="0"/>
                      <a:pt x="29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0"/>
              <p:cNvSpPr/>
              <p:nvPr/>
            </p:nvSpPr>
            <p:spPr>
              <a:xfrm>
                <a:off x="6178500" y="2909888"/>
                <a:ext cx="13175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51" extrusionOk="0">
                    <a:moveTo>
                      <a:pt x="285" y="1"/>
                    </a:moveTo>
                    <a:cubicBezTo>
                      <a:pt x="228" y="1"/>
                      <a:pt x="171" y="1"/>
                      <a:pt x="228" y="58"/>
                    </a:cubicBezTo>
                    <a:cubicBezTo>
                      <a:pt x="280" y="213"/>
                      <a:pt x="379" y="463"/>
                      <a:pt x="95" y="463"/>
                    </a:cubicBezTo>
                    <a:cubicBezTo>
                      <a:pt x="67" y="463"/>
                      <a:pt x="36" y="461"/>
                      <a:pt x="1" y="456"/>
                    </a:cubicBezTo>
                    <a:cubicBezTo>
                      <a:pt x="1" y="456"/>
                      <a:pt x="1" y="456"/>
                      <a:pt x="1" y="513"/>
                    </a:cubicBezTo>
                    <a:cubicBezTo>
                      <a:pt x="52" y="539"/>
                      <a:pt x="102" y="550"/>
                      <a:pt x="147" y="550"/>
                    </a:cubicBezTo>
                    <a:cubicBezTo>
                      <a:pt x="399" y="550"/>
                      <a:pt x="526" y="194"/>
                      <a:pt x="28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0"/>
              <p:cNvSpPr/>
              <p:nvPr/>
            </p:nvSpPr>
            <p:spPr>
              <a:xfrm>
                <a:off x="6177075" y="2885713"/>
                <a:ext cx="128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98" extrusionOk="0">
                    <a:moveTo>
                      <a:pt x="114" y="1"/>
                    </a:moveTo>
                    <a:cubicBezTo>
                      <a:pt x="58" y="1"/>
                      <a:pt x="1" y="58"/>
                      <a:pt x="58" y="115"/>
                    </a:cubicBezTo>
                    <a:cubicBezTo>
                      <a:pt x="342" y="228"/>
                      <a:pt x="171" y="570"/>
                      <a:pt x="58" y="797"/>
                    </a:cubicBezTo>
                    <a:cubicBezTo>
                      <a:pt x="342" y="683"/>
                      <a:pt x="513" y="58"/>
                      <a:pt x="1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0"/>
              <p:cNvSpPr/>
              <p:nvPr/>
            </p:nvSpPr>
            <p:spPr>
              <a:xfrm>
                <a:off x="6541125" y="3410438"/>
                <a:ext cx="9530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926" extrusionOk="0">
                    <a:moveTo>
                      <a:pt x="2048" y="115"/>
                    </a:moveTo>
                    <a:cubicBezTo>
                      <a:pt x="1707" y="627"/>
                      <a:pt x="1593" y="627"/>
                      <a:pt x="1252" y="456"/>
                    </a:cubicBezTo>
                    <a:cubicBezTo>
                      <a:pt x="569" y="115"/>
                      <a:pt x="0" y="1366"/>
                      <a:pt x="797" y="1537"/>
                    </a:cubicBezTo>
                    <a:cubicBezTo>
                      <a:pt x="455" y="1764"/>
                      <a:pt x="228" y="2162"/>
                      <a:pt x="398" y="2561"/>
                    </a:cubicBezTo>
                    <a:cubicBezTo>
                      <a:pt x="512" y="2902"/>
                      <a:pt x="1024" y="3300"/>
                      <a:pt x="1308" y="2959"/>
                    </a:cubicBezTo>
                    <a:cubicBezTo>
                      <a:pt x="1024" y="3926"/>
                      <a:pt x="3242" y="3926"/>
                      <a:pt x="2787" y="2959"/>
                    </a:cubicBezTo>
                    <a:cubicBezTo>
                      <a:pt x="3811" y="3186"/>
                      <a:pt x="3754" y="1480"/>
                      <a:pt x="2844" y="1594"/>
                    </a:cubicBezTo>
                    <a:lnTo>
                      <a:pt x="2844" y="1594"/>
                    </a:lnTo>
                    <a:cubicBezTo>
                      <a:pt x="3356" y="1423"/>
                      <a:pt x="2901" y="797"/>
                      <a:pt x="2730" y="968"/>
                    </a:cubicBezTo>
                    <a:cubicBezTo>
                      <a:pt x="2674" y="1082"/>
                      <a:pt x="2787" y="854"/>
                      <a:pt x="2844" y="684"/>
                    </a:cubicBezTo>
                    <a:cubicBezTo>
                      <a:pt x="2844" y="627"/>
                      <a:pt x="2730" y="456"/>
                      <a:pt x="2560" y="342"/>
                    </a:cubicBezTo>
                    <a:cubicBezTo>
                      <a:pt x="2332" y="172"/>
                      <a:pt x="2162" y="1"/>
                      <a:pt x="2105" y="115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0"/>
              <p:cNvSpPr/>
              <p:nvPr/>
            </p:nvSpPr>
            <p:spPr>
              <a:xfrm>
                <a:off x="6541125" y="3410438"/>
                <a:ext cx="9530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926" fill="none" extrusionOk="0">
                    <a:moveTo>
                      <a:pt x="2048" y="115"/>
                    </a:moveTo>
                    <a:cubicBezTo>
                      <a:pt x="1707" y="627"/>
                      <a:pt x="1593" y="627"/>
                      <a:pt x="1252" y="456"/>
                    </a:cubicBezTo>
                    <a:cubicBezTo>
                      <a:pt x="569" y="115"/>
                      <a:pt x="0" y="1366"/>
                      <a:pt x="797" y="1537"/>
                    </a:cubicBezTo>
                    <a:cubicBezTo>
                      <a:pt x="455" y="1764"/>
                      <a:pt x="228" y="2162"/>
                      <a:pt x="398" y="2561"/>
                    </a:cubicBezTo>
                    <a:cubicBezTo>
                      <a:pt x="512" y="2902"/>
                      <a:pt x="1024" y="3300"/>
                      <a:pt x="1308" y="2959"/>
                    </a:cubicBezTo>
                    <a:cubicBezTo>
                      <a:pt x="1024" y="3926"/>
                      <a:pt x="3242" y="3926"/>
                      <a:pt x="2787" y="2959"/>
                    </a:cubicBezTo>
                    <a:cubicBezTo>
                      <a:pt x="3811" y="3186"/>
                      <a:pt x="3754" y="1480"/>
                      <a:pt x="2844" y="1594"/>
                    </a:cubicBezTo>
                    <a:lnTo>
                      <a:pt x="2844" y="1594"/>
                    </a:lnTo>
                    <a:cubicBezTo>
                      <a:pt x="3356" y="1423"/>
                      <a:pt x="2901" y="797"/>
                      <a:pt x="2730" y="968"/>
                    </a:cubicBezTo>
                    <a:cubicBezTo>
                      <a:pt x="2674" y="1082"/>
                      <a:pt x="2787" y="854"/>
                      <a:pt x="2844" y="684"/>
                    </a:cubicBezTo>
                    <a:cubicBezTo>
                      <a:pt x="2844" y="627"/>
                      <a:pt x="2730" y="456"/>
                      <a:pt x="2560" y="342"/>
                    </a:cubicBezTo>
                    <a:cubicBezTo>
                      <a:pt x="2332" y="172"/>
                      <a:pt x="2162" y="1"/>
                      <a:pt x="2105" y="115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0"/>
              <p:cNvSpPr/>
              <p:nvPr/>
            </p:nvSpPr>
            <p:spPr>
              <a:xfrm>
                <a:off x="6564275" y="3467813"/>
                <a:ext cx="238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752" extrusionOk="0">
                    <a:moveTo>
                      <a:pt x="307" y="1"/>
                    </a:moveTo>
                    <a:cubicBezTo>
                      <a:pt x="288" y="1"/>
                      <a:pt x="269" y="15"/>
                      <a:pt x="269" y="38"/>
                    </a:cubicBezTo>
                    <a:cubicBezTo>
                      <a:pt x="1" y="395"/>
                      <a:pt x="293" y="752"/>
                      <a:pt x="651" y="752"/>
                    </a:cubicBezTo>
                    <a:cubicBezTo>
                      <a:pt x="750" y="752"/>
                      <a:pt x="853" y="725"/>
                      <a:pt x="951" y="664"/>
                    </a:cubicBezTo>
                    <a:lnTo>
                      <a:pt x="951" y="664"/>
                    </a:lnTo>
                    <a:cubicBezTo>
                      <a:pt x="883" y="681"/>
                      <a:pt x="815" y="689"/>
                      <a:pt x="751" y="689"/>
                    </a:cubicBezTo>
                    <a:cubicBezTo>
                      <a:pt x="390" y="689"/>
                      <a:pt x="132" y="433"/>
                      <a:pt x="326" y="95"/>
                    </a:cubicBezTo>
                    <a:cubicBezTo>
                      <a:pt x="359" y="28"/>
                      <a:pt x="334" y="1"/>
                      <a:pt x="30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0"/>
              <p:cNvSpPr/>
              <p:nvPr/>
            </p:nvSpPr>
            <p:spPr>
              <a:xfrm>
                <a:off x="6558525" y="3438488"/>
                <a:ext cx="110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60" extrusionOk="0">
                    <a:moveTo>
                      <a:pt x="361" y="1"/>
                    </a:moveTo>
                    <a:cubicBezTo>
                      <a:pt x="351" y="1"/>
                      <a:pt x="339" y="5"/>
                      <a:pt x="328" y="17"/>
                    </a:cubicBezTo>
                    <a:cubicBezTo>
                      <a:pt x="0" y="126"/>
                      <a:pt x="40" y="759"/>
                      <a:pt x="396" y="759"/>
                    </a:cubicBezTo>
                    <a:cubicBezTo>
                      <a:pt x="411" y="759"/>
                      <a:pt x="426" y="758"/>
                      <a:pt x="442" y="756"/>
                    </a:cubicBezTo>
                    <a:cubicBezTo>
                      <a:pt x="442" y="756"/>
                      <a:pt x="442" y="699"/>
                      <a:pt x="442" y="699"/>
                    </a:cubicBezTo>
                    <a:cubicBezTo>
                      <a:pt x="101" y="585"/>
                      <a:pt x="101" y="244"/>
                      <a:pt x="385" y="73"/>
                    </a:cubicBezTo>
                    <a:cubicBezTo>
                      <a:pt x="430" y="73"/>
                      <a:pt x="403" y="1"/>
                      <a:pt x="36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0"/>
              <p:cNvSpPr/>
              <p:nvPr/>
            </p:nvSpPr>
            <p:spPr>
              <a:xfrm>
                <a:off x="6599425" y="3471588"/>
                <a:ext cx="170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83" extrusionOk="0">
                    <a:moveTo>
                      <a:pt x="398" y="1"/>
                    </a:moveTo>
                    <a:cubicBezTo>
                      <a:pt x="398" y="1"/>
                      <a:pt x="342" y="58"/>
                      <a:pt x="342" y="58"/>
                    </a:cubicBezTo>
                    <a:cubicBezTo>
                      <a:pt x="440" y="304"/>
                      <a:pt x="411" y="592"/>
                      <a:pt x="180" y="592"/>
                    </a:cubicBezTo>
                    <a:cubicBezTo>
                      <a:pt x="144" y="592"/>
                      <a:pt x="103" y="585"/>
                      <a:pt x="57" y="570"/>
                    </a:cubicBezTo>
                    <a:cubicBezTo>
                      <a:pt x="57" y="570"/>
                      <a:pt x="0" y="570"/>
                      <a:pt x="57" y="627"/>
                    </a:cubicBezTo>
                    <a:cubicBezTo>
                      <a:pt x="126" y="666"/>
                      <a:pt x="191" y="683"/>
                      <a:pt x="250" y="683"/>
                    </a:cubicBezTo>
                    <a:cubicBezTo>
                      <a:pt x="535" y="683"/>
                      <a:pt x="681" y="283"/>
                      <a:pt x="39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0"/>
              <p:cNvSpPr/>
              <p:nvPr/>
            </p:nvSpPr>
            <p:spPr>
              <a:xfrm>
                <a:off x="6600850" y="3440313"/>
                <a:ext cx="1707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025" extrusionOk="0">
                    <a:moveTo>
                      <a:pt x="171" y="0"/>
                    </a:moveTo>
                    <a:cubicBezTo>
                      <a:pt x="114" y="0"/>
                      <a:pt x="114" y="57"/>
                      <a:pt x="171" y="114"/>
                    </a:cubicBezTo>
                    <a:cubicBezTo>
                      <a:pt x="512" y="285"/>
                      <a:pt x="228" y="740"/>
                      <a:pt x="57" y="967"/>
                    </a:cubicBezTo>
                    <a:cubicBezTo>
                      <a:pt x="0" y="1024"/>
                      <a:pt x="57" y="1024"/>
                      <a:pt x="57" y="1024"/>
                    </a:cubicBezTo>
                    <a:cubicBezTo>
                      <a:pt x="398" y="854"/>
                      <a:pt x="683" y="114"/>
                      <a:pt x="17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0"/>
              <p:cNvSpPr/>
              <p:nvPr/>
            </p:nvSpPr>
            <p:spPr>
              <a:xfrm>
                <a:off x="6679050" y="3393388"/>
                <a:ext cx="99575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869" extrusionOk="0">
                    <a:moveTo>
                      <a:pt x="171" y="1934"/>
                    </a:moveTo>
                    <a:cubicBezTo>
                      <a:pt x="683" y="2276"/>
                      <a:pt x="683" y="2389"/>
                      <a:pt x="569" y="2731"/>
                    </a:cubicBezTo>
                    <a:cubicBezTo>
                      <a:pt x="285" y="3413"/>
                      <a:pt x="1536" y="3868"/>
                      <a:pt x="1650" y="3129"/>
                    </a:cubicBezTo>
                    <a:cubicBezTo>
                      <a:pt x="1935" y="3413"/>
                      <a:pt x="2333" y="3641"/>
                      <a:pt x="2731" y="3470"/>
                    </a:cubicBezTo>
                    <a:cubicBezTo>
                      <a:pt x="3072" y="3299"/>
                      <a:pt x="3357" y="2788"/>
                      <a:pt x="3015" y="2446"/>
                    </a:cubicBezTo>
                    <a:cubicBezTo>
                      <a:pt x="3982" y="2731"/>
                      <a:pt x="3869" y="455"/>
                      <a:pt x="2958" y="967"/>
                    </a:cubicBezTo>
                    <a:cubicBezTo>
                      <a:pt x="3072" y="0"/>
                      <a:pt x="1366" y="114"/>
                      <a:pt x="1593" y="1081"/>
                    </a:cubicBezTo>
                    <a:lnTo>
                      <a:pt x="1593" y="1081"/>
                    </a:lnTo>
                    <a:cubicBezTo>
                      <a:pt x="1366" y="569"/>
                      <a:pt x="740" y="1081"/>
                      <a:pt x="911" y="1195"/>
                    </a:cubicBezTo>
                    <a:cubicBezTo>
                      <a:pt x="1081" y="1309"/>
                      <a:pt x="854" y="1138"/>
                      <a:pt x="683" y="1138"/>
                    </a:cubicBezTo>
                    <a:cubicBezTo>
                      <a:pt x="569" y="1138"/>
                      <a:pt x="399" y="1252"/>
                      <a:pt x="285" y="1422"/>
                    </a:cubicBezTo>
                    <a:cubicBezTo>
                      <a:pt x="171" y="1707"/>
                      <a:pt x="1" y="1821"/>
                      <a:pt x="114" y="1877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0"/>
              <p:cNvSpPr/>
              <p:nvPr/>
            </p:nvSpPr>
            <p:spPr>
              <a:xfrm>
                <a:off x="6679050" y="3393388"/>
                <a:ext cx="99575" cy="967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3869" fill="none" extrusionOk="0">
                    <a:moveTo>
                      <a:pt x="171" y="1934"/>
                    </a:moveTo>
                    <a:cubicBezTo>
                      <a:pt x="683" y="2276"/>
                      <a:pt x="683" y="2389"/>
                      <a:pt x="569" y="2731"/>
                    </a:cubicBezTo>
                    <a:cubicBezTo>
                      <a:pt x="285" y="3413"/>
                      <a:pt x="1536" y="3868"/>
                      <a:pt x="1650" y="3129"/>
                    </a:cubicBezTo>
                    <a:cubicBezTo>
                      <a:pt x="1935" y="3413"/>
                      <a:pt x="2333" y="3641"/>
                      <a:pt x="2731" y="3470"/>
                    </a:cubicBezTo>
                    <a:cubicBezTo>
                      <a:pt x="3072" y="3299"/>
                      <a:pt x="3357" y="2788"/>
                      <a:pt x="3015" y="2446"/>
                    </a:cubicBezTo>
                    <a:cubicBezTo>
                      <a:pt x="3982" y="2731"/>
                      <a:pt x="3869" y="455"/>
                      <a:pt x="2958" y="967"/>
                    </a:cubicBezTo>
                    <a:cubicBezTo>
                      <a:pt x="3072" y="0"/>
                      <a:pt x="1366" y="114"/>
                      <a:pt x="1593" y="1081"/>
                    </a:cubicBezTo>
                    <a:lnTo>
                      <a:pt x="1593" y="1081"/>
                    </a:lnTo>
                    <a:cubicBezTo>
                      <a:pt x="1366" y="569"/>
                      <a:pt x="740" y="1081"/>
                      <a:pt x="911" y="1195"/>
                    </a:cubicBezTo>
                    <a:cubicBezTo>
                      <a:pt x="1081" y="1309"/>
                      <a:pt x="854" y="1138"/>
                      <a:pt x="683" y="1138"/>
                    </a:cubicBezTo>
                    <a:cubicBezTo>
                      <a:pt x="569" y="1138"/>
                      <a:pt x="399" y="1252"/>
                      <a:pt x="285" y="1422"/>
                    </a:cubicBezTo>
                    <a:cubicBezTo>
                      <a:pt x="171" y="1707"/>
                      <a:pt x="1" y="1821"/>
                      <a:pt x="114" y="1877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0"/>
              <p:cNvSpPr/>
              <p:nvPr/>
            </p:nvSpPr>
            <p:spPr>
              <a:xfrm>
                <a:off x="6737350" y="3441738"/>
                <a:ext cx="226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17" extrusionOk="0">
                    <a:moveTo>
                      <a:pt x="626" y="0"/>
                    </a:moveTo>
                    <a:cubicBezTo>
                      <a:pt x="769" y="333"/>
                      <a:pt x="633" y="667"/>
                      <a:pt x="319" y="667"/>
                    </a:cubicBezTo>
                    <a:cubicBezTo>
                      <a:pt x="257" y="667"/>
                      <a:pt x="189" y="654"/>
                      <a:pt x="115" y="626"/>
                    </a:cubicBezTo>
                    <a:cubicBezTo>
                      <a:pt x="58" y="626"/>
                      <a:pt x="1" y="683"/>
                      <a:pt x="58" y="740"/>
                    </a:cubicBezTo>
                    <a:cubicBezTo>
                      <a:pt x="153" y="793"/>
                      <a:pt x="245" y="816"/>
                      <a:pt x="328" y="816"/>
                    </a:cubicBezTo>
                    <a:cubicBezTo>
                      <a:pt x="692" y="816"/>
                      <a:pt x="904" y="371"/>
                      <a:pt x="62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0"/>
              <p:cNvSpPr/>
              <p:nvPr/>
            </p:nvSpPr>
            <p:spPr>
              <a:xfrm>
                <a:off x="6708925" y="3461638"/>
                <a:ext cx="21025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374" extrusionOk="0">
                    <a:moveTo>
                      <a:pt x="740" y="1"/>
                    </a:moveTo>
                    <a:lnTo>
                      <a:pt x="740" y="1"/>
                    </a:lnTo>
                    <a:cubicBezTo>
                      <a:pt x="677" y="189"/>
                      <a:pt x="545" y="273"/>
                      <a:pt x="411" y="273"/>
                    </a:cubicBezTo>
                    <a:cubicBezTo>
                      <a:pt x="302" y="273"/>
                      <a:pt x="191" y="217"/>
                      <a:pt x="114" y="114"/>
                    </a:cubicBezTo>
                    <a:cubicBezTo>
                      <a:pt x="97" y="98"/>
                      <a:pt x="81" y="91"/>
                      <a:pt x="65" y="91"/>
                    </a:cubicBezTo>
                    <a:cubicBezTo>
                      <a:pt x="29" y="91"/>
                      <a:pt x="0" y="131"/>
                      <a:pt x="0" y="171"/>
                    </a:cubicBezTo>
                    <a:cubicBezTo>
                      <a:pt x="69" y="310"/>
                      <a:pt x="232" y="373"/>
                      <a:pt x="390" y="373"/>
                    </a:cubicBezTo>
                    <a:cubicBezTo>
                      <a:pt x="621" y="373"/>
                      <a:pt x="841" y="237"/>
                      <a:pt x="74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0"/>
              <p:cNvSpPr/>
              <p:nvPr/>
            </p:nvSpPr>
            <p:spPr>
              <a:xfrm>
                <a:off x="6739200" y="3416288"/>
                <a:ext cx="190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07" extrusionOk="0">
                    <a:moveTo>
                      <a:pt x="365" y="1"/>
                    </a:moveTo>
                    <a:cubicBezTo>
                      <a:pt x="255" y="1"/>
                      <a:pt x="135" y="51"/>
                      <a:pt x="41" y="165"/>
                    </a:cubicBezTo>
                    <a:cubicBezTo>
                      <a:pt x="0" y="205"/>
                      <a:pt x="17" y="246"/>
                      <a:pt x="50" y="246"/>
                    </a:cubicBezTo>
                    <a:cubicBezTo>
                      <a:pt x="64" y="246"/>
                      <a:pt x="81" y="239"/>
                      <a:pt x="97" y="222"/>
                    </a:cubicBezTo>
                    <a:cubicBezTo>
                      <a:pt x="177" y="182"/>
                      <a:pt x="277" y="157"/>
                      <a:pt x="368" y="157"/>
                    </a:cubicBezTo>
                    <a:cubicBezTo>
                      <a:pt x="540" y="157"/>
                      <a:pt x="683" y="247"/>
                      <a:pt x="609" y="506"/>
                    </a:cubicBezTo>
                    <a:cubicBezTo>
                      <a:pt x="761" y="203"/>
                      <a:pt x="584" y="1"/>
                      <a:pt x="3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0"/>
              <p:cNvSpPr/>
              <p:nvPr/>
            </p:nvSpPr>
            <p:spPr>
              <a:xfrm>
                <a:off x="6708925" y="3420013"/>
                <a:ext cx="256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58" extrusionOk="0">
                    <a:moveTo>
                      <a:pt x="346" y="0"/>
                    </a:moveTo>
                    <a:cubicBezTo>
                      <a:pt x="169" y="0"/>
                      <a:pt x="24" y="85"/>
                      <a:pt x="0" y="301"/>
                    </a:cubicBezTo>
                    <a:cubicBezTo>
                      <a:pt x="0" y="329"/>
                      <a:pt x="14" y="343"/>
                      <a:pt x="29" y="343"/>
                    </a:cubicBezTo>
                    <a:cubicBezTo>
                      <a:pt x="43" y="343"/>
                      <a:pt x="57" y="329"/>
                      <a:pt x="57" y="301"/>
                    </a:cubicBezTo>
                    <a:cubicBezTo>
                      <a:pt x="143" y="171"/>
                      <a:pt x="262" y="124"/>
                      <a:pt x="389" y="124"/>
                    </a:cubicBezTo>
                    <a:cubicBezTo>
                      <a:pt x="597" y="124"/>
                      <a:pt x="826" y="251"/>
                      <a:pt x="967" y="357"/>
                    </a:cubicBezTo>
                    <a:lnTo>
                      <a:pt x="1024" y="357"/>
                    </a:lnTo>
                    <a:cubicBezTo>
                      <a:pt x="892" y="160"/>
                      <a:pt x="589" y="0"/>
                      <a:pt x="34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0"/>
              <p:cNvSpPr/>
              <p:nvPr/>
            </p:nvSpPr>
            <p:spPr>
              <a:xfrm>
                <a:off x="6669100" y="3289588"/>
                <a:ext cx="115200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3641" extrusionOk="0">
                    <a:moveTo>
                      <a:pt x="1024" y="284"/>
                    </a:moveTo>
                    <a:cubicBezTo>
                      <a:pt x="1138" y="910"/>
                      <a:pt x="1081" y="967"/>
                      <a:pt x="740" y="1138"/>
                    </a:cubicBezTo>
                    <a:cubicBezTo>
                      <a:pt x="1" y="1365"/>
                      <a:pt x="512" y="2617"/>
                      <a:pt x="1138" y="2162"/>
                    </a:cubicBezTo>
                    <a:cubicBezTo>
                      <a:pt x="1138" y="2560"/>
                      <a:pt x="1252" y="3015"/>
                      <a:pt x="1650" y="3185"/>
                    </a:cubicBezTo>
                    <a:cubicBezTo>
                      <a:pt x="1991" y="3356"/>
                      <a:pt x="2617" y="3242"/>
                      <a:pt x="2560" y="2787"/>
                    </a:cubicBezTo>
                    <a:cubicBezTo>
                      <a:pt x="3072" y="3640"/>
                      <a:pt x="4608" y="2048"/>
                      <a:pt x="3641" y="1706"/>
                    </a:cubicBezTo>
                    <a:cubicBezTo>
                      <a:pt x="4437" y="1138"/>
                      <a:pt x="3186" y="0"/>
                      <a:pt x="2674" y="739"/>
                    </a:cubicBezTo>
                    <a:lnTo>
                      <a:pt x="2674" y="739"/>
                    </a:lnTo>
                    <a:cubicBezTo>
                      <a:pt x="2845" y="284"/>
                      <a:pt x="2105" y="171"/>
                      <a:pt x="2105" y="341"/>
                    </a:cubicBezTo>
                    <a:cubicBezTo>
                      <a:pt x="2105" y="512"/>
                      <a:pt x="2105" y="284"/>
                      <a:pt x="1991" y="114"/>
                    </a:cubicBezTo>
                    <a:cubicBezTo>
                      <a:pt x="1934" y="57"/>
                      <a:pt x="1707" y="57"/>
                      <a:pt x="1536" y="57"/>
                    </a:cubicBezTo>
                    <a:cubicBezTo>
                      <a:pt x="1252" y="114"/>
                      <a:pt x="1024" y="114"/>
                      <a:pt x="1081" y="28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0"/>
              <p:cNvSpPr/>
              <p:nvPr/>
            </p:nvSpPr>
            <p:spPr>
              <a:xfrm>
                <a:off x="6669100" y="3289588"/>
                <a:ext cx="115200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3641" fill="none" extrusionOk="0">
                    <a:moveTo>
                      <a:pt x="1024" y="284"/>
                    </a:moveTo>
                    <a:cubicBezTo>
                      <a:pt x="1138" y="910"/>
                      <a:pt x="1081" y="967"/>
                      <a:pt x="740" y="1138"/>
                    </a:cubicBezTo>
                    <a:cubicBezTo>
                      <a:pt x="1" y="1365"/>
                      <a:pt x="512" y="2617"/>
                      <a:pt x="1138" y="2162"/>
                    </a:cubicBezTo>
                    <a:cubicBezTo>
                      <a:pt x="1138" y="2560"/>
                      <a:pt x="1252" y="3015"/>
                      <a:pt x="1650" y="3185"/>
                    </a:cubicBezTo>
                    <a:cubicBezTo>
                      <a:pt x="1991" y="3356"/>
                      <a:pt x="2617" y="3242"/>
                      <a:pt x="2560" y="2787"/>
                    </a:cubicBezTo>
                    <a:cubicBezTo>
                      <a:pt x="3072" y="3640"/>
                      <a:pt x="4608" y="2048"/>
                      <a:pt x="3641" y="1706"/>
                    </a:cubicBezTo>
                    <a:cubicBezTo>
                      <a:pt x="4437" y="1138"/>
                      <a:pt x="3186" y="0"/>
                      <a:pt x="2674" y="739"/>
                    </a:cubicBezTo>
                    <a:lnTo>
                      <a:pt x="2674" y="739"/>
                    </a:lnTo>
                    <a:cubicBezTo>
                      <a:pt x="2845" y="284"/>
                      <a:pt x="2105" y="171"/>
                      <a:pt x="2105" y="341"/>
                    </a:cubicBezTo>
                    <a:cubicBezTo>
                      <a:pt x="2105" y="512"/>
                      <a:pt x="2105" y="284"/>
                      <a:pt x="1991" y="114"/>
                    </a:cubicBezTo>
                    <a:cubicBezTo>
                      <a:pt x="1934" y="57"/>
                      <a:pt x="1707" y="57"/>
                      <a:pt x="1536" y="57"/>
                    </a:cubicBezTo>
                    <a:cubicBezTo>
                      <a:pt x="1252" y="114"/>
                      <a:pt x="1024" y="114"/>
                      <a:pt x="1081" y="28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0"/>
              <p:cNvSpPr/>
              <p:nvPr/>
            </p:nvSpPr>
            <p:spPr>
              <a:xfrm>
                <a:off x="6718875" y="3348713"/>
                <a:ext cx="242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461" extrusionOk="0">
                    <a:moveTo>
                      <a:pt x="91" y="0"/>
                    </a:moveTo>
                    <a:cubicBezTo>
                      <a:pt x="57" y="0"/>
                      <a:pt x="0" y="41"/>
                      <a:pt x="0" y="81"/>
                    </a:cubicBezTo>
                    <a:cubicBezTo>
                      <a:pt x="79" y="343"/>
                      <a:pt x="266" y="460"/>
                      <a:pt x="457" y="460"/>
                    </a:cubicBezTo>
                    <a:cubicBezTo>
                      <a:pt x="679" y="460"/>
                      <a:pt x="906" y="300"/>
                      <a:pt x="967" y="24"/>
                    </a:cubicBezTo>
                    <a:lnTo>
                      <a:pt x="910" y="24"/>
                    </a:lnTo>
                    <a:cubicBezTo>
                      <a:pt x="820" y="235"/>
                      <a:pt x="649" y="367"/>
                      <a:pt x="483" y="367"/>
                    </a:cubicBezTo>
                    <a:cubicBezTo>
                      <a:pt x="337" y="367"/>
                      <a:pt x="194" y="264"/>
                      <a:pt x="114" y="24"/>
                    </a:cubicBezTo>
                    <a:cubicBezTo>
                      <a:pt x="114" y="7"/>
                      <a:pt x="104" y="0"/>
                      <a:pt x="9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0"/>
              <p:cNvSpPr/>
              <p:nvPr/>
            </p:nvSpPr>
            <p:spPr>
              <a:xfrm>
                <a:off x="6692575" y="3331638"/>
                <a:ext cx="178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1" extrusionOk="0">
                    <a:moveTo>
                      <a:pt x="134" y="1"/>
                    </a:moveTo>
                    <a:cubicBezTo>
                      <a:pt x="119" y="1"/>
                      <a:pt x="102" y="8"/>
                      <a:pt x="85" y="24"/>
                    </a:cubicBezTo>
                    <a:cubicBezTo>
                      <a:pt x="0" y="280"/>
                      <a:pt x="267" y="600"/>
                      <a:pt x="501" y="600"/>
                    </a:cubicBezTo>
                    <a:cubicBezTo>
                      <a:pt x="580" y="600"/>
                      <a:pt x="654" y="565"/>
                      <a:pt x="711" y="480"/>
                    </a:cubicBezTo>
                    <a:lnTo>
                      <a:pt x="711" y="480"/>
                    </a:lnTo>
                    <a:cubicBezTo>
                      <a:pt x="660" y="500"/>
                      <a:pt x="609" y="509"/>
                      <a:pt x="559" y="509"/>
                    </a:cubicBezTo>
                    <a:cubicBezTo>
                      <a:pt x="335" y="509"/>
                      <a:pt x="152" y="315"/>
                      <a:pt x="199" y="81"/>
                    </a:cubicBezTo>
                    <a:cubicBezTo>
                      <a:pt x="199" y="41"/>
                      <a:pt x="171" y="1"/>
                      <a:pt x="13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0"/>
              <p:cNvSpPr/>
              <p:nvPr/>
            </p:nvSpPr>
            <p:spPr>
              <a:xfrm>
                <a:off x="6747300" y="3325138"/>
                <a:ext cx="171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83" extrusionOk="0">
                    <a:moveTo>
                      <a:pt x="115" y="0"/>
                    </a:moveTo>
                    <a:cubicBezTo>
                      <a:pt x="58" y="0"/>
                      <a:pt x="1" y="57"/>
                      <a:pt x="58" y="57"/>
                    </a:cubicBezTo>
                    <a:cubicBezTo>
                      <a:pt x="285" y="171"/>
                      <a:pt x="684" y="398"/>
                      <a:pt x="228" y="626"/>
                    </a:cubicBezTo>
                    <a:cubicBezTo>
                      <a:pt x="228" y="626"/>
                      <a:pt x="228" y="683"/>
                      <a:pt x="228" y="683"/>
                    </a:cubicBezTo>
                    <a:cubicBezTo>
                      <a:pt x="684" y="512"/>
                      <a:pt x="570" y="0"/>
                      <a:pt x="11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0"/>
              <p:cNvSpPr/>
              <p:nvPr/>
            </p:nvSpPr>
            <p:spPr>
              <a:xfrm>
                <a:off x="6721725" y="3304938"/>
                <a:ext cx="1945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809" extrusionOk="0">
                    <a:moveTo>
                      <a:pt x="268" y="1"/>
                    </a:moveTo>
                    <a:cubicBezTo>
                      <a:pt x="203" y="1"/>
                      <a:pt x="132" y="22"/>
                      <a:pt x="57" y="69"/>
                    </a:cubicBezTo>
                    <a:cubicBezTo>
                      <a:pt x="0" y="69"/>
                      <a:pt x="57" y="125"/>
                      <a:pt x="114" y="125"/>
                    </a:cubicBezTo>
                    <a:cubicBezTo>
                      <a:pt x="153" y="114"/>
                      <a:pt x="189" y="109"/>
                      <a:pt x="222" y="109"/>
                    </a:cubicBezTo>
                    <a:cubicBezTo>
                      <a:pt x="534" y="109"/>
                      <a:pt x="631" y="551"/>
                      <a:pt x="683" y="808"/>
                    </a:cubicBezTo>
                    <a:cubicBezTo>
                      <a:pt x="778" y="523"/>
                      <a:pt x="595" y="1"/>
                      <a:pt x="26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0"/>
              <p:cNvSpPr/>
              <p:nvPr/>
            </p:nvSpPr>
            <p:spPr>
              <a:xfrm>
                <a:off x="6548225" y="3182913"/>
                <a:ext cx="92450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4666" extrusionOk="0">
                    <a:moveTo>
                      <a:pt x="3357" y="1025"/>
                    </a:moveTo>
                    <a:cubicBezTo>
                      <a:pt x="2731" y="1195"/>
                      <a:pt x="2674" y="1082"/>
                      <a:pt x="2560" y="740"/>
                    </a:cubicBezTo>
                    <a:cubicBezTo>
                      <a:pt x="2276" y="1"/>
                      <a:pt x="1081" y="513"/>
                      <a:pt x="1480" y="1195"/>
                    </a:cubicBezTo>
                    <a:cubicBezTo>
                      <a:pt x="1081" y="1139"/>
                      <a:pt x="626" y="1252"/>
                      <a:pt x="456" y="1651"/>
                    </a:cubicBezTo>
                    <a:cubicBezTo>
                      <a:pt x="342" y="1992"/>
                      <a:pt x="456" y="2617"/>
                      <a:pt x="911" y="2617"/>
                    </a:cubicBezTo>
                    <a:cubicBezTo>
                      <a:pt x="1" y="3073"/>
                      <a:pt x="1650" y="4665"/>
                      <a:pt x="1991" y="3641"/>
                    </a:cubicBezTo>
                    <a:cubicBezTo>
                      <a:pt x="2560" y="4495"/>
                      <a:pt x="3698" y="3186"/>
                      <a:pt x="2902" y="2674"/>
                    </a:cubicBezTo>
                    <a:lnTo>
                      <a:pt x="2902" y="2674"/>
                    </a:lnTo>
                    <a:cubicBezTo>
                      <a:pt x="3413" y="2845"/>
                      <a:pt x="3527" y="2106"/>
                      <a:pt x="3300" y="2106"/>
                    </a:cubicBezTo>
                    <a:cubicBezTo>
                      <a:pt x="3186" y="2162"/>
                      <a:pt x="3413" y="2106"/>
                      <a:pt x="3527" y="1992"/>
                    </a:cubicBezTo>
                    <a:cubicBezTo>
                      <a:pt x="3641" y="1935"/>
                      <a:pt x="3641" y="1707"/>
                      <a:pt x="3584" y="1537"/>
                    </a:cubicBezTo>
                    <a:cubicBezTo>
                      <a:pt x="3527" y="1252"/>
                      <a:pt x="3584" y="1025"/>
                      <a:pt x="3413" y="1082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0"/>
              <p:cNvSpPr/>
              <p:nvPr/>
            </p:nvSpPr>
            <p:spPr>
              <a:xfrm>
                <a:off x="6548225" y="3182913"/>
                <a:ext cx="92450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4666" fill="none" extrusionOk="0">
                    <a:moveTo>
                      <a:pt x="3357" y="1025"/>
                    </a:moveTo>
                    <a:cubicBezTo>
                      <a:pt x="2731" y="1195"/>
                      <a:pt x="2674" y="1082"/>
                      <a:pt x="2560" y="740"/>
                    </a:cubicBezTo>
                    <a:cubicBezTo>
                      <a:pt x="2276" y="1"/>
                      <a:pt x="1081" y="513"/>
                      <a:pt x="1480" y="1195"/>
                    </a:cubicBezTo>
                    <a:cubicBezTo>
                      <a:pt x="1081" y="1139"/>
                      <a:pt x="626" y="1252"/>
                      <a:pt x="456" y="1651"/>
                    </a:cubicBezTo>
                    <a:cubicBezTo>
                      <a:pt x="342" y="1992"/>
                      <a:pt x="456" y="2617"/>
                      <a:pt x="911" y="2617"/>
                    </a:cubicBezTo>
                    <a:cubicBezTo>
                      <a:pt x="1" y="3073"/>
                      <a:pt x="1650" y="4665"/>
                      <a:pt x="1991" y="3641"/>
                    </a:cubicBezTo>
                    <a:cubicBezTo>
                      <a:pt x="2560" y="4495"/>
                      <a:pt x="3698" y="3186"/>
                      <a:pt x="2902" y="2674"/>
                    </a:cubicBezTo>
                    <a:lnTo>
                      <a:pt x="2902" y="2674"/>
                    </a:lnTo>
                    <a:cubicBezTo>
                      <a:pt x="3413" y="2845"/>
                      <a:pt x="3527" y="2106"/>
                      <a:pt x="3300" y="2106"/>
                    </a:cubicBezTo>
                    <a:cubicBezTo>
                      <a:pt x="3186" y="2162"/>
                      <a:pt x="3413" y="2106"/>
                      <a:pt x="3527" y="1992"/>
                    </a:cubicBezTo>
                    <a:cubicBezTo>
                      <a:pt x="3641" y="1935"/>
                      <a:pt x="3641" y="1707"/>
                      <a:pt x="3584" y="1537"/>
                    </a:cubicBezTo>
                    <a:cubicBezTo>
                      <a:pt x="3527" y="1252"/>
                      <a:pt x="3584" y="1025"/>
                      <a:pt x="3413" y="1082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0"/>
              <p:cNvSpPr/>
              <p:nvPr/>
            </p:nvSpPr>
            <p:spPr>
              <a:xfrm>
                <a:off x="6565300" y="3233713"/>
                <a:ext cx="156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626" h="927" extrusionOk="0">
                    <a:moveTo>
                      <a:pt x="596" y="1"/>
                    </a:moveTo>
                    <a:cubicBezTo>
                      <a:pt x="589" y="1"/>
                      <a:pt x="580" y="5"/>
                      <a:pt x="569" y="17"/>
                    </a:cubicBezTo>
                    <a:cubicBezTo>
                      <a:pt x="0" y="130"/>
                      <a:pt x="114" y="813"/>
                      <a:pt x="626" y="927"/>
                    </a:cubicBezTo>
                    <a:cubicBezTo>
                      <a:pt x="228" y="756"/>
                      <a:pt x="114" y="301"/>
                      <a:pt x="569" y="74"/>
                    </a:cubicBezTo>
                    <a:cubicBezTo>
                      <a:pt x="615" y="74"/>
                      <a:pt x="624" y="1"/>
                      <a:pt x="59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0"/>
              <p:cNvSpPr/>
              <p:nvPr/>
            </p:nvSpPr>
            <p:spPr>
              <a:xfrm>
                <a:off x="6577925" y="3209163"/>
                <a:ext cx="201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658" extrusionOk="0">
                    <a:moveTo>
                      <a:pt x="613" y="0"/>
                    </a:moveTo>
                    <a:cubicBezTo>
                      <a:pt x="303" y="0"/>
                      <a:pt x="1" y="459"/>
                      <a:pt x="348" y="657"/>
                    </a:cubicBezTo>
                    <a:cubicBezTo>
                      <a:pt x="348" y="657"/>
                      <a:pt x="348" y="657"/>
                      <a:pt x="348" y="601"/>
                    </a:cubicBezTo>
                    <a:cubicBezTo>
                      <a:pt x="193" y="341"/>
                      <a:pt x="416" y="81"/>
                      <a:pt x="673" y="81"/>
                    </a:cubicBezTo>
                    <a:cubicBezTo>
                      <a:pt x="697" y="81"/>
                      <a:pt x="722" y="84"/>
                      <a:pt x="747" y="89"/>
                    </a:cubicBezTo>
                    <a:cubicBezTo>
                      <a:pt x="803" y="89"/>
                      <a:pt x="803" y="32"/>
                      <a:pt x="747" y="32"/>
                    </a:cubicBezTo>
                    <a:cubicBezTo>
                      <a:pt x="703" y="10"/>
                      <a:pt x="658" y="0"/>
                      <a:pt x="61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0"/>
              <p:cNvSpPr/>
              <p:nvPr/>
            </p:nvSpPr>
            <p:spPr>
              <a:xfrm>
                <a:off x="6588050" y="3262913"/>
                <a:ext cx="17075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471" extrusionOk="0">
                    <a:moveTo>
                      <a:pt x="654" y="1"/>
                    </a:moveTo>
                    <a:cubicBezTo>
                      <a:pt x="640" y="1"/>
                      <a:pt x="626" y="15"/>
                      <a:pt x="626" y="43"/>
                    </a:cubicBezTo>
                    <a:cubicBezTo>
                      <a:pt x="553" y="189"/>
                      <a:pt x="434" y="381"/>
                      <a:pt x="297" y="381"/>
                    </a:cubicBezTo>
                    <a:cubicBezTo>
                      <a:pt x="221" y="381"/>
                      <a:pt x="139" y="321"/>
                      <a:pt x="57" y="157"/>
                    </a:cubicBezTo>
                    <a:lnTo>
                      <a:pt x="0" y="157"/>
                    </a:lnTo>
                    <a:cubicBezTo>
                      <a:pt x="73" y="376"/>
                      <a:pt x="209" y="470"/>
                      <a:pt x="341" y="470"/>
                    </a:cubicBezTo>
                    <a:cubicBezTo>
                      <a:pt x="516" y="470"/>
                      <a:pt x="683" y="303"/>
                      <a:pt x="683" y="43"/>
                    </a:cubicBezTo>
                    <a:cubicBezTo>
                      <a:pt x="683" y="15"/>
                      <a:pt x="669" y="1"/>
                      <a:pt x="65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0"/>
              <p:cNvSpPr/>
              <p:nvPr/>
            </p:nvSpPr>
            <p:spPr>
              <a:xfrm>
                <a:off x="6603675" y="3236963"/>
                <a:ext cx="264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691" extrusionOk="0">
                    <a:moveTo>
                      <a:pt x="797" y="0"/>
                    </a:moveTo>
                    <a:cubicBezTo>
                      <a:pt x="797" y="0"/>
                      <a:pt x="684" y="0"/>
                      <a:pt x="740" y="57"/>
                    </a:cubicBezTo>
                    <a:cubicBezTo>
                      <a:pt x="854" y="455"/>
                      <a:pt x="342" y="626"/>
                      <a:pt x="1" y="626"/>
                    </a:cubicBezTo>
                    <a:cubicBezTo>
                      <a:pt x="1" y="626"/>
                      <a:pt x="1" y="626"/>
                      <a:pt x="1" y="683"/>
                    </a:cubicBezTo>
                    <a:cubicBezTo>
                      <a:pt x="30" y="688"/>
                      <a:pt x="62" y="690"/>
                      <a:pt x="96" y="690"/>
                    </a:cubicBezTo>
                    <a:cubicBezTo>
                      <a:pt x="461" y="690"/>
                      <a:pt x="1057" y="417"/>
                      <a:pt x="79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0"/>
              <p:cNvSpPr/>
              <p:nvPr/>
            </p:nvSpPr>
            <p:spPr>
              <a:xfrm>
                <a:off x="6748725" y="3313763"/>
                <a:ext cx="953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982" extrusionOk="0">
                    <a:moveTo>
                      <a:pt x="1992" y="171"/>
                    </a:moveTo>
                    <a:cubicBezTo>
                      <a:pt x="1650" y="683"/>
                      <a:pt x="1537" y="683"/>
                      <a:pt x="1195" y="512"/>
                    </a:cubicBezTo>
                    <a:cubicBezTo>
                      <a:pt x="513" y="228"/>
                      <a:pt x="1" y="1422"/>
                      <a:pt x="797" y="1593"/>
                    </a:cubicBezTo>
                    <a:cubicBezTo>
                      <a:pt x="456" y="1820"/>
                      <a:pt x="228" y="2218"/>
                      <a:pt x="399" y="2617"/>
                    </a:cubicBezTo>
                    <a:cubicBezTo>
                      <a:pt x="513" y="2958"/>
                      <a:pt x="1082" y="3299"/>
                      <a:pt x="1366" y="2958"/>
                    </a:cubicBezTo>
                    <a:cubicBezTo>
                      <a:pt x="1082" y="3982"/>
                      <a:pt x="3300" y="3925"/>
                      <a:pt x="2845" y="2958"/>
                    </a:cubicBezTo>
                    <a:cubicBezTo>
                      <a:pt x="3812" y="3128"/>
                      <a:pt x="3755" y="1422"/>
                      <a:pt x="2845" y="1593"/>
                    </a:cubicBezTo>
                    <a:lnTo>
                      <a:pt x="2845" y="1593"/>
                    </a:lnTo>
                    <a:cubicBezTo>
                      <a:pt x="3300" y="1365"/>
                      <a:pt x="2845" y="739"/>
                      <a:pt x="2731" y="967"/>
                    </a:cubicBezTo>
                    <a:cubicBezTo>
                      <a:pt x="2617" y="1081"/>
                      <a:pt x="2788" y="853"/>
                      <a:pt x="2788" y="683"/>
                    </a:cubicBezTo>
                    <a:cubicBezTo>
                      <a:pt x="2788" y="569"/>
                      <a:pt x="2674" y="455"/>
                      <a:pt x="2504" y="341"/>
                    </a:cubicBezTo>
                    <a:cubicBezTo>
                      <a:pt x="2276" y="171"/>
                      <a:pt x="2105" y="0"/>
                      <a:pt x="2049" y="11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0"/>
              <p:cNvSpPr/>
              <p:nvPr/>
            </p:nvSpPr>
            <p:spPr>
              <a:xfrm>
                <a:off x="6748725" y="3313763"/>
                <a:ext cx="953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982" fill="none" extrusionOk="0">
                    <a:moveTo>
                      <a:pt x="1992" y="171"/>
                    </a:moveTo>
                    <a:cubicBezTo>
                      <a:pt x="1650" y="683"/>
                      <a:pt x="1537" y="683"/>
                      <a:pt x="1195" y="512"/>
                    </a:cubicBezTo>
                    <a:cubicBezTo>
                      <a:pt x="513" y="228"/>
                      <a:pt x="1" y="1422"/>
                      <a:pt x="797" y="1593"/>
                    </a:cubicBezTo>
                    <a:cubicBezTo>
                      <a:pt x="456" y="1820"/>
                      <a:pt x="228" y="2218"/>
                      <a:pt x="399" y="2617"/>
                    </a:cubicBezTo>
                    <a:cubicBezTo>
                      <a:pt x="513" y="2958"/>
                      <a:pt x="1082" y="3299"/>
                      <a:pt x="1366" y="2958"/>
                    </a:cubicBezTo>
                    <a:cubicBezTo>
                      <a:pt x="1082" y="3982"/>
                      <a:pt x="3300" y="3925"/>
                      <a:pt x="2845" y="2958"/>
                    </a:cubicBezTo>
                    <a:cubicBezTo>
                      <a:pt x="3812" y="3128"/>
                      <a:pt x="3755" y="1422"/>
                      <a:pt x="2845" y="1593"/>
                    </a:cubicBezTo>
                    <a:lnTo>
                      <a:pt x="2845" y="1593"/>
                    </a:lnTo>
                    <a:cubicBezTo>
                      <a:pt x="3300" y="1365"/>
                      <a:pt x="2845" y="739"/>
                      <a:pt x="2731" y="967"/>
                    </a:cubicBezTo>
                    <a:cubicBezTo>
                      <a:pt x="2617" y="1081"/>
                      <a:pt x="2788" y="853"/>
                      <a:pt x="2788" y="683"/>
                    </a:cubicBezTo>
                    <a:cubicBezTo>
                      <a:pt x="2788" y="569"/>
                      <a:pt x="2674" y="455"/>
                      <a:pt x="2504" y="341"/>
                    </a:cubicBezTo>
                    <a:cubicBezTo>
                      <a:pt x="2276" y="171"/>
                      <a:pt x="2105" y="0"/>
                      <a:pt x="2049" y="11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0"/>
              <p:cNvSpPr/>
              <p:nvPr/>
            </p:nvSpPr>
            <p:spPr>
              <a:xfrm>
                <a:off x="6773125" y="3371463"/>
                <a:ext cx="2255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45" extrusionOk="0">
                    <a:moveTo>
                      <a:pt x="243" y="1"/>
                    </a:moveTo>
                    <a:cubicBezTo>
                      <a:pt x="229" y="1"/>
                      <a:pt x="219" y="7"/>
                      <a:pt x="219" y="24"/>
                    </a:cubicBezTo>
                    <a:cubicBezTo>
                      <a:pt x="0" y="418"/>
                      <a:pt x="253" y="745"/>
                      <a:pt x="589" y="745"/>
                    </a:cubicBezTo>
                    <a:cubicBezTo>
                      <a:pt x="689" y="745"/>
                      <a:pt x="797" y="715"/>
                      <a:pt x="902" y="650"/>
                    </a:cubicBezTo>
                    <a:lnTo>
                      <a:pt x="902" y="650"/>
                    </a:lnTo>
                    <a:cubicBezTo>
                      <a:pt x="834" y="669"/>
                      <a:pt x="765" y="679"/>
                      <a:pt x="700" y="679"/>
                    </a:cubicBezTo>
                    <a:cubicBezTo>
                      <a:pt x="386" y="679"/>
                      <a:pt x="145" y="458"/>
                      <a:pt x="333" y="81"/>
                    </a:cubicBezTo>
                    <a:cubicBezTo>
                      <a:pt x="333" y="41"/>
                      <a:pt x="276" y="1"/>
                      <a:pt x="243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0"/>
              <p:cNvSpPr/>
              <p:nvPr/>
            </p:nvSpPr>
            <p:spPr>
              <a:xfrm>
                <a:off x="6766450" y="3342188"/>
                <a:ext cx="1075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753" extrusionOk="0">
                    <a:moveTo>
                      <a:pt x="316" y="1"/>
                    </a:moveTo>
                    <a:cubicBezTo>
                      <a:pt x="0" y="158"/>
                      <a:pt x="25" y="753"/>
                      <a:pt x="344" y="753"/>
                    </a:cubicBezTo>
                    <a:cubicBezTo>
                      <a:pt x="371" y="753"/>
                      <a:pt x="399" y="749"/>
                      <a:pt x="429" y="740"/>
                    </a:cubicBezTo>
                    <a:cubicBezTo>
                      <a:pt x="88" y="626"/>
                      <a:pt x="88" y="285"/>
                      <a:pt x="373" y="114"/>
                    </a:cubicBezTo>
                    <a:cubicBezTo>
                      <a:pt x="373" y="58"/>
                      <a:pt x="373" y="1"/>
                      <a:pt x="3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0"/>
              <p:cNvSpPr/>
              <p:nvPr/>
            </p:nvSpPr>
            <p:spPr>
              <a:xfrm>
                <a:off x="6808450" y="3374888"/>
                <a:ext cx="16925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31" extrusionOk="0">
                    <a:moveTo>
                      <a:pt x="399" y="1"/>
                    </a:moveTo>
                    <a:cubicBezTo>
                      <a:pt x="342" y="1"/>
                      <a:pt x="285" y="1"/>
                      <a:pt x="342" y="58"/>
                    </a:cubicBezTo>
                    <a:cubicBezTo>
                      <a:pt x="392" y="258"/>
                      <a:pt x="486" y="590"/>
                      <a:pt x="199" y="590"/>
                    </a:cubicBezTo>
                    <a:cubicBezTo>
                      <a:pt x="159" y="590"/>
                      <a:pt x="113" y="583"/>
                      <a:pt x="58" y="570"/>
                    </a:cubicBezTo>
                    <a:lnTo>
                      <a:pt x="1" y="570"/>
                    </a:lnTo>
                    <a:cubicBezTo>
                      <a:pt x="86" y="612"/>
                      <a:pt x="165" y="631"/>
                      <a:pt x="235" y="631"/>
                    </a:cubicBezTo>
                    <a:cubicBezTo>
                      <a:pt x="540" y="631"/>
                      <a:pt x="676" y="278"/>
                      <a:pt x="39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0"/>
              <p:cNvSpPr/>
              <p:nvPr/>
            </p:nvSpPr>
            <p:spPr>
              <a:xfrm>
                <a:off x="6809875" y="3343613"/>
                <a:ext cx="15675" cy="256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5" extrusionOk="0">
                    <a:moveTo>
                      <a:pt x="114" y="1"/>
                    </a:moveTo>
                    <a:cubicBezTo>
                      <a:pt x="58" y="1"/>
                      <a:pt x="1" y="57"/>
                      <a:pt x="58" y="57"/>
                    </a:cubicBezTo>
                    <a:cubicBezTo>
                      <a:pt x="456" y="285"/>
                      <a:pt x="171" y="740"/>
                      <a:pt x="1" y="968"/>
                    </a:cubicBezTo>
                    <a:cubicBezTo>
                      <a:pt x="1" y="968"/>
                      <a:pt x="1" y="1024"/>
                      <a:pt x="1" y="1024"/>
                    </a:cubicBezTo>
                    <a:cubicBezTo>
                      <a:pt x="342" y="854"/>
                      <a:pt x="626" y="114"/>
                      <a:pt x="1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0"/>
              <p:cNvSpPr/>
              <p:nvPr/>
            </p:nvSpPr>
            <p:spPr>
              <a:xfrm>
                <a:off x="6818425" y="3228438"/>
                <a:ext cx="113775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3584" extrusionOk="0">
                    <a:moveTo>
                      <a:pt x="569" y="1081"/>
                    </a:moveTo>
                    <a:cubicBezTo>
                      <a:pt x="910" y="1593"/>
                      <a:pt x="853" y="1707"/>
                      <a:pt x="569" y="1934"/>
                    </a:cubicBezTo>
                    <a:cubicBezTo>
                      <a:pt x="0" y="2446"/>
                      <a:pt x="910" y="3413"/>
                      <a:pt x="1365" y="2787"/>
                    </a:cubicBezTo>
                    <a:cubicBezTo>
                      <a:pt x="1479" y="3129"/>
                      <a:pt x="1763" y="3527"/>
                      <a:pt x="2161" y="3527"/>
                    </a:cubicBezTo>
                    <a:cubicBezTo>
                      <a:pt x="2560" y="3584"/>
                      <a:pt x="3072" y="3242"/>
                      <a:pt x="2901" y="2787"/>
                    </a:cubicBezTo>
                    <a:cubicBezTo>
                      <a:pt x="3640" y="3470"/>
                      <a:pt x="4550" y="1422"/>
                      <a:pt x="3470" y="1422"/>
                    </a:cubicBezTo>
                    <a:cubicBezTo>
                      <a:pt x="4039" y="626"/>
                      <a:pt x="2446" y="0"/>
                      <a:pt x="2218" y="910"/>
                    </a:cubicBezTo>
                    <a:lnTo>
                      <a:pt x="2218" y="910"/>
                    </a:lnTo>
                    <a:cubicBezTo>
                      <a:pt x="2218" y="398"/>
                      <a:pt x="1479" y="569"/>
                      <a:pt x="1593" y="740"/>
                    </a:cubicBezTo>
                    <a:cubicBezTo>
                      <a:pt x="1650" y="853"/>
                      <a:pt x="1536" y="683"/>
                      <a:pt x="1365" y="569"/>
                    </a:cubicBezTo>
                    <a:cubicBezTo>
                      <a:pt x="1308" y="512"/>
                      <a:pt x="1081" y="569"/>
                      <a:pt x="910" y="683"/>
                    </a:cubicBezTo>
                    <a:cubicBezTo>
                      <a:pt x="683" y="853"/>
                      <a:pt x="455" y="910"/>
                      <a:pt x="569" y="102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0"/>
              <p:cNvSpPr/>
              <p:nvPr/>
            </p:nvSpPr>
            <p:spPr>
              <a:xfrm>
                <a:off x="6818425" y="3228438"/>
                <a:ext cx="113775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3584" fill="none" extrusionOk="0">
                    <a:moveTo>
                      <a:pt x="569" y="1081"/>
                    </a:moveTo>
                    <a:cubicBezTo>
                      <a:pt x="910" y="1593"/>
                      <a:pt x="853" y="1707"/>
                      <a:pt x="569" y="1934"/>
                    </a:cubicBezTo>
                    <a:cubicBezTo>
                      <a:pt x="0" y="2446"/>
                      <a:pt x="910" y="3413"/>
                      <a:pt x="1365" y="2787"/>
                    </a:cubicBezTo>
                    <a:cubicBezTo>
                      <a:pt x="1479" y="3129"/>
                      <a:pt x="1763" y="3527"/>
                      <a:pt x="2161" y="3527"/>
                    </a:cubicBezTo>
                    <a:cubicBezTo>
                      <a:pt x="2560" y="3584"/>
                      <a:pt x="3072" y="3242"/>
                      <a:pt x="2901" y="2787"/>
                    </a:cubicBezTo>
                    <a:cubicBezTo>
                      <a:pt x="3640" y="3470"/>
                      <a:pt x="4550" y="1422"/>
                      <a:pt x="3470" y="1422"/>
                    </a:cubicBezTo>
                    <a:cubicBezTo>
                      <a:pt x="4039" y="626"/>
                      <a:pt x="2446" y="0"/>
                      <a:pt x="2218" y="910"/>
                    </a:cubicBezTo>
                    <a:lnTo>
                      <a:pt x="2218" y="910"/>
                    </a:lnTo>
                    <a:cubicBezTo>
                      <a:pt x="2218" y="398"/>
                      <a:pt x="1479" y="569"/>
                      <a:pt x="1593" y="740"/>
                    </a:cubicBezTo>
                    <a:cubicBezTo>
                      <a:pt x="1650" y="853"/>
                      <a:pt x="1536" y="683"/>
                      <a:pt x="1365" y="569"/>
                    </a:cubicBezTo>
                    <a:cubicBezTo>
                      <a:pt x="1308" y="512"/>
                      <a:pt x="1081" y="569"/>
                      <a:pt x="910" y="683"/>
                    </a:cubicBezTo>
                    <a:cubicBezTo>
                      <a:pt x="683" y="853"/>
                      <a:pt x="455" y="910"/>
                      <a:pt x="569" y="102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0"/>
              <p:cNvSpPr/>
              <p:nvPr/>
            </p:nvSpPr>
            <p:spPr>
              <a:xfrm>
                <a:off x="6873875" y="3286738"/>
                <a:ext cx="2327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612" extrusionOk="0">
                    <a:moveTo>
                      <a:pt x="854" y="0"/>
                    </a:moveTo>
                    <a:cubicBezTo>
                      <a:pt x="816" y="263"/>
                      <a:pt x="655" y="476"/>
                      <a:pt x="451" y="476"/>
                    </a:cubicBezTo>
                    <a:cubicBezTo>
                      <a:pt x="346" y="476"/>
                      <a:pt x="230" y="420"/>
                      <a:pt x="114" y="285"/>
                    </a:cubicBezTo>
                    <a:cubicBezTo>
                      <a:pt x="57" y="285"/>
                      <a:pt x="0" y="342"/>
                      <a:pt x="0" y="398"/>
                    </a:cubicBezTo>
                    <a:cubicBezTo>
                      <a:pt x="112" y="548"/>
                      <a:pt x="255" y="611"/>
                      <a:pt x="392" y="611"/>
                    </a:cubicBezTo>
                    <a:cubicBezTo>
                      <a:pt x="673" y="611"/>
                      <a:pt x="930" y="344"/>
                      <a:pt x="85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0"/>
              <p:cNvSpPr/>
              <p:nvPr/>
            </p:nvSpPr>
            <p:spPr>
              <a:xfrm>
                <a:off x="6845425" y="3287088"/>
                <a:ext cx="185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66" extrusionOk="0">
                    <a:moveTo>
                      <a:pt x="36" y="1"/>
                    </a:moveTo>
                    <a:cubicBezTo>
                      <a:pt x="15" y="1"/>
                      <a:pt x="1" y="15"/>
                      <a:pt x="1" y="43"/>
                    </a:cubicBezTo>
                    <a:cubicBezTo>
                      <a:pt x="1" y="286"/>
                      <a:pt x="254" y="465"/>
                      <a:pt x="465" y="465"/>
                    </a:cubicBezTo>
                    <a:cubicBezTo>
                      <a:pt x="600" y="465"/>
                      <a:pt x="718" y="392"/>
                      <a:pt x="740" y="214"/>
                    </a:cubicBezTo>
                    <a:lnTo>
                      <a:pt x="740" y="214"/>
                    </a:lnTo>
                    <a:cubicBezTo>
                      <a:pt x="658" y="317"/>
                      <a:pt x="561" y="360"/>
                      <a:pt x="468" y="360"/>
                    </a:cubicBezTo>
                    <a:cubicBezTo>
                      <a:pt x="303" y="360"/>
                      <a:pt x="151" y="225"/>
                      <a:pt x="115" y="43"/>
                    </a:cubicBezTo>
                    <a:cubicBezTo>
                      <a:pt x="86" y="15"/>
                      <a:pt x="58" y="1"/>
                      <a:pt x="3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0"/>
              <p:cNvSpPr/>
              <p:nvPr/>
            </p:nvSpPr>
            <p:spPr>
              <a:xfrm>
                <a:off x="6892350" y="3260113"/>
                <a:ext cx="1830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611" extrusionOk="0">
                    <a:moveTo>
                      <a:pt x="247" y="1"/>
                    </a:moveTo>
                    <a:cubicBezTo>
                      <a:pt x="188" y="1"/>
                      <a:pt x="123" y="13"/>
                      <a:pt x="58" y="41"/>
                    </a:cubicBezTo>
                    <a:cubicBezTo>
                      <a:pt x="1" y="41"/>
                      <a:pt x="1" y="155"/>
                      <a:pt x="58" y="155"/>
                    </a:cubicBezTo>
                    <a:cubicBezTo>
                      <a:pt x="58" y="98"/>
                      <a:pt x="115" y="98"/>
                      <a:pt x="171" y="98"/>
                    </a:cubicBezTo>
                    <a:cubicBezTo>
                      <a:pt x="399" y="98"/>
                      <a:pt x="456" y="269"/>
                      <a:pt x="399" y="610"/>
                    </a:cubicBezTo>
                    <a:cubicBezTo>
                      <a:pt x="731" y="325"/>
                      <a:pt x="548" y="1"/>
                      <a:pt x="2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0"/>
              <p:cNvSpPr/>
              <p:nvPr/>
            </p:nvSpPr>
            <p:spPr>
              <a:xfrm>
                <a:off x="6861075" y="3249788"/>
                <a:ext cx="22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668" extrusionOk="0">
                    <a:moveTo>
                      <a:pt x="319" y="1"/>
                    </a:moveTo>
                    <a:cubicBezTo>
                      <a:pt x="224" y="1"/>
                      <a:pt x="133" y="49"/>
                      <a:pt x="57" y="170"/>
                    </a:cubicBezTo>
                    <a:cubicBezTo>
                      <a:pt x="0" y="170"/>
                      <a:pt x="57" y="227"/>
                      <a:pt x="114" y="227"/>
                    </a:cubicBezTo>
                    <a:cubicBezTo>
                      <a:pt x="197" y="158"/>
                      <a:pt x="277" y="129"/>
                      <a:pt x="351" y="129"/>
                    </a:cubicBezTo>
                    <a:cubicBezTo>
                      <a:pt x="583" y="129"/>
                      <a:pt x="768" y="410"/>
                      <a:pt x="854" y="625"/>
                    </a:cubicBezTo>
                    <a:cubicBezTo>
                      <a:pt x="882" y="654"/>
                      <a:pt x="896" y="668"/>
                      <a:pt x="903" y="668"/>
                    </a:cubicBezTo>
                    <a:cubicBezTo>
                      <a:pt x="911" y="668"/>
                      <a:pt x="911" y="654"/>
                      <a:pt x="911" y="625"/>
                    </a:cubicBezTo>
                    <a:cubicBezTo>
                      <a:pt x="869" y="374"/>
                      <a:pt x="581" y="1"/>
                      <a:pt x="31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0"/>
              <p:cNvSpPr/>
              <p:nvPr/>
            </p:nvSpPr>
            <p:spPr>
              <a:xfrm>
                <a:off x="6415975" y="2746363"/>
                <a:ext cx="95300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016" extrusionOk="0">
                    <a:moveTo>
                      <a:pt x="626" y="626"/>
                    </a:moveTo>
                    <a:cubicBezTo>
                      <a:pt x="797" y="1138"/>
                      <a:pt x="740" y="1195"/>
                      <a:pt x="513" y="1366"/>
                    </a:cubicBezTo>
                    <a:cubicBezTo>
                      <a:pt x="1" y="1707"/>
                      <a:pt x="569" y="2617"/>
                      <a:pt x="1025" y="2105"/>
                    </a:cubicBezTo>
                    <a:cubicBezTo>
                      <a:pt x="1081" y="2446"/>
                      <a:pt x="1252" y="2788"/>
                      <a:pt x="1593" y="2901"/>
                    </a:cubicBezTo>
                    <a:cubicBezTo>
                      <a:pt x="1935" y="2958"/>
                      <a:pt x="2390" y="2731"/>
                      <a:pt x="2276" y="2389"/>
                    </a:cubicBezTo>
                    <a:cubicBezTo>
                      <a:pt x="2845" y="3015"/>
                      <a:pt x="3812" y="1422"/>
                      <a:pt x="2958" y="1309"/>
                    </a:cubicBezTo>
                    <a:cubicBezTo>
                      <a:pt x="3527" y="740"/>
                      <a:pt x="2333" y="0"/>
                      <a:pt x="1992" y="740"/>
                    </a:cubicBezTo>
                    <a:lnTo>
                      <a:pt x="1992" y="740"/>
                    </a:lnTo>
                    <a:cubicBezTo>
                      <a:pt x="2048" y="285"/>
                      <a:pt x="1423" y="342"/>
                      <a:pt x="1480" y="512"/>
                    </a:cubicBezTo>
                    <a:cubicBezTo>
                      <a:pt x="1536" y="626"/>
                      <a:pt x="1480" y="456"/>
                      <a:pt x="1366" y="342"/>
                    </a:cubicBezTo>
                    <a:cubicBezTo>
                      <a:pt x="1309" y="285"/>
                      <a:pt x="1138" y="342"/>
                      <a:pt x="968" y="399"/>
                    </a:cubicBezTo>
                    <a:cubicBezTo>
                      <a:pt x="740" y="456"/>
                      <a:pt x="569" y="512"/>
                      <a:pt x="626" y="626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0"/>
              <p:cNvSpPr/>
              <p:nvPr/>
            </p:nvSpPr>
            <p:spPr>
              <a:xfrm>
                <a:off x="6415975" y="2746363"/>
                <a:ext cx="95300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016" fill="none" extrusionOk="0">
                    <a:moveTo>
                      <a:pt x="626" y="626"/>
                    </a:moveTo>
                    <a:cubicBezTo>
                      <a:pt x="797" y="1138"/>
                      <a:pt x="740" y="1195"/>
                      <a:pt x="513" y="1366"/>
                    </a:cubicBezTo>
                    <a:cubicBezTo>
                      <a:pt x="1" y="1707"/>
                      <a:pt x="569" y="2617"/>
                      <a:pt x="1025" y="2105"/>
                    </a:cubicBezTo>
                    <a:cubicBezTo>
                      <a:pt x="1081" y="2446"/>
                      <a:pt x="1252" y="2788"/>
                      <a:pt x="1593" y="2901"/>
                    </a:cubicBezTo>
                    <a:cubicBezTo>
                      <a:pt x="1935" y="2958"/>
                      <a:pt x="2390" y="2731"/>
                      <a:pt x="2276" y="2389"/>
                    </a:cubicBezTo>
                    <a:cubicBezTo>
                      <a:pt x="2845" y="3015"/>
                      <a:pt x="3812" y="1422"/>
                      <a:pt x="2958" y="1309"/>
                    </a:cubicBezTo>
                    <a:cubicBezTo>
                      <a:pt x="3527" y="740"/>
                      <a:pt x="2333" y="0"/>
                      <a:pt x="1992" y="740"/>
                    </a:cubicBezTo>
                    <a:lnTo>
                      <a:pt x="1992" y="740"/>
                    </a:lnTo>
                    <a:cubicBezTo>
                      <a:pt x="2048" y="285"/>
                      <a:pt x="1423" y="342"/>
                      <a:pt x="1480" y="512"/>
                    </a:cubicBezTo>
                    <a:cubicBezTo>
                      <a:pt x="1536" y="626"/>
                      <a:pt x="1480" y="456"/>
                      <a:pt x="1366" y="342"/>
                    </a:cubicBezTo>
                    <a:cubicBezTo>
                      <a:pt x="1309" y="285"/>
                      <a:pt x="1138" y="342"/>
                      <a:pt x="968" y="399"/>
                    </a:cubicBezTo>
                    <a:cubicBezTo>
                      <a:pt x="740" y="456"/>
                      <a:pt x="569" y="512"/>
                      <a:pt x="626" y="626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0"/>
              <p:cNvSpPr/>
              <p:nvPr/>
            </p:nvSpPr>
            <p:spPr>
              <a:xfrm>
                <a:off x="6459050" y="2796138"/>
                <a:ext cx="1952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452" extrusionOk="0">
                    <a:moveTo>
                      <a:pt x="780" y="0"/>
                    </a:moveTo>
                    <a:lnTo>
                      <a:pt x="780" y="0"/>
                    </a:lnTo>
                    <a:cubicBezTo>
                      <a:pt x="710" y="211"/>
                      <a:pt x="575" y="357"/>
                      <a:pt x="428" y="357"/>
                    </a:cubicBezTo>
                    <a:cubicBezTo>
                      <a:pt x="337" y="357"/>
                      <a:pt x="242" y="301"/>
                      <a:pt x="155" y="171"/>
                    </a:cubicBezTo>
                    <a:cubicBezTo>
                      <a:pt x="138" y="154"/>
                      <a:pt x="117" y="147"/>
                      <a:pt x="96" y="147"/>
                    </a:cubicBezTo>
                    <a:cubicBezTo>
                      <a:pt x="46" y="147"/>
                      <a:pt x="1" y="188"/>
                      <a:pt x="41" y="228"/>
                    </a:cubicBezTo>
                    <a:cubicBezTo>
                      <a:pt x="129" y="382"/>
                      <a:pt x="260" y="451"/>
                      <a:pt x="387" y="451"/>
                    </a:cubicBezTo>
                    <a:cubicBezTo>
                      <a:pt x="588" y="451"/>
                      <a:pt x="780" y="279"/>
                      <a:pt x="78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0"/>
              <p:cNvSpPr/>
              <p:nvPr/>
            </p:nvSpPr>
            <p:spPr>
              <a:xfrm>
                <a:off x="6436350" y="2789813"/>
                <a:ext cx="152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65" extrusionOk="0">
                    <a:moveTo>
                      <a:pt x="68" y="0"/>
                    </a:moveTo>
                    <a:cubicBezTo>
                      <a:pt x="52" y="0"/>
                      <a:pt x="39" y="7"/>
                      <a:pt x="39" y="26"/>
                    </a:cubicBezTo>
                    <a:cubicBezTo>
                      <a:pt x="0" y="258"/>
                      <a:pt x="225" y="464"/>
                      <a:pt x="409" y="464"/>
                    </a:cubicBezTo>
                    <a:cubicBezTo>
                      <a:pt x="495" y="464"/>
                      <a:pt x="571" y="419"/>
                      <a:pt x="608" y="310"/>
                    </a:cubicBezTo>
                    <a:cubicBezTo>
                      <a:pt x="608" y="253"/>
                      <a:pt x="608" y="253"/>
                      <a:pt x="608" y="253"/>
                    </a:cubicBezTo>
                    <a:cubicBezTo>
                      <a:pt x="535" y="308"/>
                      <a:pt x="462" y="333"/>
                      <a:pt x="396" y="333"/>
                    </a:cubicBezTo>
                    <a:cubicBezTo>
                      <a:pt x="258" y="333"/>
                      <a:pt x="153" y="219"/>
                      <a:pt x="153" y="26"/>
                    </a:cubicBezTo>
                    <a:cubicBezTo>
                      <a:pt x="153" y="26"/>
                      <a:pt x="102" y="0"/>
                      <a:pt x="6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0"/>
              <p:cNvSpPr/>
              <p:nvPr/>
            </p:nvSpPr>
            <p:spPr>
              <a:xfrm>
                <a:off x="6478550" y="2774663"/>
                <a:ext cx="16425" cy="12975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19" extrusionOk="0">
                    <a:moveTo>
                      <a:pt x="134" y="1"/>
                    </a:moveTo>
                    <a:cubicBezTo>
                      <a:pt x="109" y="1"/>
                      <a:pt x="84" y="2"/>
                      <a:pt x="57" y="6"/>
                    </a:cubicBezTo>
                    <a:cubicBezTo>
                      <a:pt x="0" y="6"/>
                      <a:pt x="0" y="120"/>
                      <a:pt x="57" y="120"/>
                    </a:cubicBezTo>
                    <a:cubicBezTo>
                      <a:pt x="171" y="120"/>
                      <a:pt x="626" y="177"/>
                      <a:pt x="285" y="518"/>
                    </a:cubicBezTo>
                    <a:cubicBezTo>
                      <a:pt x="657" y="359"/>
                      <a:pt x="483" y="1"/>
                      <a:pt x="13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0"/>
              <p:cNvSpPr/>
              <p:nvPr/>
            </p:nvSpPr>
            <p:spPr>
              <a:xfrm>
                <a:off x="6454800" y="2762763"/>
                <a:ext cx="178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96" extrusionOk="0">
                    <a:moveTo>
                      <a:pt x="225" y="1"/>
                    </a:moveTo>
                    <a:cubicBezTo>
                      <a:pt x="162" y="1"/>
                      <a:pt x="99" y="25"/>
                      <a:pt x="40" y="84"/>
                    </a:cubicBezTo>
                    <a:cubicBezTo>
                      <a:pt x="0" y="124"/>
                      <a:pt x="17" y="164"/>
                      <a:pt x="50" y="164"/>
                    </a:cubicBezTo>
                    <a:cubicBezTo>
                      <a:pt x="64" y="164"/>
                      <a:pt x="81" y="157"/>
                      <a:pt x="97" y="141"/>
                    </a:cubicBezTo>
                    <a:cubicBezTo>
                      <a:pt x="145" y="112"/>
                      <a:pt x="191" y="99"/>
                      <a:pt x="236" y="99"/>
                    </a:cubicBezTo>
                    <a:cubicBezTo>
                      <a:pt x="453" y="99"/>
                      <a:pt x="619" y="407"/>
                      <a:pt x="666" y="596"/>
                    </a:cubicBezTo>
                    <a:cubicBezTo>
                      <a:pt x="711" y="370"/>
                      <a:pt x="469" y="1"/>
                      <a:pt x="22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0"/>
              <p:cNvSpPr/>
              <p:nvPr/>
            </p:nvSpPr>
            <p:spPr>
              <a:xfrm>
                <a:off x="6300800" y="2670988"/>
                <a:ext cx="839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357" extrusionOk="0">
                    <a:moveTo>
                      <a:pt x="1422" y="115"/>
                    </a:moveTo>
                    <a:cubicBezTo>
                      <a:pt x="1195" y="626"/>
                      <a:pt x="1081" y="626"/>
                      <a:pt x="854" y="570"/>
                    </a:cubicBezTo>
                    <a:cubicBezTo>
                      <a:pt x="228" y="456"/>
                      <a:pt x="0" y="1480"/>
                      <a:pt x="626" y="1480"/>
                    </a:cubicBezTo>
                    <a:cubicBezTo>
                      <a:pt x="455" y="1764"/>
                      <a:pt x="285" y="2105"/>
                      <a:pt x="512" y="2447"/>
                    </a:cubicBezTo>
                    <a:cubicBezTo>
                      <a:pt x="683" y="2674"/>
                      <a:pt x="1138" y="2845"/>
                      <a:pt x="1365" y="2560"/>
                    </a:cubicBezTo>
                    <a:cubicBezTo>
                      <a:pt x="1252" y="3357"/>
                      <a:pt x="3072" y="2959"/>
                      <a:pt x="2560" y="2276"/>
                    </a:cubicBezTo>
                    <a:cubicBezTo>
                      <a:pt x="3356" y="2276"/>
                      <a:pt x="3015" y="911"/>
                      <a:pt x="2332" y="1195"/>
                    </a:cubicBezTo>
                    <a:lnTo>
                      <a:pt x="2332" y="1195"/>
                    </a:lnTo>
                    <a:cubicBezTo>
                      <a:pt x="2674" y="911"/>
                      <a:pt x="2162" y="513"/>
                      <a:pt x="2105" y="683"/>
                    </a:cubicBezTo>
                    <a:cubicBezTo>
                      <a:pt x="2048" y="797"/>
                      <a:pt x="2162" y="570"/>
                      <a:pt x="2105" y="456"/>
                    </a:cubicBezTo>
                    <a:cubicBezTo>
                      <a:pt x="2105" y="342"/>
                      <a:pt x="1991" y="285"/>
                      <a:pt x="1821" y="171"/>
                    </a:cubicBezTo>
                    <a:cubicBezTo>
                      <a:pt x="1593" y="115"/>
                      <a:pt x="1479" y="1"/>
                      <a:pt x="1422" y="115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0"/>
              <p:cNvSpPr/>
              <p:nvPr/>
            </p:nvSpPr>
            <p:spPr>
              <a:xfrm>
                <a:off x="6300800" y="2670988"/>
                <a:ext cx="839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3357" fill="none" extrusionOk="0">
                    <a:moveTo>
                      <a:pt x="1422" y="115"/>
                    </a:moveTo>
                    <a:cubicBezTo>
                      <a:pt x="1195" y="626"/>
                      <a:pt x="1081" y="626"/>
                      <a:pt x="854" y="570"/>
                    </a:cubicBezTo>
                    <a:cubicBezTo>
                      <a:pt x="228" y="456"/>
                      <a:pt x="0" y="1480"/>
                      <a:pt x="626" y="1480"/>
                    </a:cubicBezTo>
                    <a:cubicBezTo>
                      <a:pt x="455" y="1764"/>
                      <a:pt x="285" y="2105"/>
                      <a:pt x="512" y="2447"/>
                    </a:cubicBezTo>
                    <a:cubicBezTo>
                      <a:pt x="683" y="2674"/>
                      <a:pt x="1138" y="2845"/>
                      <a:pt x="1365" y="2560"/>
                    </a:cubicBezTo>
                    <a:cubicBezTo>
                      <a:pt x="1252" y="3357"/>
                      <a:pt x="3072" y="2959"/>
                      <a:pt x="2560" y="2276"/>
                    </a:cubicBezTo>
                    <a:cubicBezTo>
                      <a:pt x="3356" y="2276"/>
                      <a:pt x="3015" y="911"/>
                      <a:pt x="2332" y="1195"/>
                    </a:cubicBezTo>
                    <a:lnTo>
                      <a:pt x="2332" y="1195"/>
                    </a:lnTo>
                    <a:cubicBezTo>
                      <a:pt x="2674" y="911"/>
                      <a:pt x="2162" y="513"/>
                      <a:pt x="2105" y="683"/>
                    </a:cubicBezTo>
                    <a:cubicBezTo>
                      <a:pt x="2048" y="797"/>
                      <a:pt x="2162" y="570"/>
                      <a:pt x="2105" y="456"/>
                    </a:cubicBezTo>
                    <a:cubicBezTo>
                      <a:pt x="2105" y="342"/>
                      <a:pt x="1991" y="285"/>
                      <a:pt x="1821" y="171"/>
                    </a:cubicBezTo>
                    <a:cubicBezTo>
                      <a:pt x="1593" y="115"/>
                      <a:pt x="1479" y="1"/>
                      <a:pt x="1422" y="115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0"/>
              <p:cNvSpPr/>
              <p:nvPr/>
            </p:nvSpPr>
            <p:spPr>
              <a:xfrm>
                <a:off x="6325825" y="2721263"/>
                <a:ext cx="190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62" extrusionOk="0">
                    <a:moveTo>
                      <a:pt x="147" y="0"/>
                    </a:moveTo>
                    <a:cubicBezTo>
                      <a:pt x="127" y="0"/>
                      <a:pt x="104" y="14"/>
                      <a:pt x="80" y="37"/>
                    </a:cubicBezTo>
                    <a:cubicBezTo>
                      <a:pt x="1" y="354"/>
                      <a:pt x="225" y="561"/>
                      <a:pt x="465" y="561"/>
                    </a:cubicBezTo>
                    <a:cubicBezTo>
                      <a:pt x="569" y="561"/>
                      <a:pt x="676" y="522"/>
                      <a:pt x="763" y="436"/>
                    </a:cubicBezTo>
                    <a:lnTo>
                      <a:pt x="763" y="436"/>
                    </a:lnTo>
                    <a:cubicBezTo>
                      <a:pt x="677" y="487"/>
                      <a:pt x="587" y="512"/>
                      <a:pt x="504" y="512"/>
                    </a:cubicBezTo>
                    <a:cubicBezTo>
                      <a:pt x="309" y="512"/>
                      <a:pt x="154" y="373"/>
                      <a:pt x="194" y="94"/>
                    </a:cubicBezTo>
                    <a:cubicBezTo>
                      <a:pt x="194" y="28"/>
                      <a:pt x="174" y="0"/>
                      <a:pt x="14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0"/>
              <p:cNvSpPr/>
              <p:nvPr/>
            </p:nvSpPr>
            <p:spPr>
              <a:xfrm>
                <a:off x="6314500" y="2698838"/>
                <a:ext cx="119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25" extrusionOk="0">
                    <a:moveTo>
                      <a:pt x="260" y="1"/>
                    </a:moveTo>
                    <a:cubicBezTo>
                      <a:pt x="254" y="1"/>
                      <a:pt x="249" y="8"/>
                      <a:pt x="249" y="24"/>
                    </a:cubicBezTo>
                    <a:cubicBezTo>
                      <a:pt x="1" y="173"/>
                      <a:pt x="99" y="625"/>
                      <a:pt x="354" y="625"/>
                    </a:cubicBezTo>
                    <a:cubicBezTo>
                      <a:pt x="392" y="625"/>
                      <a:pt x="432" y="615"/>
                      <a:pt x="476" y="593"/>
                    </a:cubicBezTo>
                    <a:cubicBezTo>
                      <a:pt x="192" y="536"/>
                      <a:pt x="135" y="252"/>
                      <a:pt x="306" y="81"/>
                    </a:cubicBezTo>
                    <a:cubicBezTo>
                      <a:pt x="306" y="41"/>
                      <a:pt x="277" y="1"/>
                      <a:pt x="26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0"/>
              <p:cNvSpPr/>
              <p:nvPr/>
            </p:nvSpPr>
            <p:spPr>
              <a:xfrm>
                <a:off x="6354825" y="2717913"/>
                <a:ext cx="133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88" extrusionOk="0">
                    <a:moveTo>
                      <a:pt x="228" y="1"/>
                    </a:moveTo>
                    <a:cubicBezTo>
                      <a:pt x="228" y="1"/>
                      <a:pt x="171" y="1"/>
                      <a:pt x="171" y="58"/>
                    </a:cubicBezTo>
                    <a:cubicBezTo>
                      <a:pt x="285" y="228"/>
                      <a:pt x="513" y="513"/>
                      <a:pt x="58" y="513"/>
                    </a:cubicBezTo>
                    <a:cubicBezTo>
                      <a:pt x="58" y="513"/>
                      <a:pt x="1" y="513"/>
                      <a:pt x="58" y="570"/>
                    </a:cubicBezTo>
                    <a:cubicBezTo>
                      <a:pt x="101" y="582"/>
                      <a:pt x="141" y="588"/>
                      <a:pt x="177" y="588"/>
                    </a:cubicBezTo>
                    <a:cubicBezTo>
                      <a:pt x="475" y="588"/>
                      <a:pt x="533" y="204"/>
                      <a:pt x="22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0"/>
              <p:cNvSpPr/>
              <p:nvPr/>
            </p:nvSpPr>
            <p:spPr>
              <a:xfrm>
                <a:off x="6349150" y="2693738"/>
                <a:ext cx="1282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823" extrusionOk="0">
                    <a:moveTo>
                      <a:pt x="57" y="1"/>
                    </a:moveTo>
                    <a:cubicBezTo>
                      <a:pt x="57" y="1"/>
                      <a:pt x="0" y="58"/>
                      <a:pt x="57" y="58"/>
                    </a:cubicBezTo>
                    <a:cubicBezTo>
                      <a:pt x="398" y="172"/>
                      <a:pt x="285" y="570"/>
                      <a:pt x="171" y="797"/>
                    </a:cubicBezTo>
                    <a:cubicBezTo>
                      <a:pt x="398" y="627"/>
                      <a:pt x="512" y="1"/>
                      <a:pt x="57" y="1"/>
                    </a:cubicBezTo>
                    <a:close/>
                    <a:moveTo>
                      <a:pt x="171" y="797"/>
                    </a:moveTo>
                    <a:cubicBezTo>
                      <a:pt x="133" y="797"/>
                      <a:pt x="146" y="822"/>
                      <a:pt x="158" y="822"/>
                    </a:cubicBezTo>
                    <a:cubicBezTo>
                      <a:pt x="165" y="822"/>
                      <a:pt x="171" y="816"/>
                      <a:pt x="171" y="79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0"/>
              <p:cNvSpPr/>
              <p:nvPr/>
            </p:nvSpPr>
            <p:spPr>
              <a:xfrm>
                <a:off x="6009275" y="2511738"/>
                <a:ext cx="739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812" extrusionOk="0">
                    <a:moveTo>
                      <a:pt x="2162" y="512"/>
                    </a:moveTo>
                    <a:cubicBezTo>
                      <a:pt x="1707" y="796"/>
                      <a:pt x="1650" y="740"/>
                      <a:pt x="1423" y="512"/>
                    </a:cubicBezTo>
                    <a:cubicBezTo>
                      <a:pt x="1025" y="0"/>
                      <a:pt x="228" y="683"/>
                      <a:pt x="740" y="1081"/>
                    </a:cubicBezTo>
                    <a:cubicBezTo>
                      <a:pt x="399" y="1195"/>
                      <a:pt x="58" y="1365"/>
                      <a:pt x="58" y="1763"/>
                    </a:cubicBezTo>
                    <a:cubicBezTo>
                      <a:pt x="1" y="2048"/>
                      <a:pt x="285" y="2503"/>
                      <a:pt x="626" y="2389"/>
                    </a:cubicBezTo>
                    <a:cubicBezTo>
                      <a:pt x="58" y="2958"/>
                      <a:pt x="1707" y="3811"/>
                      <a:pt x="1707" y="2901"/>
                    </a:cubicBezTo>
                    <a:cubicBezTo>
                      <a:pt x="2390" y="3413"/>
                      <a:pt x="2959" y="2105"/>
                      <a:pt x="2219" y="1877"/>
                    </a:cubicBezTo>
                    <a:lnTo>
                      <a:pt x="2219" y="1877"/>
                    </a:lnTo>
                    <a:cubicBezTo>
                      <a:pt x="2674" y="1934"/>
                      <a:pt x="2560" y="1308"/>
                      <a:pt x="2390" y="1365"/>
                    </a:cubicBezTo>
                    <a:cubicBezTo>
                      <a:pt x="2276" y="1422"/>
                      <a:pt x="2447" y="1308"/>
                      <a:pt x="2560" y="1195"/>
                    </a:cubicBezTo>
                    <a:cubicBezTo>
                      <a:pt x="2560" y="1138"/>
                      <a:pt x="2560" y="967"/>
                      <a:pt x="2447" y="853"/>
                    </a:cubicBezTo>
                    <a:cubicBezTo>
                      <a:pt x="2333" y="626"/>
                      <a:pt x="2276" y="455"/>
                      <a:pt x="2219" y="512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0"/>
              <p:cNvSpPr/>
              <p:nvPr/>
            </p:nvSpPr>
            <p:spPr>
              <a:xfrm>
                <a:off x="6009275" y="2511738"/>
                <a:ext cx="739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812" fill="none" extrusionOk="0">
                    <a:moveTo>
                      <a:pt x="2162" y="512"/>
                    </a:moveTo>
                    <a:cubicBezTo>
                      <a:pt x="1707" y="796"/>
                      <a:pt x="1650" y="740"/>
                      <a:pt x="1423" y="512"/>
                    </a:cubicBezTo>
                    <a:cubicBezTo>
                      <a:pt x="1025" y="0"/>
                      <a:pt x="228" y="683"/>
                      <a:pt x="740" y="1081"/>
                    </a:cubicBezTo>
                    <a:cubicBezTo>
                      <a:pt x="399" y="1195"/>
                      <a:pt x="58" y="1365"/>
                      <a:pt x="58" y="1763"/>
                    </a:cubicBezTo>
                    <a:cubicBezTo>
                      <a:pt x="1" y="2048"/>
                      <a:pt x="285" y="2503"/>
                      <a:pt x="626" y="2389"/>
                    </a:cubicBezTo>
                    <a:cubicBezTo>
                      <a:pt x="58" y="2958"/>
                      <a:pt x="1707" y="3811"/>
                      <a:pt x="1707" y="2901"/>
                    </a:cubicBezTo>
                    <a:cubicBezTo>
                      <a:pt x="2390" y="3413"/>
                      <a:pt x="2959" y="2105"/>
                      <a:pt x="2219" y="1877"/>
                    </a:cubicBezTo>
                    <a:lnTo>
                      <a:pt x="2219" y="1877"/>
                    </a:lnTo>
                    <a:cubicBezTo>
                      <a:pt x="2674" y="1934"/>
                      <a:pt x="2560" y="1308"/>
                      <a:pt x="2390" y="1365"/>
                    </a:cubicBezTo>
                    <a:cubicBezTo>
                      <a:pt x="2276" y="1422"/>
                      <a:pt x="2447" y="1308"/>
                      <a:pt x="2560" y="1195"/>
                    </a:cubicBezTo>
                    <a:cubicBezTo>
                      <a:pt x="2560" y="1138"/>
                      <a:pt x="2560" y="967"/>
                      <a:pt x="2447" y="853"/>
                    </a:cubicBezTo>
                    <a:cubicBezTo>
                      <a:pt x="2333" y="626"/>
                      <a:pt x="2276" y="455"/>
                      <a:pt x="2219" y="512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0"/>
              <p:cNvSpPr/>
              <p:nvPr/>
            </p:nvSpPr>
            <p:spPr>
              <a:xfrm>
                <a:off x="6018325" y="2556838"/>
                <a:ext cx="16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61" extrusionOk="0">
                    <a:moveTo>
                      <a:pt x="410" y="1"/>
                    </a:moveTo>
                    <a:cubicBezTo>
                      <a:pt x="400" y="1"/>
                      <a:pt x="389" y="5"/>
                      <a:pt x="378" y="16"/>
                    </a:cubicBezTo>
                    <a:cubicBezTo>
                      <a:pt x="1" y="286"/>
                      <a:pt x="186" y="760"/>
                      <a:pt x="594" y="760"/>
                    </a:cubicBezTo>
                    <a:cubicBezTo>
                      <a:pt x="616" y="760"/>
                      <a:pt x="639" y="759"/>
                      <a:pt x="663" y="756"/>
                    </a:cubicBezTo>
                    <a:cubicBezTo>
                      <a:pt x="378" y="699"/>
                      <a:pt x="94" y="358"/>
                      <a:pt x="435" y="130"/>
                    </a:cubicBezTo>
                    <a:cubicBezTo>
                      <a:pt x="481" y="84"/>
                      <a:pt x="453" y="1"/>
                      <a:pt x="41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0"/>
              <p:cNvSpPr/>
              <p:nvPr/>
            </p:nvSpPr>
            <p:spPr>
              <a:xfrm>
                <a:off x="6022550" y="2534388"/>
                <a:ext cx="152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73" extrusionOk="0">
                    <a:moveTo>
                      <a:pt x="503" y="0"/>
                    </a:moveTo>
                    <a:cubicBezTo>
                      <a:pt x="189" y="0"/>
                      <a:pt x="1" y="519"/>
                      <a:pt x="380" y="573"/>
                    </a:cubicBezTo>
                    <a:cubicBezTo>
                      <a:pt x="152" y="345"/>
                      <a:pt x="266" y="118"/>
                      <a:pt x="550" y="61"/>
                    </a:cubicBezTo>
                    <a:cubicBezTo>
                      <a:pt x="607" y="61"/>
                      <a:pt x="550" y="4"/>
                      <a:pt x="550" y="4"/>
                    </a:cubicBezTo>
                    <a:cubicBezTo>
                      <a:pt x="534" y="1"/>
                      <a:pt x="518" y="0"/>
                      <a:pt x="50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0"/>
              <p:cNvSpPr/>
              <p:nvPr/>
            </p:nvSpPr>
            <p:spPr>
              <a:xfrm>
                <a:off x="6043400" y="2573238"/>
                <a:ext cx="147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494" extrusionOk="0">
                    <a:moveTo>
                      <a:pt x="456" y="0"/>
                    </a:moveTo>
                    <a:cubicBezTo>
                      <a:pt x="427" y="0"/>
                      <a:pt x="399" y="14"/>
                      <a:pt x="399" y="43"/>
                    </a:cubicBezTo>
                    <a:cubicBezTo>
                      <a:pt x="446" y="231"/>
                      <a:pt x="376" y="342"/>
                      <a:pt x="189" y="342"/>
                    </a:cubicBezTo>
                    <a:cubicBezTo>
                      <a:pt x="150" y="342"/>
                      <a:pt x="107" y="337"/>
                      <a:pt x="58" y="327"/>
                    </a:cubicBezTo>
                    <a:lnTo>
                      <a:pt x="1" y="327"/>
                    </a:lnTo>
                    <a:cubicBezTo>
                      <a:pt x="98" y="443"/>
                      <a:pt x="201" y="494"/>
                      <a:pt x="291" y="494"/>
                    </a:cubicBezTo>
                    <a:cubicBezTo>
                      <a:pt x="465" y="494"/>
                      <a:pt x="588" y="305"/>
                      <a:pt x="513" y="43"/>
                    </a:cubicBezTo>
                    <a:cubicBezTo>
                      <a:pt x="513" y="14"/>
                      <a:pt x="484" y="0"/>
                      <a:pt x="45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0"/>
              <p:cNvSpPr/>
              <p:nvPr/>
            </p:nvSpPr>
            <p:spPr>
              <a:xfrm>
                <a:off x="6051950" y="2548688"/>
                <a:ext cx="199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41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455" y="1"/>
                      <a:pt x="398" y="1"/>
                      <a:pt x="398" y="58"/>
                    </a:cubicBezTo>
                    <a:cubicBezTo>
                      <a:pt x="569" y="342"/>
                      <a:pt x="228" y="570"/>
                      <a:pt x="0" y="684"/>
                    </a:cubicBezTo>
                    <a:cubicBezTo>
                      <a:pt x="0" y="684"/>
                      <a:pt x="0" y="740"/>
                      <a:pt x="0" y="740"/>
                    </a:cubicBezTo>
                    <a:cubicBezTo>
                      <a:pt x="341" y="740"/>
                      <a:pt x="796" y="285"/>
                      <a:pt x="45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0"/>
              <p:cNvSpPr/>
              <p:nvPr/>
            </p:nvSpPr>
            <p:spPr>
              <a:xfrm>
                <a:off x="6024925" y="2415038"/>
                <a:ext cx="782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300" extrusionOk="0">
                    <a:moveTo>
                      <a:pt x="1764" y="114"/>
                    </a:moveTo>
                    <a:cubicBezTo>
                      <a:pt x="1422" y="512"/>
                      <a:pt x="1366" y="512"/>
                      <a:pt x="1081" y="341"/>
                    </a:cubicBezTo>
                    <a:cubicBezTo>
                      <a:pt x="512" y="57"/>
                      <a:pt x="0" y="1024"/>
                      <a:pt x="683" y="1195"/>
                    </a:cubicBezTo>
                    <a:cubicBezTo>
                      <a:pt x="399" y="1422"/>
                      <a:pt x="171" y="1707"/>
                      <a:pt x="285" y="2048"/>
                    </a:cubicBezTo>
                    <a:cubicBezTo>
                      <a:pt x="342" y="2332"/>
                      <a:pt x="740" y="2674"/>
                      <a:pt x="1024" y="2389"/>
                    </a:cubicBezTo>
                    <a:cubicBezTo>
                      <a:pt x="740" y="3186"/>
                      <a:pt x="2560" y="3299"/>
                      <a:pt x="2276" y="2503"/>
                    </a:cubicBezTo>
                    <a:cubicBezTo>
                      <a:pt x="3072" y="2730"/>
                      <a:pt x="3129" y="1308"/>
                      <a:pt x="2333" y="1365"/>
                    </a:cubicBezTo>
                    <a:lnTo>
                      <a:pt x="2333" y="1365"/>
                    </a:lnTo>
                    <a:cubicBezTo>
                      <a:pt x="2731" y="1195"/>
                      <a:pt x="2389" y="683"/>
                      <a:pt x="2276" y="796"/>
                    </a:cubicBezTo>
                    <a:cubicBezTo>
                      <a:pt x="2219" y="910"/>
                      <a:pt x="2333" y="740"/>
                      <a:pt x="2389" y="626"/>
                    </a:cubicBezTo>
                    <a:cubicBezTo>
                      <a:pt x="2389" y="512"/>
                      <a:pt x="2276" y="398"/>
                      <a:pt x="2162" y="285"/>
                    </a:cubicBezTo>
                    <a:cubicBezTo>
                      <a:pt x="1991" y="114"/>
                      <a:pt x="1877" y="0"/>
                      <a:pt x="1821" y="114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0"/>
              <p:cNvSpPr/>
              <p:nvPr/>
            </p:nvSpPr>
            <p:spPr>
              <a:xfrm>
                <a:off x="6024925" y="2415038"/>
                <a:ext cx="78225" cy="8250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3300" fill="none" extrusionOk="0">
                    <a:moveTo>
                      <a:pt x="1764" y="114"/>
                    </a:moveTo>
                    <a:cubicBezTo>
                      <a:pt x="1422" y="512"/>
                      <a:pt x="1366" y="512"/>
                      <a:pt x="1081" y="341"/>
                    </a:cubicBezTo>
                    <a:cubicBezTo>
                      <a:pt x="512" y="57"/>
                      <a:pt x="0" y="1024"/>
                      <a:pt x="683" y="1195"/>
                    </a:cubicBezTo>
                    <a:cubicBezTo>
                      <a:pt x="399" y="1422"/>
                      <a:pt x="171" y="1707"/>
                      <a:pt x="285" y="2048"/>
                    </a:cubicBezTo>
                    <a:cubicBezTo>
                      <a:pt x="342" y="2332"/>
                      <a:pt x="740" y="2674"/>
                      <a:pt x="1024" y="2389"/>
                    </a:cubicBezTo>
                    <a:cubicBezTo>
                      <a:pt x="740" y="3186"/>
                      <a:pt x="2560" y="3299"/>
                      <a:pt x="2276" y="2503"/>
                    </a:cubicBezTo>
                    <a:cubicBezTo>
                      <a:pt x="3072" y="2730"/>
                      <a:pt x="3129" y="1308"/>
                      <a:pt x="2333" y="1365"/>
                    </a:cubicBezTo>
                    <a:lnTo>
                      <a:pt x="2333" y="1365"/>
                    </a:lnTo>
                    <a:cubicBezTo>
                      <a:pt x="2731" y="1195"/>
                      <a:pt x="2389" y="683"/>
                      <a:pt x="2276" y="796"/>
                    </a:cubicBezTo>
                    <a:cubicBezTo>
                      <a:pt x="2219" y="910"/>
                      <a:pt x="2333" y="740"/>
                      <a:pt x="2389" y="626"/>
                    </a:cubicBezTo>
                    <a:cubicBezTo>
                      <a:pt x="2389" y="512"/>
                      <a:pt x="2276" y="398"/>
                      <a:pt x="2162" y="285"/>
                    </a:cubicBezTo>
                    <a:cubicBezTo>
                      <a:pt x="1991" y="114"/>
                      <a:pt x="1877" y="0"/>
                      <a:pt x="1821" y="114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0"/>
              <p:cNvSpPr/>
              <p:nvPr/>
            </p:nvSpPr>
            <p:spPr>
              <a:xfrm>
                <a:off x="6041850" y="2461363"/>
                <a:ext cx="20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639" extrusionOk="0">
                    <a:moveTo>
                      <a:pt x="292" y="1"/>
                    </a:moveTo>
                    <a:cubicBezTo>
                      <a:pt x="272" y="1"/>
                      <a:pt x="250" y="8"/>
                      <a:pt x="233" y="24"/>
                    </a:cubicBezTo>
                    <a:cubicBezTo>
                      <a:pt x="1" y="350"/>
                      <a:pt x="263" y="638"/>
                      <a:pt x="585" y="638"/>
                    </a:cubicBezTo>
                    <a:cubicBezTo>
                      <a:pt x="656" y="638"/>
                      <a:pt x="730" y="624"/>
                      <a:pt x="802" y="593"/>
                    </a:cubicBezTo>
                    <a:cubicBezTo>
                      <a:pt x="802" y="593"/>
                      <a:pt x="802" y="536"/>
                      <a:pt x="802" y="536"/>
                    </a:cubicBezTo>
                    <a:cubicBezTo>
                      <a:pt x="742" y="556"/>
                      <a:pt x="683" y="566"/>
                      <a:pt x="629" y="566"/>
                    </a:cubicBezTo>
                    <a:cubicBezTo>
                      <a:pt x="375" y="566"/>
                      <a:pt x="207" y="362"/>
                      <a:pt x="347" y="81"/>
                    </a:cubicBezTo>
                    <a:cubicBezTo>
                      <a:pt x="387" y="41"/>
                      <a:pt x="342" y="1"/>
                      <a:pt x="2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0"/>
              <p:cNvSpPr/>
              <p:nvPr/>
            </p:nvSpPr>
            <p:spPr>
              <a:xfrm>
                <a:off x="6039200" y="2436363"/>
                <a:ext cx="99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40" extrusionOk="0">
                    <a:moveTo>
                      <a:pt x="339" y="0"/>
                    </a:moveTo>
                    <a:cubicBezTo>
                      <a:pt x="26" y="105"/>
                      <a:pt x="1" y="640"/>
                      <a:pt x="306" y="640"/>
                    </a:cubicBezTo>
                    <a:cubicBezTo>
                      <a:pt x="333" y="640"/>
                      <a:pt x="363" y="635"/>
                      <a:pt x="396" y="626"/>
                    </a:cubicBezTo>
                    <a:cubicBezTo>
                      <a:pt x="112" y="512"/>
                      <a:pt x="112" y="228"/>
                      <a:pt x="339" y="114"/>
                    </a:cubicBezTo>
                    <a:cubicBezTo>
                      <a:pt x="396" y="57"/>
                      <a:pt x="339" y="0"/>
                      <a:pt x="33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0"/>
              <p:cNvSpPr/>
              <p:nvPr/>
            </p:nvSpPr>
            <p:spPr>
              <a:xfrm>
                <a:off x="6071850" y="2466213"/>
                <a:ext cx="142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24" extrusionOk="0">
                    <a:moveTo>
                      <a:pt x="342" y="1"/>
                    </a:moveTo>
                    <a:cubicBezTo>
                      <a:pt x="342" y="1"/>
                      <a:pt x="285" y="1"/>
                      <a:pt x="285" y="58"/>
                    </a:cubicBezTo>
                    <a:cubicBezTo>
                      <a:pt x="333" y="154"/>
                      <a:pt x="462" y="494"/>
                      <a:pt x="192" y="494"/>
                    </a:cubicBezTo>
                    <a:cubicBezTo>
                      <a:pt x="143" y="494"/>
                      <a:pt x="80" y="482"/>
                      <a:pt x="0" y="456"/>
                    </a:cubicBezTo>
                    <a:lnTo>
                      <a:pt x="0" y="456"/>
                    </a:lnTo>
                    <a:cubicBezTo>
                      <a:pt x="83" y="503"/>
                      <a:pt x="158" y="523"/>
                      <a:pt x="223" y="523"/>
                    </a:cubicBezTo>
                    <a:cubicBezTo>
                      <a:pt x="471" y="523"/>
                      <a:pt x="567" y="226"/>
                      <a:pt x="34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0"/>
              <p:cNvSpPr/>
              <p:nvPr/>
            </p:nvSpPr>
            <p:spPr>
              <a:xfrm>
                <a:off x="6074700" y="2440638"/>
                <a:ext cx="1425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570" h="797" extrusionOk="0">
                    <a:moveTo>
                      <a:pt x="171" y="0"/>
                    </a:moveTo>
                    <a:cubicBezTo>
                      <a:pt x="114" y="0"/>
                      <a:pt x="57" y="57"/>
                      <a:pt x="114" y="57"/>
                    </a:cubicBezTo>
                    <a:cubicBezTo>
                      <a:pt x="398" y="284"/>
                      <a:pt x="171" y="626"/>
                      <a:pt x="0" y="796"/>
                    </a:cubicBezTo>
                    <a:cubicBezTo>
                      <a:pt x="285" y="683"/>
                      <a:pt x="569" y="114"/>
                      <a:pt x="17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0"/>
              <p:cNvSpPr/>
              <p:nvPr/>
            </p:nvSpPr>
            <p:spPr>
              <a:xfrm>
                <a:off x="6278050" y="2722188"/>
                <a:ext cx="125150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6429" extrusionOk="0">
                    <a:moveTo>
                      <a:pt x="3470" y="797"/>
                    </a:moveTo>
                    <a:cubicBezTo>
                      <a:pt x="2731" y="1252"/>
                      <a:pt x="2560" y="1195"/>
                      <a:pt x="2219" y="797"/>
                    </a:cubicBezTo>
                    <a:cubicBezTo>
                      <a:pt x="1479" y="0"/>
                      <a:pt x="171" y="1309"/>
                      <a:pt x="1081" y="1934"/>
                    </a:cubicBezTo>
                    <a:cubicBezTo>
                      <a:pt x="512" y="2105"/>
                      <a:pt x="0" y="2503"/>
                      <a:pt x="0" y="3129"/>
                    </a:cubicBezTo>
                    <a:cubicBezTo>
                      <a:pt x="0" y="3641"/>
                      <a:pt x="455" y="4380"/>
                      <a:pt x="1081" y="4096"/>
                    </a:cubicBezTo>
                    <a:cubicBezTo>
                      <a:pt x="114" y="5234"/>
                      <a:pt x="3072" y="6428"/>
                      <a:pt x="3015" y="4892"/>
                    </a:cubicBezTo>
                    <a:cubicBezTo>
                      <a:pt x="4209" y="5689"/>
                      <a:pt x="5006" y="3413"/>
                      <a:pt x="3754" y="3129"/>
                    </a:cubicBezTo>
                    <a:lnTo>
                      <a:pt x="3754" y="3129"/>
                    </a:lnTo>
                    <a:cubicBezTo>
                      <a:pt x="4494" y="3129"/>
                      <a:pt x="4209" y="2048"/>
                      <a:pt x="3925" y="2219"/>
                    </a:cubicBezTo>
                    <a:cubicBezTo>
                      <a:pt x="3754" y="2333"/>
                      <a:pt x="4096" y="2162"/>
                      <a:pt x="4209" y="1934"/>
                    </a:cubicBezTo>
                    <a:cubicBezTo>
                      <a:pt x="4266" y="1821"/>
                      <a:pt x="4153" y="1536"/>
                      <a:pt x="3982" y="1252"/>
                    </a:cubicBezTo>
                    <a:cubicBezTo>
                      <a:pt x="3811" y="911"/>
                      <a:pt x="3697" y="626"/>
                      <a:pt x="3527" y="797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0"/>
              <p:cNvSpPr/>
              <p:nvPr/>
            </p:nvSpPr>
            <p:spPr>
              <a:xfrm>
                <a:off x="6278050" y="2722188"/>
                <a:ext cx="125150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6429" fill="none" extrusionOk="0">
                    <a:moveTo>
                      <a:pt x="3470" y="797"/>
                    </a:moveTo>
                    <a:cubicBezTo>
                      <a:pt x="2731" y="1252"/>
                      <a:pt x="2560" y="1195"/>
                      <a:pt x="2219" y="797"/>
                    </a:cubicBezTo>
                    <a:cubicBezTo>
                      <a:pt x="1479" y="0"/>
                      <a:pt x="171" y="1309"/>
                      <a:pt x="1081" y="1934"/>
                    </a:cubicBezTo>
                    <a:cubicBezTo>
                      <a:pt x="512" y="2105"/>
                      <a:pt x="0" y="2503"/>
                      <a:pt x="0" y="3129"/>
                    </a:cubicBezTo>
                    <a:cubicBezTo>
                      <a:pt x="0" y="3641"/>
                      <a:pt x="455" y="4380"/>
                      <a:pt x="1081" y="4096"/>
                    </a:cubicBezTo>
                    <a:cubicBezTo>
                      <a:pt x="114" y="5234"/>
                      <a:pt x="3072" y="6428"/>
                      <a:pt x="3015" y="4892"/>
                    </a:cubicBezTo>
                    <a:cubicBezTo>
                      <a:pt x="4209" y="5689"/>
                      <a:pt x="5006" y="3413"/>
                      <a:pt x="3754" y="3129"/>
                    </a:cubicBezTo>
                    <a:lnTo>
                      <a:pt x="3754" y="3129"/>
                    </a:lnTo>
                    <a:cubicBezTo>
                      <a:pt x="4494" y="3129"/>
                      <a:pt x="4209" y="2048"/>
                      <a:pt x="3925" y="2219"/>
                    </a:cubicBezTo>
                    <a:cubicBezTo>
                      <a:pt x="3754" y="2333"/>
                      <a:pt x="4096" y="2162"/>
                      <a:pt x="4209" y="1934"/>
                    </a:cubicBezTo>
                    <a:cubicBezTo>
                      <a:pt x="4266" y="1821"/>
                      <a:pt x="4153" y="1536"/>
                      <a:pt x="3982" y="1252"/>
                    </a:cubicBezTo>
                    <a:cubicBezTo>
                      <a:pt x="3811" y="911"/>
                      <a:pt x="3697" y="626"/>
                      <a:pt x="3527" y="797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0"/>
              <p:cNvSpPr/>
              <p:nvPr/>
            </p:nvSpPr>
            <p:spPr>
              <a:xfrm>
                <a:off x="6293275" y="2801813"/>
                <a:ext cx="2887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207" extrusionOk="0">
                    <a:moveTo>
                      <a:pt x="586" y="1"/>
                    </a:moveTo>
                    <a:cubicBezTo>
                      <a:pt x="1" y="479"/>
                      <a:pt x="360" y="1206"/>
                      <a:pt x="1014" y="1206"/>
                    </a:cubicBezTo>
                    <a:cubicBezTo>
                      <a:pt x="1059" y="1206"/>
                      <a:pt x="1106" y="1203"/>
                      <a:pt x="1155" y="1195"/>
                    </a:cubicBezTo>
                    <a:cubicBezTo>
                      <a:pt x="870" y="1195"/>
                      <a:pt x="699" y="1082"/>
                      <a:pt x="529" y="911"/>
                    </a:cubicBezTo>
                    <a:cubicBezTo>
                      <a:pt x="244" y="627"/>
                      <a:pt x="415" y="342"/>
                      <a:pt x="643" y="115"/>
                    </a:cubicBezTo>
                    <a:cubicBezTo>
                      <a:pt x="699" y="58"/>
                      <a:pt x="643" y="1"/>
                      <a:pt x="58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0"/>
              <p:cNvSpPr/>
              <p:nvPr/>
            </p:nvSpPr>
            <p:spPr>
              <a:xfrm>
                <a:off x="6298350" y="2761938"/>
                <a:ext cx="223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895" h="971" extrusionOk="0">
                    <a:moveTo>
                      <a:pt x="738" y="1"/>
                    </a:moveTo>
                    <a:cubicBezTo>
                      <a:pt x="253" y="1"/>
                      <a:pt x="1" y="915"/>
                      <a:pt x="553" y="970"/>
                    </a:cubicBezTo>
                    <a:cubicBezTo>
                      <a:pt x="155" y="686"/>
                      <a:pt x="326" y="174"/>
                      <a:pt x="838" y="60"/>
                    </a:cubicBezTo>
                    <a:cubicBezTo>
                      <a:pt x="895" y="60"/>
                      <a:pt x="838" y="3"/>
                      <a:pt x="781" y="3"/>
                    </a:cubicBezTo>
                    <a:cubicBezTo>
                      <a:pt x="766" y="2"/>
                      <a:pt x="752" y="1"/>
                      <a:pt x="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0"/>
              <p:cNvSpPr/>
              <p:nvPr/>
            </p:nvSpPr>
            <p:spPr>
              <a:xfrm>
                <a:off x="6337775" y="2826788"/>
                <a:ext cx="229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06" extrusionOk="0">
                    <a:moveTo>
                      <a:pt x="742" y="0"/>
                    </a:moveTo>
                    <a:cubicBezTo>
                      <a:pt x="708" y="0"/>
                      <a:pt x="683" y="26"/>
                      <a:pt x="683" y="26"/>
                    </a:cubicBezTo>
                    <a:cubicBezTo>
                      <a:pt x="724" y="355"/>
                      <a:pt x="616" y="715"/>
                      <a:pt x="359" y="715"/>
                    </a:cubicBezTo>
                    <a:cubicBezTo>
                      <a:pt x="261" y="715"/>
                      <a:pt x="141" y="663"/>
                      <a:pt x="0" y="538"/>
                    </a:cubicBezTo>
                    <a:cubicBezTo>
                      <a:pt x="0" y="538"/>
                      <a:pt x="0" y="538"/>
                      <a:pt x="0" y="594"/>
                    </a:cubicBezTo>
                    <a:cubicBezTo>
                      <a:pt x="132" y="743"/>
                      <a:pt x="269" y="805"/>
                      <a:pt x="392" y="805"/>
                    </a:cubicBezTo>
                    <a:cubicBezTo>
                      <a:pt x="695" y="805"/>
                      <a:pt x="918" y="430"/>
                      <a:pt x="797" y="26"/>
                    </a:cubicBezTo>
                    <a:cubicBezTo>
                      <a:pt x="778" y="7"/>
                      <a:pt x="759" y="0"/>
                      <a:pt x="74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0"/>
              <p:cNvSpPr/>
              <p:nvPr/>
            </p:nvSpPr>
            <p:spPr>
              <a:xfrm>
                <a:off x="6350575" y="2783338"/>
                <a:ext cx="3130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252" extrusionOk="0">
                    <a:moveTo>
                      <a:pt x="683" y="0"/>
                    </a:moveTo>
                    <a:cubicBezTo>
                      <a:pt x="626" y="0"/>
                      <a:pt x="569" y="57"/>
                      <a:pt x="626" y="57"/>
                    </a:cubicBezTo>
                    <a:cubicBezTo>
                      <a:pt x="1024" y="512"/>
                      <a:pt x="398" y="1024"/>
                      <a:pt x="0" y="1195"/>
                    </a:cubicBezTo>
                    <a:cubicBezTo>
                      <a:pt x="0" y="1195"/>
                      <a:pt x="0" y="1252"/>
                      <a:pt x="0" y="1252"/>
                    </a:cubicBezTo>
                    <a:cubicBezTo>
                      <a:pt x="512" y="1195"/>
                      <a:pt x="1252" y="455"/>
                      <a:pt x="6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0"/>
              <p:cNvSpPr/>
              <p:nvPr/>
            </p:nvSpPr>
            <p:spPr>
              <a:xfrm>
                <a:off x="6145800" y="2875763"/>
                <a:ext cx="1351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5575" extrusionOk="0">
                    <a:moveTo>
                      <a:pt x="2674" y="228"/>
                    </a:moveTo>
                    <a:cubicBezTo>
                      <a:pt x="2219" y="968"/>
                      <a:pt x="2048" y="968"/>
                      <a:pt x="1593" y="797"/>
                    </a:cubicBezTo>
                    <a:cubicBezTo>
                      <a:pt x="569" y="399"/>
                      <a:pt x="0" y="2162"/>
                      <a:pt x="1081" y="2276"/>
                    </a:cubicBezTo>
                    <a:cubicBezTo>
                      <a:pt x="683" y="2674"/>
                      <a:pt x="342" y="3243"/>
                      <a:pt x="626" y="3812"/>
                    </a:cubicBezTo>
                    <a:cubicBezTo>
                      <a:pt x="853" y="4267"/>
                      <a:pt x="1593" y="4722"/>
                      <a:pt x="1991" y="4210"/>
                    </a:cubicBezTo>
                    <a:cubicBezTo>
                      <a:pt x="1650" y="5575"/>
                      <a:pt x="4778" y="5347"/>
                      <a:pt x="4039" y="4039"/>
                    </a:cubicBezTo>
                    <a:cubicBezTo>
                      <a:pt x="5404" y="4267"/>
                      <a:pt x="5176" y="1878"/>
                      <a:pt x="3925" y="2162"/>
                    </a:cubicBezTo>
                    <a:lnTo>
                      <a:pt x="3925" y="2162"/>
                    </a:lnTo>
                    <a:cubicBezTo>
                      <a:pt x="4551" y="1821"/>
                      <a:pt x="3868" y="1024"/>
                      <a:pt x="3698" y="1252"/>
                    </a:cubicBezTo>
                    <a:cubicBezTo>
                      <a:pt x="3584" y="1480"/>
                      <a:pt x="3754" y="1138"/>
                      <a:pt x="3754" y="911"/>
                    </a:cubicBezTo>
                    <a:cubicBezTo>
                      <a:pt x="3811" y="797"/>
                      <a:pt x="3584" y="569"/>
                      <a:pt x="3356" y="456"/>
                    </a:cubicBezTo>
                    <a:cubicBezTo>
                      <a:pt x="3015" y="228"/>
                      <a:pt x="2787" y="1"/>
                      <a:pt x="2674" y="228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0"/>
              <p:cNvSpPr/>
              <p:nvPr/>
            </p:nvSpPr>
            <p:spPr>
              <a:xfrm>
                <a:off x="6145800" y="2875763"/>
                <a:ext cx="1351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5575" fill="none" extrusionOk="0">
                    <a:moveTo>
                      <a:pt x="2674" y="228"/>
                    </a:moveTo>
                    <a:cubicBezTo>
                      <a:pt x="2219" y="968"/>
                      <a:pt x="2048" y="968"/>
                      <a:pt x="1593" y="797"/>
                    </a:cubicBezTo>
                    <a:cubicBezTo>
                      <a:pt x="569" y="399"/>
                      <a:pt x="0" y="2162"/>
                      <a:pt x="1081" y="2276"/>
                    </a:cubicBezTo>
                    <a:cubicBezTo>
                      <a:pt x="683" y="2674"/>
                      <a:pt x="342" y="3243"/>
                      <a:pt x="626" y="3812"/>
                    </a:cubicBezTo>
                    <a:cubicBezTo>
                      <a:pt x="853" y="4267"/>
                      <a:pt x="1593" y="4722"/>
                      <a:pt x="1991" y="4210"/>
                    </a:cubicBezTo>
                    <a:cubicBezTo>
                      <a:pt x="1650" y="5575"/>
                      <a:pt x="4778" y="5347"/>
                      <a:pt x="4039" y="4039"/>
                    </a:cubicBezTo>
                    <a:cubicBezTo>
                      <a:pt x="5404" y="4267"/>
                      <a:pt x="5176" y="1878"/>
                      <a:pt x="3925" y="2162"/>
                    </a:cubicBezTo>
                    <a:lnTo>
                      <a:pt x="3925" y="2162"/>
                    </a:lnTo>
                    <a:cubicBezTo>
                      <a:pt x="4551" y="1821"/>
                      <a:pt x="3868" y="1024"/>
                      <a:pt x="3698" y="1252"/>
                    </a:cubicBezTo>
                    <a:cubicBezTo>
                      <a:pt x="3584" y="1480"/>
                      <a:pt x="3754" y="1138"/>
                      <a:pt x="3754" y="911"/>
                    </a:cubicBezTo>
                    <a:cubicBezTo>
                      <a:pt x="3811" y="797"/>
                      <a:pt x="3584" y="569"/>
                      <a:pt x="3356" y="456"/>
                    </a:cubicBezTo>
                    <a:cubicBezTo>
                      <a:pt x="3015" y="228"/>
                      <a:pt x="2787" y="1"/>
                      <a:pt x="2674" y="228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0"/>
              <p:cNvSpPr/>
              <p:nvPr/>
            </p:nvSpPr>
            <p:spPr>
              <a:xfrm>
                <a:off x="6180925" y="2959088"/>
                <a:ext cx="3315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960" extrusionOk="0">
                    <a:moveTo>
                      <a:pt x="350" y="0"/>
                    </a:moveTo>
                    <a:cubicBezTo>
                      <a:pt x="335" y="0"/>
                      <a:pt x="318" y="7"/>
                      <a:pt x="302" y="24"/>
                    </a:cubicBezTo>
                    <a:cubicBezTo>
                      <a:pt x="0" y="541"/>
                      <a:pt x="384" y="960"/>
                      <a:pt x="859" y="960"/>
                    </a:cubicBezTo>
                    <a:cubicBezTo>
                      <a:pt x="1012" y="960"/>
                      <a:pt x="1174" y="917"/>
                      <a:pt x="1326" y="820"/>
                    </a:cubicBezTo>
                    <a:cubicBezTo>
                      <a:pt x="1326" y="820"/>
                      <a:pt x="1326" y="763"/>
                      <a:pt x="1326" y="763"/>
                    </a:cubicBezTo>
                    <a:cubicBezTo>
                      <a:pt x="1185" y="833"/>
                      <a:pt x="1023" y="882"/>
                      <a:pt x="865" y="882"/>
                    </a:cubicBezTo>
                    <a:cubicBezTo>
                      <a:pt x="768" y="882"/>
                      <a:pt x="673" y="863"/>
                      <a:pt x="586" y="820"/>
                    </a:cubicBezTo>
                    <a:cubicBezTo>
                      <a:pt x="245" y="649"/>
                      <a:pt x="302" y="308"/>
                      <a:pt x="415" y="81"/>
                    </a:cubicBezTo>
                    <a:cubicBezTo>
                      <a:pt x="415" y="40"/>
                      <a:pt x="387" y="0"/>
                      <a:pt x="35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0"/>
              <p:cNvSpPr/>
              <p:nvPr/>
            </p:nvSpPr>
            <p:spPr>
              <a:xfrm>
                <a:off x="6169450" y="2918438"/>
                <a:ext cx="16175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1044" extrusionOk="0">
                    <a:moveTo>
                      <a:pt x="419" y="0"/>
                    </a:moveTo>
                    <a:cubicBezTo>
                      <a:pt x="1" y="209"/>
                      <a:pt x="112" y="1044"/>
                      <a:pt x="530" y="1044"/>
                    </a:cubicBezTo>
                    <a:cubicBezTo>
                      <a:pt x="567" y="1044"/>
                      <a:pt x="606" y="1038"/>
                      <a:pt x="647" y="1024"/>
                    </a:cubicBezTo>
                    <a:cubicBezTo>
                      <a:pt x="192" y="910"/>
                      <a:pt x="135" y="398"/>
                      <a:pt x="476" y="114"/>
                    </a:cubicBezTo>
                    <a:cubicBezTo>
                      <a:pt x="533" y="57"/>
                      <a:pt x="476" y="0"/>
                      <a:pt x="41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0"/>
              <p:cNvSpPr/>
              <p:nvPr/>
            </p:nvSpPr>
            <p:spPr>
              <a:xfrm>
                <a:off x="6231125" y="2959663"/>
                <a:ext cx="211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903" extrusionOk="0">
                    <a:moveTo>
                      <a:pt x="455" y="1"/>
                    </a:moveTo>
                    <a:cubicBezTo>
                      <a:pt x="455" y="1"/>
                      <a:pt x="398" y="58"/>
                      <a:pt x="398" y="58"/>
                    </a:cubicBezTo>
                    <a:cubicBezTo>
                      <a:pt x="595" y="402"/>
                      <a:pt x="622" y="831"/>
                      <a:pt x="258" y="831"/>
                    </a:cubicBezTo>
                    <a:cubicBezTo>
                      <a:pt x="201" y="831"/>
                      <a:pt x="134" y="820"/>
                      <a:pt x="57" y="797"/>
                    </a:cubicBezTo>
                    <a:cubicBezTo>
                      <a:pt x="0" y="797"/>
                      <a:pt x="0" y="854"/>
                      <a:pt x="0" y="854"/>
                    </a:cubicBezTo>
                    <a:cubicBezTo>
                      <a:pt x="92" y="887"/>
                      <a:pt x="176" y="902"/>
                      <a:pt x="251" y="902"/>
                    </a:cubicBezTo>
                    <a:cubicBezTo>
                      <a:pt x="693" y="902"/>
                      <a:pt x="844" y="389"/>
                      <a:pt x="45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0"/>
              <p:cNvSpPr/>
              <p:nvPr/>
            </p:nvSpPr>
            <p:spPr>
              <a:xfrm>
                <a:off x="6231125" y="2917013"/>
                <a:ext cx="185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366" extrusionOk="0">
                    <a:moveTo>
                      <a:pt x="57" y="0"/>
                    </a:moveTo>
                    <a:cubicBezTo>
                      <a:pt x="0" y="0"/>
                      <a:pt x="0" y="57"/>
                      <a:pt x="57" y="114"/>
                    </a:cubicBezTo>
                    <a:cubicBezTo>
                      <a:pt x="569" y="341"/>
                      <a:pt x="285" y="1024"/>
                      <a:pt x="0" y="1365"/>
                    </a:cubicBezTo>
                    <a:cubicBezTo>
                      <a:pt x="398" y="1138"/>
                      <a:pt x="740" y="114"/>
                      <a:pt x="5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0"/>
              <p:cNvSpPr/>
              <p:nvPr/>
            </p:nvSpPr>
            <p:spPr>
              <a:xfrm>
                <a:off x="5999325" y="2552963"/>
                <a:ext cx="1251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6372" extrusionOk="0">
                    <a:moveTo>
                      <a:pt x="3470" y="740"/>
                    </a:moveTo>
                    <a:cubicBezTo>
                      <a:pt x="2731" y="1252"/>
                      <a:pt x="2560" y="1138"/>
                      <a:pt x="2219" y="797"/>
                    </a:cubicBezTo>
                    <a:cubicBezTo>
                      <a:pt x="1479" y="1"/>
                      <a:pt x="171" y="1309"/>
                      <a:pt x="1081" y="1935"/>
                    </a:cubicBezTo>
                    <a:cubicBezTo>
                      <a:pt x="512" y="2105"/>
                      <a:pt x="1" y="2503"/>
                      <a:pt x="1" y="3129"/>
                    </a:cubicBezTo>
                    <a:cubicBezTo>
                      <a:pt x="1" y="3641"/>
                      <a:pt x="456" y="4380"/>
                      <a:pt x="1024" y="4096"/>
                    </a:cubicBezTo>
                    <a:cubicBezTo>
                      <a:pt x="114" y="5177"/>
                      <a:pt x="3072" y="6371"/>
                      <a:pt x="3015" y="4892"/>
                    </a:cubicBezTo>
                    <a:cubicBezTo>
                      <a:pt x="4153" y="5689"/>
                      <a:pt x="5006" y="3413"/>
                      <a:pt x="3698" y="3129"/>
                    </a:cubicBezTo>
                    <a:lnTo>
                      <a:pt x="3698" y="3129"/>
                    </a:lnTo>
                    <a:cubicBezTo>
                      <a:pt x="4494" y="3072"/>
                      <a:pt x="4210" y="2048"/>
                      <a:pt x="3925" y="2162"/>
                    </a:cubicBezTo>
                    <a:cubicBezTo>
                      <a:pt x="3755" y="2276"/>
                      <a:pt x="4039" y="2105"/>
                      <a:pt x="4153" y="1878"/>
                    </a:cubicBezTo>
                    <a:cubicBezTo>
                      <a:pt x="4267" y="1764"/>
                      <a:pt x="4153" y="1480"/>
                      <a:pt x="3982" y="1252"/>
                    </a:cubicBezTo>
                    <a:cubicBezTo>
                      <a:pt x="3812" y="911"/>
                      <a:pt x="3698" y="626"/>
                      <a:pt x="3527" y="740"/>
                    </a:cubicBezTo>
                  </a:path>
                </a:pathLst>
              </a:custGeom>
              <a:solidFill>
                <a:srgbClr val="DCE5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0"/>
              <p:cNvSpPr/>
              <p:nvPr/>
            </p:nvSpPr>
            <p:spPr>
              <a:xfrm>
                <a:off x="5999325" y="2552963"/>
                <a:ext cx="125175" cy="159300"/>
              </a:xfrm>
              <a:custGeom>
                <a:avLst/>
                <a:gdLst/>
                <a:ahLst/>
                <a:cxnLst/>
                <a:rect l="l" t="t" r="r" b="b"/>
                <a:pathLst>
                  <a:path w="5007" h="6372" fill="none" extrusionOk="0">
                    <a:moveTo>
                      <a:pt x="3470" y="740"/>
                    </a:moveTo>
                    <a:cubicBezTo>
                      <a:pt x="2731" y="1252"/>
                      <a:pt x="2560" y="1138"/>
                      <a:pt x="2219" y="797"/>
                    </a:cubicBezTo>
                    <a:cubicBezTo>
                      <a:pt x="1479" y="1"/>
                      <a:pt x="171" y="1309"/>
                      <a:pt x="1081" y="1935"/>
                    </a:cubicBezTo>
                    <a:cubicBezTo>
                      <a:pt x="512" y="2105"/>
                      <a:pt x="1" y="2503"/>
                      <a:pt x="1" y="3129"/>
                    </a:cubicBezTo>
                    <a:cubicBezTo>
                      <a:pt x="1" y="3641"/>
                      <a:pt x="456" y="4380"/>
                      <a:pt x="1024" y="4096"/>
                    </a:cubicBezTo>
                    <a:cubicBezTo>
                      <a:pt x="114" y="5177"/>
                      <a:pt x="3072" y="6371"/>
                      <a:pt x="3015" y="4892"/>
                    </a:cubicBezTo>
                    <a:cubicBezTo>
                      <a:pt x="4153" y="5689"/>
                      <a:pt x="5006" y="3413"/>
                      <a:pt x="3698" y="3129"/>
                    </a:cubicBezTo>
                    <a:lnTo>
                      <a:pt x="3698" y="3129"/>
                    </a:lnTo>
                    <a:cubicBezTo>
                      <a:pt x="4494" y="3072"/>
                      <a:pt x="4210" y="2048"/>
                      <a:pt x="3925" y="2162"/>
                    </a:cubicBezTo>
                    <a:cubicBezTo>
                      <a:pt x="3755" y="2276"/>
                      <a:pt x="4039" y="2105"/>
                      <a:pt x="4153" y="1878"/>
                    </a:cubicBezTo>
                    <a:cubicBezTo>
                      <a:pt x="4267" y="1764"/>
                      <a:pt x="4153" y="1480"/>
                      <a:pt x="3982" y="1252"/>
                    </a:cubicBezTo>
                    <a:cubicBezTo>
                      <a:pt x="3812" y="911"/>
                      <a:pt x="3698" y="626"/>
                      <a:pt x="3527" y="740"/>
                    </a:cubicBezTo>
                  </a:path>
                </a:pathLst>
              </a:custGeom>
              <a:noFill/>
              <a:ln w="4275" cap="rnd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0"/>
              <p:cNvSpPr/>
              <p:nvPr/>
            </p:nvSpPr>
            <p:spPr>
              <a:xfrm>
                <a:off x="6014575" y="2632213"/>
                <a:ext cx="288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65" extrusionOk="0">
                    <a:moveTo>
                      <a:pt x="618" y="0"/>
                    </a:moveTo>
                    <a:cubicBezTo>
                      <a:pt x="608" y="0"/>
                      <a:pt x="596" y="5"/>
                      <a:pt x="585" y="16"/>
                    </a:cubicBezTo>
                    <a:cubicBezTo>
                      <a:pt x="0" y="441"/>
                      <a:pt x="359" y="1165"/>
                      <a:pt x="1013" y="1165"/>
                    </a:cubicBezTo>
                    <a:cubicBezTo>
                      <a:pt x="1058" y="1165"/>
                      <a:pt x="1105" y="1161"/>
                      <a:pt x="1154" y="1154"/>
                    </a:cubicBezTo>
                    <a:cubicBezTo>
                      <a:pt x="869" y="1154"/>
                      <a:pt x="699" y="1097"/>
                      <a:pt x="471" y="869"/>
                    </a:cubicBezTo>
                    <a:cubicBezTo>
                      <a:pt x="244" y="642"/>
                      <a:pt x="414" y="300"/>
                      <a:pt x="642" y="73"/>
                    </a:cubicBezTo>
                    <a:cubicBezTo>
                      <a:pt x="687" y="73"/>
                      <a:pt x="660" y="0"/>
                      <a:pt x="61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0"/>
              <p:cNvSpPr/>
              <p:nvPr/>
            </p:nvSpPr>
            <p:spPr>
              <a:xfrm>
                <a:off x="6019625" y="2591313"/>
                <a:ext cx="209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1027" extrusionOk="0">
                    <a:moveTo>
                      <a:pt x="740" y="0"/>
                    </a:moveTo>
                    <a:cubicBezTo>
                      <a:pt x="255" y="0"/>
                      <a:pt x="0" y="971"/>
                      <a:pt x="554" y="1026"/>
                    </a:cubicBezTo>
                    <a:cubicBezTo>
                      <a:pt x="156" y="685"/>
                      <a:pt x="326" y="173"/>
                      <a:pt x="838" y="116"/>
                    </a:cubicBezTo>
                    <a:cubicBezTo>
                      <a:pt x="838" y="59"/>
                      <a:pt x="838" y="2"/>
                      <a:pt x="781" y="2"/>
                    </a:cubicBezTo>
                    <a:cubicBezTo>
                      <a:pt x="767" y="1"/>
                      <a:pt x="754" y="0"/>
                      <a:pt x="74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0"/>
              <p:cNvSpPr/>
              <p:nvPr/>
            </p:nvSpPr>
            <p:spPr>
              <a:xfrm>
                <a:off x="6059050" y="2657138"/>
                <a:ext cx="229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778" extrusionOk="0">
                    <a:moveTo>
                      <a:pt x="719" y="0"/>
                    </a:moveTo>
                    <a:cubicBezTo>
                      <a:pt x="697" y="0"/>
                      <a:pt x="683" y="14"/>
                      <a:pt x="683" y="43"/>
                    </a:cubicBezTo>
                    <a:cubicBezTo>
                      <a:pt x="725" y="339"/>
                      <a:pt x="610" y="699"/>
                      <a:pt x="337" y="699"/>
                    </a:cubicBezTo>
                    <a:cubicBezTo>
                      <a:pt x="244" y="699"/>
                      <a:pt x="131" y="656"/>
                      <a:pt x="1" y="555"/>
                    </a:cubicBezTo>
                    <a:lnTo>
                      <a:pt x="1" y="555"/>
                    </a:lnTo>
                    <a:cubicBezTo>
                      <a:pt x="140" y="711"/>
                      <a:pt x="284" y="778"/>
                      <a:pt x="413" y="778"/>
                    </a:cubicBezTo>
                    <a:cubicBezTo>
                      <a:pt x="705" y="778"/>
                      <a:pt x="915" y="438"/>
                      <a:pt x="797" y="43"/>
                    </a:cubicBezTo>
                    <a:cubicBezTo>
                      <a:pt x="768" y="14"/>
                      <a:pt x="740" y="0"/>
                      <a:pt x="719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0"/>
              <p:cNvSpPr/>
              <p:nvPr/>
            </p:nvSpPr>
            <p:spPr>
              <a:xfrm>
                <a:off x="6071850" y="2613513"/>
                <a:ext cx="3130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220" extrusionOk="0">
                    <a:moveTo>
                      <a:pt x="636" y="1"/>
                    </a:moveTo>
                    <a:cubicBezTo>
                      <a:pt x="603" y="1"/>
                      <a:pt x="586" y="41"/>
                      <a:pt x="626" y="81"/>
                    </a:cubicBezTo>
                    <a:cubicBezTo>
                      <a:pt x="1024" y="536"/>
                      <a:pt x="399" y="1048"/>
                      <a:pt x="0" y="1219"/>
                    </a:cubicBezTo>
                    <a:cubicBezTo>
                      <a:pt x="512" y="1162"/>
                      <a:pt x="1252" y="423"/>
                      <a:pt x="683" y="25"/>
                    </a:cubicBezTo>
                    <a:cubicBezTo>
                      <a:pt x="666" y="8"/>
                      <a:pt x="650" y="1"/>
                      <a:pt x="63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0"/>
              <p:cNvSpPr/>
              <p:nvPr/>
            </p:nvSpPr>
            <p:spPr>
              <a:xfrm>
                <a:off x="7506675" y="17225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475" cap="flat" cmpd="sng">
                <a:solidFill>
                  <a:srgbClr val="231F20"/>
                </a:solidFill>
                <a:prstDash val="solid"/>
                <a:miter lim="5688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0"/>
            <p:cNvSpPr txBox="1"/>
            <p:nvPr/>
          </p:nvSpPr>
          <p:spPr>
            <a:xfrm>
              <a:off x="5679425" y="3839200"/>
              <a:ext cx="24993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lungs are a pair of organs that help to oxygenate the body.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9C84D48-E5F4-140C-AABA-F63FD23D6B5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6EFDD24-122A-A824-CDE1-3F2C0247E1BC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1B738-56BC-E837-CA53-87DA18BFA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A9EC2F-9114-1038-1C2D-676605038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21"/>
          <p:cNvSpPr txBox="1"/>
          <p:nvPr/>
        </p:nvSpPr>
        <p:spPr>
          <a:xfrm>
            <a:off x="5744600" y="2248200"/>
            <a:ext cx="22779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Several different tissues in the heart act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together 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to pump blood.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8" name="Google Shape;18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1889" name="Google Shape;1889;p21"/>
          <p:cNvCxnSpPr/>
          <p:nvPr/>
        </p:nvCxnSpPr>
        <p:spPr>
          <a:xfrm flipH="1">
            <a:off x="4571400" y="0"/>
            <a:ext cx="1200" cy="514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90" name="Google Shape;1890;p21"/>
          <p:cNvPicPr preferRelativeResize="0"/>
          <p:nvPr/>
        </p:nvPicPr>
        <p:blipFill rotWithShape="1">
          <a:blip r:embed="rId3">
            <a:alphaModFix/>
          </a:blip>
          <a:srcRect b="3081"/>
          <a:stretch/>
        </p:blipFill>
        <p:spPr>
          <a:xfrm>
            <a:off x="134250" y="1119200"/>
            <a:ext cx="4266600" cy="31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3FBE567-98C2-BE77-AAA4-3BD4E6FD52A7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F549B27-D4D0-ABB4-0145-2DFA7EEF879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FA9B7-BCE6-A05E-8BDF-DF56080C58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09571-5849-7132-09B3-E0273D08C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1354</Words>
  <Application>Microsoft Office PowerPoint</Application>
  <PresentationFormat>On-screen Show (16:9)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gg sans</vt:lpstr>
      <vt:lpstr>Kalam</vt:lpstr>
      <vt:lpstr>Arial</vt:lpstr>
      <vt:lpstr>Times New Roman</vt:lpstr>
      <vt:lpstr>Cambria</vt:lpstr>
      <vt:lpstr>Simple Dark</vt:lpstr>
      <vt:lpstr>Edexcel IGCSE Biology 3 - Organisation and Cell Structure</vt:lpstr>
      <vt:lpstr>Levels of Organisation</vt:lpstr>
      <vt:lpstr>Organelles</vt:lpstr>
      <vt:lpstr>PowerPoint Presentation</vt:lpstr>
      <vt:lpstr>Cells</vt:lpstr>
      <vt:lpstr>PowerPoint Presentation</vt:lpstr>
      <vt:lpstr>Tissues</vt:lpstr>
      <vt:lpstr>Organs</vt:lpstr>
      <vt:lpstr>PowerPoint Presentation</vt:lpstr>
      <vt:lpstr>Organ Systems</vt:lpstr>
      <vt:lpstr>Common Cell Structures</vt:lpstr>
      <vt:lpstr>PowerPoint Presentation</vt:lpstr>
      <vt:lpstr>PowerPoint Presentation</vt:lpstr>
      <vt:lpstr>PowerPoint Presentation</vt:lpstr>
      <vt:lpstr>PowerPoint Presentation</vt:lpstr>
      <vt:lpstr>Plant Cell Structures </vt:lpstr>
      <vt:lpstr>PowerPoint Presentation</vt:lpstr>
      <vt:lpstr>PowerPoint Presentation</vt:lpstr>
      <vt:lpstr>PowerPoint Presentation</vt:lpstr>
      <vt:lpstr>Comparing Plant and Animal Cells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2025-04-26T07:27:40Z</dcterms:modified>
</cp:coreProperties>
</file>