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g sans" panose="00000800000000000000" pitchFamily="2" charset="0"/>
      <p:bold r:id="rId17"/>
    </p:embeddedFont>
    <p:embeddedFont>
      <p:font typeface="Kala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ef864d8c7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0ef864d8c7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9863b14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9863b14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86ed666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486ed666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4ba4a58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4ba4a58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ef864d8c7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ef864d8c7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4ba4a58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4ba4a58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ef864d8c7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0ef864d8c7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4ba4a58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4ba4a58a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</a:rPr>
              <a:t>Edexcel IGCSE Biology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38</a:t>
            </a: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" sz="3500"/>
              <a:t>Human Reproductive Systems and the Menstrual Cycle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Male and Female Reproductive Systems and Hormones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38" name="Google Shape;338;p22"/>
          <p:cNvGrpSpPr/>
          <p:nvPr/>
        </p:nvGrpSpPr>
        <p:grpSpPr>
          <a:xfrm>
            <a:off x="631425" y="1724975"/>
            <a:ext cx="5629805" cy="2440725"/>
            <a:chOff x="421325" y="1724975"/>
            <a:chExt cx="5629805" cy="2440725"/>
          </a:xfrm>
        </p:grpSpPr>
        <p:sp>
          <p:nvSpPr>
            <p:cNvPr id="339" name="Google Shape;339;p22"/>
            <p:cNvSpPr/>
            <p:nvPr/>
          </p:nvSpPr>
          <p:spPr>
            <a:xfrm>
              <a:off x="581575" y="1742413"/>
              <a:ext cx="5282363" cy="2099500"/>
            </a:xfrm>
            <a:custGeom>
              <a:avLst/>
              <a:gdLst/>
              <a:ahLst/>
              <a:cxnLst/>
              <a:rect l="l" t="t" r="r" b="b"/>
              <a:pathLst>
                <a:path w="140863" h="33592" extrusionOk="0">
                  <a:moveTo>
                    <a:pt x="140624" y="238"/>
                  </a:moveTo>
                  <a:lnTo>
                    <a:pt x="140624" y="33354"/>
                  </a:lnTo>
                  <a:lnTo>
                    <a:pt x="238" y="33354"/>
                  </a:lnTo>
                  <a:lnTo>
                    <a:pt x="238" y="238"/>
                  </a:lnTo>
                  <a:close/>
                  <a:moveTo>
                    <a:pt x="0" y="0"/>
                  </a:moveTo>
                  <a:lnTo>
                    <a:pt x="0" y="119"/>
                  </a:lnTo>
                  <a:lnTo>
                    <a:pt x="0" y="33591"/>
                  </a:lnTo>
                  <a:lnTo>
                    <a:pt x="140862" y="33591"/>
                  </a:lnTo>
                  <a:lnTo>
                    <a:pt x="140862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586038" y="3477913"/>
              <a:ext cx="5273438" cy="17375"/>
            </a:xfrm>
            <a:custGeom>
              <a:avLst/>
              <a:gdLst/>
              <a:ahLst/>
              <a:cxnLst/>
              <a:rect l="l" t="t" r="r" b="b"/>
              <a:pathLst>
                <a:path w="140625" h="278" extrusionOk="0">
                  <a:moveTo>
                    <a:pt x="0" y="0"/>
                  </a:moveTo>
                  <a:lnTo>
                    <a:pt x="0" y="278"/>
                  </a:lnTo>
                  <a:lnTo>
                    <a:pt x="140624" y="278"/>
                  </a:lnTo>
                  <a:lnTo>
                    <a:pt x="140624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586038" y="3131288"/>
              <a:ext cx="5273438" cy="14938"/>
            </a:xfrm>
            <a:custGeom>
              <a:avLst/>
              <a:gdLst/>
              <a:ahLst/>
              <a:cxnLst/>
              <a:rect l="l" t="t" r="r" b="b"/>
              <a:pathLst>
                <a:path w="14062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140624" y="238"/>
                  </a:lnTo>
                  <a:lnTo>
                    <a:pt x="140624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586038" y="2784663"/>
              <a:ext cx="5273438" cy="14938"/>
            </a:xfrm>
            <a:custGeom>
              <a:avLst/>
              <a:gdLst/>
              <a:ahLst/>
              <a:cxnLst/>
              <a:rect l="l" t="t" r="r" b="b"/>
              <a:pathLst>
                <a:path w="140625" h="239" extrusionOk="0">
                  <a:moveTo>
                    <a:pt x="0" y="1"/>
                  </a:moveTo>
                  <a:lnTo>
                    <a:pt x="0" y="239"/>
                  </a:lnTo>
                  <a:lnTo>
                    <a:pt x="140624" y="239"/>
                  </a:lnTo>
                  <a:lnTo>
                    <a:pt x="140624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586038" y="2438100"/>
              <a:ext cx="5273438" cy="14875"/>
            </a:xfrm>
            <a:custGeom>
              <a:avLst/>
              <a:gdLst/>
              <a:ahLst/>
              <a:cxnLst/>
              <a:rect l="l" t="t" r="r" b="b"/>
              <a:pathLst>
                <a:path w="140625" h="238" extrusionOk="0">
                  <a:moveTo>
                    <a:pt x="0" y="0"/>
                  </a:moveTo>
                  <a:lnTo>
                    <a:pt x="0" y="238"/>
                  </a:lnTo>
                  <a:lnTo>
                    <a:pt x="140624" y="238"/>
                  </a:lnTo>
                  <a:lnTo>
                    <a:pt x="140624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586038" y="2088975"/>
              <a:ext cx="5273438" cy="14938"/>
            </a:xfrm>
            <a:custGeom>
              <a:avLst/>
              <a:gdLst/>
              <a:ahLst/>
              <a:cxnLst/>
              <a:rect l="l" t="t" r="r" b="b"/>
              <a:pathLst>
                <a:path w="140625" h="239" extrusionOk="0">
                  <a:moveTo>
                    <a:pt x="0" y="1"/>
                  </a:moveTo>
                  <a:lnTo>
                    <a:pt x="0" y="238"/>
                  </a:lnTo>
                  <a:lnTo>
                    <a:pt x="140624" y="238"/>
                  </a:lnTo>
                  <a:lnTo>
                    <a:pt x="140624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5327613" y="1749788"/>
              <a:ext cx="8963" cy="2084688"/>
            </a:xfrm>
            <a:custGeom>
              <a:avLst/>
              <a:gdLst/>
              <a:ahLst/>
              <a:cxnLst/>
              <a:rect l="l" t="t" r="r" b="b"/>
              <a:pathLst>
                <a:path w="239" h="33355" extrusionOk="0">
                  <a:moveTo>
                    <a:pt x="1" y="1"/>
                  </a:moveTo>
                  <a:lnTo>
                    <a:pt x="1" y="33355"/>
                  </a:lnTo>
                  <a:lnTo>
                    <a:pt x="239" y="33355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4800288" y="1749788"/>
              <a:ext cx="10425" cy="2084688"/>
            </a:xfrm>
            <a:custGeom>
              <a:avLst/>
              <a:gdLst/>
              <a:ahLst/>
              <a:cxnLst/>
              <a:rect l="l" t="t" r="r" b="b"/>
              <a:pathLst>
                <a:path w="278" h="33355" extrusionOk="0">
                  <a:moveTo>
                    <a:pt x="1" y="1"/>
                  </a:moveTo>
                  <a:lnTo>
                    <a:pt x="1" y="33355"/>
                  </a:lnTo>
                  <a:lnTo>
                    <a:pt x="278" y="33355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4272963" y="1749788"/>
              <a:ext cx="8925" cy="2084688"/>
            </a:xfrm>
            <a:custGeom>
              <a:avLst/>
              <a:gdLst/>
              <a:ahLst/>
              <a:cxnLst/>
              <a:rect l="l" t="t" r="r" b="b"/>
              <a:pathLst>
                <a:path w="238" h="33355" extrusionOk="0">
                  <a:moveTo>
                    <a:pt x="0" y="1"/>
                  </a:moveTo>
                  <a:lnTo>
                    <a:pt x="0" y="33355"/>
                  </a:lnTo>
                  <a:lnTo>
                    <a:pt x="238" y="3335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3747100" y="1749788"/>
              <a:ext cx="8925" cy="2084688"/>
            </a:xfrm>
            <a:custGeom>
              <a:avLst/>
              <a:gdLst/>
              <a:ahLst/>
              <a:cxnLst/>
              <a:rect l="l" t="t" r="r" b="b"/>
              <a:pathLst>
                <a:path w="238" h="33355" extrusionOk="0">
                  <a:moveTo>
                    <a:pt x="0" y="1"/>
                  </a:moveTo>
                  <a:lnTo>
                    <a:pt x="0" y="33355"/>
                  </a:lnTo>
                  <a:lnTo>
                    <a:pt x="238" y="3335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3218275" y="1749788"/>
              <a:ext cx="8925" cy="2084688"/>
            </a:xfrm>
            <a:custGeom>
              <a:avLst/>
              <a:gdLst/>
              <a:ahLst/>
              <a:cxnLst/>
              <a:rect l="l" t="t" r="r" b="b"/>
              <a:pathLst>
                <a:path w="238" h="33355" extrusionOk="0">
                  <a:moveTo>
                    <a:pt x="0" y="1"/>
                  </a:moveTo>
                  <a:lnTo>
                    <a:pt x="0" y="33355"/>
                  </a:lnTo>
                  <a:lnTo>
                    <a:pt x="238" y="3335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2690913" y="1749788"/>
              <a:ext cx="8963" cy="2084688"/>
            </a:xfrm>
            <a:custGeom>
              <a:avLst/>
              <a:gdLst/>
              <a:ahLst/>
              <a:cxnLst/>
              <a:rect l="l" t="t" r="r" b="b"/>
              <a:pathLst>
                <a:path w="239" h="33355" extrusionOk="0">
                  <a:moveTo>
                    <a:pt x="1" y="1"/>
                  </a:moveTo>
                  <a:lnTo>
                    <a:pt x="1" y="33355"/>
                  </a:lnTo>
                  <a:lnTo>
                    <a:pt x="239" y="33355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63588" y="1749788"/>
              <a:ext cx="10425" cy="2084688"/>
            </a:xfrm>
            <a:custGeom>
              <a:avLst/>
              <a:gdLst/>
              <a:ahLst/>
              <a:cxnLst/>
              <a:rect l="l" t="t" r="r" b="b"/>
              <a:pathLst>
                <a:path w="278" h="33355" extrusionOk="0">
                  <a:moveTo>
                    <a:pt x="0" y="1"/>
                  </a:moveTo>
                  <a:lnTo>
                    <a:pt x="0" y="33355"/>
                  </a:lnTo>
                  <a:lnTo>
                    <a:pt x="278" y="33355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1636263" y="1749788"/>
              <a:ext cx="8925" cy="2084688"/>
            </a:xfrm>
            <a:custGeom>
              <a:avLst/>
              <a:gdLst/>
              <a:ahLst/>
              <a:cxnLst/>
              <a:rect l="l" t="t" r="r" b="b"/>
              <a:pathLst>
                <a:path w="238" h="33355" extrusionOk="0">
                  <a:moveTo>
                    <a:pt x="0" y="1"/>
                  </a:moveTo>
                  <a:lnTo>
                    <a:pt x="0" y="33355"/>
                  </a:lnTo>
                  <a:lnTo>
                    <a:pt x="238" y="3335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1110400" y="1749788"/>
              <a:ext cx="8925" cy="2084688"/>
            </a:xfrm>
            <a:custGeom>
              <a:avLst/>
              <a:gdLst/>
              <a:ahLst/>
              <a:cxnLst/>
              <a:rect l="l" t="t" r="r" b="b"/>
              <a:pathLst>
                <a:path w="238" h="33355" extrusionOk="0">
                  <a:moveTo>
                    <a:pt x="0" y="1"/>
                  </a:moveTo>
                  <a:lnTo>
                    <a:pt x="0" y="33355"/>
                  </a:lnTo>
                  <a:lnTo>
                    <a:pt x="238" y="3335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584538" y="1724975"/>
              <a:ext cx="5279400" cy="2099625"/>
            </a:xfrm>
            <a:custGeom>
              <a:avLst/>
              <a:gdLst/>
              <a:ahLst/>
              <a:cxnLst/>
              <a:rect l="l" t="t" r="r" b="b"/>
              <a:pathLst>
                <a:path w="140784" h="33594" extrusionOk="0">
                  <a:moveTo>
                    <a:pt x="99710" y="0"/>
                  </a:moveTo>
                  <a:cubicBezTo>
                    <a:pt x="99643" y="0"/>
                    <a:pt x="99576" y="1"/>
                    <a:pt x="99507" y="2"/>
                  </a:cubicBezTo>
                  <a:cubicBezTo>
                    <a:pt x="96536" y="41"/>
                    <a:pt x="91862" y="4399"/>
                    <a:pt x="87029" y="9667"/>
                  </a:cubicBezTo>
                  <a:cubicBezTo>
                    <a:pt x="82196" y="14936"/>
                    <a:pt x="77284" y="21155"/>
                    <a:pt x="74115" y="24878"/>
                  </a:cubicBezTo>
                  <a:cubicBezTo>
                    <a:pt x="67857" y="32286"/>
                    <a:pt x="61281" y="33078"/>
                    <a:pt x="57953" y="33078"/>
                  </a:cubicBezTo>
                  <a:lnTo>
                    <a:pt x="0" y="33078"/>
                  </a:lnTo>
                  <a:lnTo>
                    <a:pt x="0" y="33593"/>
                  </a:lnTo>
                  <a:lnTo>
                    <a:pt x="57993" y="33593"/>
                  </a:lnTo>
                  <a:cubicBezTo>
                    <a:pt x="61400" y="33593"/>
                    <a:pt x="68173" y="32722"/>
                    <a:pt x="74511" y="25195"/>
                  </a:cubicBezTo>
                  <a:cubicBezTo>
                    <a:pt x="77680" y="21472"/>
                    <a:pt x="82553" y="15253"/>
                    <a:pt x="87385" y="9984"/>
                  </a:cubicBezTo>
                  <a:cubicBezTo>
                    <a:pt x="92157" y="4779"/>
                    <a:pt x="96928" y="477"/>
                    <a:pt x="99472" y="477"/>
                  </a:cubicBezTo>
                  <a:cubicBezTo>
                    <a:pt x="99484" y="477"/>
                    <a:pt x="99495" y="477"/>
                    <a:pt x="99507" y="477"/>
                  </a:cubicBezTo>
                  <a:cubicBezTo>
                    <a:pt x="102280" y="477"/>
                    <a:pt x="103468" y="1190"/>
                    <a:pt x="104419" y="2022"/>
                  </a:cubicBezTo>
                  <a:cubicBezTo>
                    <a:pt x="105409" y="2854"/>
                    <a:pt x="106162" y="3884"/>
                    <a:pt x="107865" y="4438"/>
                  </a:cubicBezTo>
                  <a:cubicBezTo>
                    <a:pt x="111113" y="5468"/>
                    <a:pt x="117451" y="8083"/>
                    <a:pt x="122641" y="15649"/>
                  </a:cubicBezTo>
                  <a:cubicBezTo>
                    <a:pt x="127830" y="23254"/>
                    <a:pt x="134009" y="33197"/>
                    <a:pt x="140783" y="33276"/>
                  </a:cubicBezTo>
                  <a:lnTo>
                    <a:pt x="140783" y="32761"/>
                  </a:lnTo>
                  <a:cubicBezTo>
                    <a:pt x="140758" y="32762"/>
                    <a:pt x="140733" y="32762"/>
                    <a:pt x="140708" y="32762"/>
                  </a:cubicBezTo>
                  <a:cubicBezTo>
                    <a:pt x="134435" y="32762"/>
                    <a:pt x="128205" y="22947"/>
                    <a:pt x="123037" y="15371"/>
                  </a:cubicBezTo>
                  <a:cubicBezTo>
                    <a:pt x="117808" y="7687"/>
                    <a:pt x="111311" y="5033"/>
                    <a:pt x="108024" y="3963"/>
                  </a:cubicBezTo>
                  <a:cubicBezTo>
                    <a:pt x="106439" y="3448"/>
                    <a:pt x="105766" y="2537"/>
                    <a:pt x="104736" y="1626"/>
                  </a:cubicBezTo>
                  <a:cubicBezTo>
                    <a:pt x="103731" y="775"/>
                    <a:pt x="102424" y="0"/>
                    <a:pt x="99710" y="0"/>
                  </a:cubicBezTo>
                  <a:close/>
                </a:path>
              </a:pathLst>
            </a:custGeom>
            <a:solidFill>
              <a:srgbClr val="FF0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584538" y="1940475"/>
              <a:ext cx="5270475" cy="1725625"/>
            </a:xfrm>
            <a:custGeom>
              <a:avLst/>
              <a:gdLst/>
              <a:ahLst/>
              <a:cxnLst/>
              <a:rect l="l" t="t" r="r" b="b"/>
              <a:pathLst>
                <a:path w="140546" h="27610" extrusionOk="0">
                  <a:moveTo>
                    <a:pt x="65361" y="0"/>
                  </a:moveTo>
                  <a:cubicBezTo>
                    <a:pt x="63222" y="40"/>
                    <a:pt x="56963" y="2852"/>
                    <a:pt x="50665" y="9824"/>
                  </a:cubicBezTo>
                  <a:cubicBezTo>
                    <a:pt x="44406" y="16717"/>
                    <a:pt x="38385" y="18024"/>
                    <a:pt x="31413" y="21153"/>
                  </a:cubicBezTo>
                  <a:cubicBezTo>
                    <a:pt x="28086" y="22658"/>
                    <a:pt x="25748" y="23173"/>
                    <a:pt x="23966" y="23173"/>
                  </a:cubicBezTo>
                  <a:cubicBezTo>
                    <a:pt x="22025" y="23173"/>
                    <a:pt x="20678" y="22579"/>
                    <a:pt x="19410" y="21985"/>
                  </a:cubicBezTo>
                  <a:cubicBezTo>
                    <a:pt x="18737" y="21668"/>
                    <a:pt x="17628" y="21430"/>
                    <a:pt x="16440" y="21430"/>
                  </a:cubicBezTo>
                  <a:cubicBezTo>
                    <a:pt x="15014" y="21430"/>
                    <a:pt x="13469" y="21747"/>
                    <a:pt x="12359" y="22856"/>
                  </a:cubicBezTo>
                  <a:cubicBezTo>
                    <a:pt x="11528" y="23728"/>
                    <a:pt x="8953" y="24282"/>
                    <a:pt x="6378" y="24599"/>
                  </a:cubicBezTo>
                  <a:cubicBezTo>
                    <a:pt x="3764" y="24916"/>
                    <a:pt x="1110" y="24956"/>
                    <a:pt x="0" y="24956"/>
                  </a:cubicBezTo>
                  <a:lnTo>
                    <a:pt x="0" y="25471"/>
                  </a:lnTo>
                  <a:cubicBezTo>
                    <a:pt x="1149" y="25471"/>
                    <a:pt x="3803" y="25392"/>
                    <a:pt x="6418" y="25075"/>
                  </a:cubicBezTo>
                  <a:cubicBezTo>
                    <a:pt x="9072" y="24758"/>
                    <a:pt x="11646" y="24243"/>
                    <a:pt x="12716" y="23213"/>
                  </a:cubicBezTo>
                  <a:cubicBezTo>
                    <a:pt x="13667" y="22262"/>
                    <a:pt x="15093" y="21906"/>
                    <a:pt x="16440" y="21906"/>
                  </a:cubicBezTo>
                  <a:cubicBezTo>
                    <a:pt x="17549" y="21906"/>
                    <a:pt x="18618" y="22143"/>
                    <a:pt x="19212" y="22421"/>
                  </a:cubicBezTo>
                  <a:cubicBezTo>
                    <a:pt x="20480" y="23015"/>
                    <a:pt x="21906" y="23649"/>
                    <a:pt x="23966" y="23649"/>
                  </a:cubicBezTo>
                  <a:cubicBezTo>
                    <a:pt x="25867" y="23649"/>
                    <a:pt x="28284" y="23134"/>
                    <a:pt x="31611" y="21589"/>
                  </a:cubicBezTo>
                  <a:cubicBezTo>
                    <a:pt x="38504" y="18499"/>
                    <a:pt x="44683" y="17152"/>
                    <a:pt x="51021" y="10141"/>
                  </a:cubicBezTo>
                  <a:cubicBezTo>
                    <a:pt x="57197" y="3297"/>
                    <a:pt x="63450" y="515"/>
                    <a:pt x="65322" y="515"/>
                  </a:cubicBezTo>
                  <a:cubicBezTo>
                    <a:pt x="65335" y="515"/>
                    <a:pt x="65348" y="515"/>
                    <a:pt x="65361" y="515"/>
                  </a:cubicBezTo>
                  <a:cubicBezTo>
                    <a:pt x="65383" y="515"/>
                    <a:pt x="65404" y="514"/>
                    <a:pt x="65426" y="514"/>
                  </a:cubicBezTo>
                  <a:cubicBezTo>
                    <a:pt x="67246" y="514"/>
                    <a:pt x="69872" y="2135"/>
                    <a:pt x="72768" y="5070"/>
                  </a:cubicBezTo>
                  <a:cubicBezTo>
                    <a:pt x="74195" y="6496"/>
                    <a:pt x="76373" y="9943"/>
                    <a:pt x="78591" y="13072"/>
                  </a:cubicBezTo>
                  <a:cubicBezTo>
                    <a:pt x="80810" y="16162"/>
                    <a:pt x="82949" y="18935"/>
                    <a:pt x="84771" y="18974"/>
                  </a:cubicBezTo>
                  <a:lnTo>
                    <a:pt x="84850" y="18974"/>
                  </a:lnTo>
                  <a:cubicBezTo>
                    <a:pt x="88178" y="18776"/>
                    <a:pt x="95189" y="13349"/>
                    <a:pt x="96377" y="12320"/>
                  </a:cubicBezTo>
                  <a:cubicBezTo>
                    <a:pt x="97472" y="11381"/>
                    <a:pt x="98876" y="9902"/>
                    <a:pt x="100093" y="9902"/>
                  </a:cubicBezTo>
                  <a:cubicBezTo>
                    <a:pt x="100109" y="9902"/>
                    <a:pt x="100125" y="9903"/>
                    <a:pt x="100141" y="9903"/>
                  </a:cubicBezTo>
                  <a:lnTo>
                    <a:pt x="100299" y="9903"/>
                  </a:lnTo>
                  <a:cubicBezTo>
                    <a:pt x="101606" y="10022"/>
                    <a:pt x="103032" y="11844"/>
                    <a:pt x="111589" y="18261"/>
                  </a:cubicBezTo>
                  <a:cubicBezTo>
                    <a:pt x="119828" y="24441"/>
                    <a:pt x="131078" y="27610"/>
                    <a:pt x="139317" y="27610"/>
                  </a:cubicBezTo>
                  <a:cubicBezTo>
                    <a:pt x="139753" y="27610"/>
                    <a:pt x="140149" y="27610"/>
                    <a:pt x="140545" y="27570"/>
                  </a:cubicBezTo>
                  <a:lnTo>
                    <a:pt x="140545" y="27095"/>
                  </a:lnTo>
                  <a:cubicBezTo>
                    <a:pt x="140149" y="27095"/>
                    <a:pt x="139753" y="27135"/>
                    <a:pt x="139317" y="27135"/>
                  </a:cubicBezTo>
                  <a:cubicBezTo>
                    <a:pt x="131197" y="27135"/>
                    <a:pt x="119986" y="23966"/>
                    <a:pt x="111866" y="17865"/>
                  </a:cubicBezTo>
                  <a:cubicBezTo>
                    <a:pt x="103270" y="11448"/>
                    <a:pt x="102042" y="9626"/>
                    <a:pt x="100378" y="9428"/>
                  </a:cubicBezTo>
                  <a:cubicBezTo>
                    <a:pt x="100299" y="9388"/>
                    <a:pt x="100220" y="9388"/>
                    <a:pt x="100141" y="9388"/>
                  </a:cubicBezTo>
                  <a:cubicBezTo>
                    <a:pt x="98556" y="9428"/>
                    <a:pt x="97130" y="11012"/>
                    <a:pt x="96061" y="11963"/>
                  </a:cubicBezTo>
                  <a:cubicBezTo>
                    <a:pt x="94951" y="12914"/>
                    <a:pt x="87782" y="18380"/>
                    <a:pt x="84811" y="18499"/>
                  </a:cubicBezTo>
                  <a:lnTo>
                    <a:pt x="84771" y="18499"/>
                  </a:lnTo>
                  <a:cubicBezTo>
                    <a:pt x="84761" y="18499"/>
                    <a:pt x="84751" y="18500"/>
                    <a:pt x="84741" y="18500"/>
                  </a:cubicBezTo>
                  <a:cubicBezTo>
                    <a:pt x="83390" y="18500"/>
                    <a:pt x="81111" y="15862"/>
                    <a:pt x="78988" y="12755"/>
                  </a:cubicBezTo>
                  <a:cubicBezTo>
                    <a:pt x="76809" y="9665"/>
                    <a:pt x="74630" y="6219"/>
                    <a:pt x="73125" y="4714"/>
                  </a:cubicBezTo>
                  <a:cubicBezTo>
                    <a:pt x="70114" y="1703"/>
                    <a:pt x="67460" y="0"/>
                    <a:pt x="6536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 txBox="1"/>
            <p:nvPr/>
          </p:nvSpPr>
          <p:spPr>
            <a:xfrm>
              <a:off x="421325" y="3827000"/>
              <a:ext cx="32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7" name="Google Shape;357;p22"/>
            <p:cNvSpPr txBox="1"/>
            <p:nvPr/>
          </p:nvSpPr>
          <p:spPr>
            <a:xfrm>
              <a:off x="3056438" y="3827000"/>
              <a:ext cx="32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14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8" name="Google Shape;358;p22"/>
            <p:cNvSpPr txBox="1"/>
            <p:nvPr/>
          </p:nvSpPr>
          <p:spPr>
            <a:xfrm>
              <a:off x="5587330" y="3827000"/>
              <a:ext cx="46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28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359" name="Google Shape;359;p22"/>
          <p:cNvSpPr txBox="1"/>
          <p:nvPr/>
        </p:nvSpPr>
        <p:spPr>
          <a:xfrm>
            <a:off x="2622675" y="1370975"/>
            <a:ext cx="16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TIME IN DAYS →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 rot="-5400000">
            <a:off x="-225300" y="2624350"/>
            <a:ext cx="16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HORMONE LEVEL →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6420975" y="2062600"/>
            <a:ext cx="2319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menstrual cycle is controlled by a number of hormones.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Oestrogen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FF0044"/>
                </a:solidFill>
                <a:latin typeface="Cambria"/>
                <a:ea typeface="Cambria"/>
                <a:cs typeface="Cambria"/>
                <a:sym typeface="Cambria"/>
              </a:rPr>
              <a:t>progesterone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hormones that are released from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ovaries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1FDA712-9B8B-7619-533C-294FC6F1D7C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C8633EF-3FF4-21CF-53C8-8B77DE0BE07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D8F2A-967B-943D-0374-26D6B0BF4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C0377-CC79-30DD-B895-FBBD55F43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Male and Female Reproductive Systems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3.8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Understand how the structure of the male and female reproductive systems are adapted for their functions.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Males and females have different reproductive systems.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male reproductive system consists of the </a:t>
            </a:r>
            <a:r>
              <a:rPr lang="en" b="1">
                <a:solidFill>
                  <a:srgbClr val="B7B7B7"/>
                </a:solidFill>
              </a:rPr>
              <a:t>penis </a:t>
            </a:r>
            <a:r>
              <a:rPr lang="en">
                <a:solidFill>
                  <a:srgbClr val="B7B7B7"/>
                </a:solidFill>
              </a:rPr>
              <a:t>and </a:t>
            </a:r>
            <a:r>
              <a:rPr lang="en" b="1">
                <a:solidFill>
                  <a:srgbClr val="B7B7B7"/>
                </a:solidFill>
              </a:rPr>
              <a:t>testes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male reproductive system creates </a:t>
            </a:r>
            <a:r>
              <a:rPr lang="en" b="1">
                <a:solidFill>
                  <a:srgbClr val="B7B7B7"/>
                </a:solidFill>
              </a:rPr>
              <a:t>sperm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female reproductive system consists of the </a:t>
            </a:r>
            <a:r>
              <a:rPr lang="en" b="1">
                <a:solidFill>
                  <a:srgbClr val="B7B7B7"/>
                </a:solidFill>
              </a:rPr>
              <a:t>vagina</a:t>
            </a:r>
            <a:r>
              <a:rPr lang="en">
                <a:solidFill>
                  <a:srgbClr val="B7B7B7"/>
                </a:solidFill>
              </a:rPr>
              <a:t>, </a:t>
            </a:r>
            <a:r>
              <a:rPr lang="en" b="1">
                <a:solidFill>
                  <a:srgbClr val="B7B7B7"/>
                </a:solidFill>
              </a:rPr>
              <a:t>uterus </a:t>
            </a:r>
            <a:r>
              <a:rPr lang="en">
                <a:solidFill>
                  <a:srgbClr val="B7B7B7"/>
                </a:solidFill>
              </a:rPr>
              <a:t>and </a:t>
            </a:r>
            <a:r>
              <a:rPr lang="en" b="1">
                <a:solidFill>
                  <a:srgbClr val="B7B7B7"/>
                </a:solidFill>
              </a:rPr>
              <a:t>ovaries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female reproductive system creates </a:t>
            </a:r>
            <a:r>
              <a:rPr lang="en" b="1">
                <a:solidFill>
                  <a:srgbClr val="B7B7B7"/>
                </a:solidFill>
              </a:rPr>
              <a:t>eggs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F920F6-C719-817A-A6A8-444C7B653A0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903942-B6A3-58B4-5261-E034F066DD1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38698-C822-7591-7545-DA1998BAA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9E99B-692F-5EA3-4E20-4960E4377A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Male Reproductive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Sperm is made in the </a:t>
            </a:r>
            <a:r>
              <a:rPr lang="en" b="1">
                <a:solidFill>
                  <a:srgbClr val="B7B7B7"/>
                </a:solidFill>
              </a:rPr>
              <a:t>testes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testes are enclosed in a bag of skin called the </a:t>
            </a:r>
            <a:r>
              <a:rPr lang="en" b="1">
                <a:solidFill>
                  <a:srgbClr val="B7B7B7"/>
                </a:solidFill>
              </a:rPr>
              <a:t>scrotum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Sperm passes from the testes through the </a:t>
            </a:r>
            <a:r>
              <a:rPr lang="en" b="1">
                <a:solidFill>
                  <a:srgbClr val="B7B7B7"/>
                </a:solidFill>
              </a:rPr>
              <a:t>sperm duct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Sperm is them mixed with fluids produced by </a:t>
            </a:r>
            <a:r>
              <a:rPr lang="en" b="1">
                <a:solidFill>
                  <a:srgbClr val="B7B7B7"/>
                </a:solidFill>
              </a:rPr>
              <a:t>glands </a:t>
            </a:r>
            <a:r>
              <a:rPr lang="en">
                <a:solidFill>
                  <a:srgbClr val="B7B7B7"/>
                </a:solidFill>
              </a:rPr>
              <a:t>prior to ejaculation.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fluid produced is called </a:t>
            </a:r>
            <a:r>
              <a:rPr lang="en" b="1">
                <a:solidFill>
                  <a:srgbClr val="B7B7B7"/>
                </a:solidFill>
              </a:rPr>
              <a:t>semen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Semen is ejaculated from the </a:t>
            </a:r>
            <a:r>
              <a:rPr lang="en" b="1">
                <a:solidFill>
                  <a:srgbClr val="B7B7B7"/>
                </a:solidFill>
              </a:rPr>
              <a:t>penis </a:t>
            </a:r>
            <a:r>
              <a:rPr lang="en">
                <a:solidFill>
                  <a:srgbClr val="B7B7B7"/>
                </a:solidFill>
              </a:rPr>
              <a:t>during intercourse.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Semen is ejaculated through a tube in the centre of the penis called the </a:t>
            </a:r>
            <a:r>
              <a:rPr lang="en" b="1">
                <a:solidFill>
                  <a:srgbClr val="B7B7B7"/>
                </a:solidFill>
              </a:rPr>
              <a:t>urethra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6602575" y="1290950"/>
            <a:ext cx="1304612" cy="3139432"/>
            <a:chOff x="6689000" y="1277575"/>
            <a:chExt cx="1023225" cy="2462300"/>
          </a:xfrm>
        </p:grpSpPr>
        <p:sp>
          <p:nvSpPr>
            <p:cNvPr id="72" name="Google Shape;72;p15"/>
            <p:cNvSpPr/>
            <p:nvPr/>
          </p:nvSpPr>
          <p:spPr>
            <a:xfrm>
              <a:off x="6689000" y="1603075"/>
              <a:ext cx="442300" cy="962650"/>
            </a:xfrm>
            <a:custGeom>
              <a:avLst/>
              <a:gdLst/>
              <a:ahLst/>
              <a:cxnLst/>
              <a:rect l="l" t="t" r="r" b="b"/>
              <a:pathLst>
                <a:path w="17692" h="38506" fill="none" extrusionOk="0">
                  <a:moveTo>
                    <a:pt x="17651" y="1"/>
                  </a:moveTo>
                  <a:cubicBezTo>
                    <a:pt x="17651" y="1"/>
                    <a:pt x="17671" y="381"/>
                    <a:pt x="17681" y="565"/>
                  </a:cubicBezTo>
                  <a:cubicBezTo>
                    <a:pt x="17692" y="781"/>
                    <a:pt x="17692" y="1007"/>
                    <a:pt x="17692" y="1233"/>
                  </a:cubicBezTo>
                  <a:cubicBezTo>
                    <a:pt x="17692" y="1469"/>
                    <a:pt x="17692" y="1695"/>
                    <a:pt x="17681" y="1931"/>
                  </a:cubicBezTo>
                  <a:cubicBezTo>
                    <a:pt x="17681" y="2013"/>
                    <a:pt x="17681" y="2095"/>
                    <a:pt x="17661" y="2178"/>
                  </a:cubicBezTo>
                  <a:cubicBezTo>
                    <a:pt x="17630" y="2270"/>
                    <a:pt x="17589" y="2362"/>
                    <a:pt x="17538" y="2445"/>
                  </a:cubicBezTo>
                  <a:cubicBezTo>
                    <a:pt x="17476" y="2588"/>
                    <a:pt x="17415" y="2732"/>
                    <a:pt x="17332" y="2855"/>
                  </a:cubicBezTo>
                  <a:cubicBezTo>
                    <a:pt x="17240" y="2989"/>
                    <a:pt x="17127" y="3112"/>
                    <a:pt x="17014" y="3225"/>
                  </a:cubicBezTo>
                  <a:cubicBezTo>
                    <a:pt x="16840" y="3389"/>
                    <a:pt x="16644" y="3533"/>
                    <a:pt x="16439" y="3666"/>
                  </a:cubicBezTo>
                  <a:cubicBezTo>
                    <a:pt x="16131" y="3882"/>
                    <a:pt x="15792" y="4057"/>
                    <a:pt x="15453" y="4241"/>
                  </a:cubicBezTo>
                  <a:cubicBezTo>
                    <a:pt x="15166" y="4406"/>
                    <a:pt x="14878" y="4580"/>
                    <a:pt x="14581" y="4734"/>
                  </a:cubicBezTo>
                  <a:cubicBezTo>
                    <a:pt x="14334" y="4857"/>
                    <a:pt x="14077" y="4960"/>
                    <a:pt x="13831" y="5073"/>
                  </a:cubicBezTo>
                  <a:cubicBezTo>
                    <a:pt x="13574" y="5186"/>
                    <a:pt x="13318" y="5309"/>
                    <a:pt x="13071" y="5422"/>
                  </a:cubicBezTo>
                  <a:cubicBezTo>
                    <a:pt x="12886" y="5504"/>
                    <a:pt x="12702" y="5576"/>
                    <a:pt x="12527" y="5658"/>
                  </a:cubicBezTo>
                  <a:cubicBezTo>
                    <a:pt x="12363" y="5741"/>
                    <a:pt x="12219" y="5843"/>
                    <a:pt x="12044" y="5905"/>
                  </a:cubicBezTo>
                  <a:cubicBezTo>
                    <a:pt x="11798" y="5997"/>
                    <a:pt x="11541" y="6049"/>
                    <a:pt x="11285" y="6120"/>
                  </a:cubicBezTo>
                  <a:cubicBezTo>
                    <a:pt x="11038" y="6182"/>
                    <a:pt x="10792" y="6233"/>
                    <a:pt x="10545" y="6326"/>
                  </a:cubicBezTo>
                  <a:cubicBezTo>
                    <a:pt x="10391" y="6387"/>
                    <a:pt x="10237" y="6480"/>
                    <a:pt x="10093" y="6562"/>
                  </a:cubicBezTo>
                  <a:cubicBezTo>
                    <a:pt x="9939" y="6644"/>
                    <a:pt x="9785" y="6737"/>
                    <a:pt x="9652" y="6839"/>
                  </a:cubicBezTo>
                  <a:cubicBezTo>
                    <a:pt x="9529" y="6942"/>
                    <a:pt x="9426" y="7055"/>
                    <a:pt x="9323" y="7168"/>
                  </a:cubicBezTo>
                  <a:cubicBezTo>
                    <a:pt x="9210" y="7291"/>
                    <a:pt x="9108" y="7404"/>
                    <a:pt x="9026" y="7537"/>
                  </a:cubicBezTo>
                  <a:cubicBezTo>
                    <a:pt x="8943" y="7661"/>
                    <a:pt x="8882" y="7804"/>
                    <a:pt x="8841" y="7948"/>
                  </a:cubicBezTo>
                  <a:cubicBezTo>
                    <a:pt x="8789" y="8092"/>
                    <a:pt x="8769" y="8246"/>
                    <a:pt x="8748" y="8400"/>
                  </a:cubicBezTo>
                  <a:cubicBezTo>
                    <a:pt x="8718" y="8626"/>
                    <a:pt x="8707" y="8862"/>
                    <a:pt x="8697" y="9088"/>
                  </a:cubicBezTo>
                  <a:cubicBezTo>
                    <a:pt x="8687" y="9334"/>
                    <a:pt x="8687" y="9571"/>
                    <a:pt x="8676" y="9807"/>
                  </a:cubicBezTo>
                  <a:cubicBezTo>
                    <a:pt x="8666" y="10063"/>
                    <a:pt x="8646" y="10310"/>
                    <a:pt x="8625" y="10567"/>
                  </a:cubicBezTo>
                  <a:cubicBezTo>
                    <a:pt x="8615" y="10741"/>
                    <a:pt x="8574" y="10916"/>
                    <a:pt x="8574" y="11080"/>
                  </a:cubicBezTo>
                  <a:cubicBezTo>
                    <a:pt x="8553" y="11275"/>
                    <a:pt x="8553" y="11470"/>
                    <a:pt x="8574" y="11665"/>
                  </a:cubicBezTo>
                  <a:cubicBezTo>
                    <a:pt x="8574" y="11850"/>
                    <a:pt x="8605" y="12025"/>
                    <a:pt x="8625" y="12199"/>
                  </a:cubicBezTo>
                  <a:cubicBezTo>
                    <a:pt x="8666" y="12517"/>
                    <a:pt x="8707" y="12836"/>
                    <a:pt x="8759" y="13154"/>
                  </a:cubicBezTo>
                  <a:cubicBezTo>
                    <a:pt x="8779" y="13349"/>
                    <a:pt x="8810" y="13544"/>
                    <a:pt x="8841" y="13729"/>
                  </a:cubicBezTo>
                  <a:cubicBezTo>
                    <a:pt x="8882" y="13965"/>
                    <a:pt x="8943" y="14191"/>
                    <a:pt x="8974" y="14417"/>
                  </a:cubicBezTo>
                  <a:cubicBezTo>
                    <a:pt x="9005" y="14561"/>
                    <a:pt x="9026" y="14715"/>
                    <a:pt x="9036" y="14859"/>
                  </a:cubicBezTo>
                  <a:cubicBezTo>
                    <a:pt x="9046" y="15013"/>
                    <a:pt x="9036" y="15167"/>
                    <a:pt x="9026" y="15321"/>
                  </a:cubicBezTo>
                  <a:cubicBezTo>
                    <a:pt x="9015" y="15505"/>
                    <a:pt x="8985" y="15680"/>
                    <a:pt x="8954" y="15855"/>
                  </a:cubicBezTo>
                  <a:cubicBezTo>
                    <a:pt x="8902" y="16163"/>
                    <a:pt x="8851" y="16481"/>
                    <a:pt x="8789" y="16789"/>
                  </a:cubicBezTo>
                  <a:cubicBezTo>
                    <a:pt x="8759" y="16964"/>
                    <a:pt x="8718" y="17138"/>
                    <a:pt x="8687" y="17313"/>
                  </a:cubicBezTo>
                  <a:cubicBezTo>
                    <a:pt x="8656" y="17487"/>
                    <a:pt x="8646" y="17651"/>
                    <a:pt x="8625" y="17816"/>
                  </a:cubicBezTo>
                  <a:cubicBezTo>
                    <a:pt x="8605" y="18062"/>
                    <a:pt x="8594" y="18309"/>
                    <a:pt x="8574" y="18555"/>
                  </a:cubicBezTo>
                  <a:cubicBezTo>
                    <a:pt x="8543" y="18832"/>
                    <a:pt x="8502" y="19099"/>
                    <a:pt x="8461" y="19376"/>
                  </a:cubicBezTo>
                  <a:cubicBezTo>
                    <a:pt x="8410" y="19736"/>
                    <a:pt x="8348" y="20095"/>
                    <a:pt x="8297" y="20455"/>
                  </a:cubicBezTo>
                  <a:cubicBezTo>
                    <a:pt x="8255" y="20752"/>
                    <a:pt x="8235" y="21050"/>
                    <a:pt x="8184" y="21348"/>
                  </a:cubicBezTo>
                  <a:cubicBezTo>
                    <a:pt x="8153" y="21533"/>
                    <a:pt x="8101" y="21718"/>
                    <a:pt x="8050" y="21913"/>
                  </a:cubicBezTo>
                  <a:cubicBezTo>
                    <a:pt x="8009" y="22077"/>
                    <a:pt x="7947" y="22252"/>
                    <a:pt x="7886" y="22426"/>
                  </a:cubicBezTo>
                  <a:cubicBezTo>
                    <a:pt x="7824" y="22621"/>
                    <a:pt x="7763" y="22816"/>
                    <a:pt x="7680" y="23011"/>
                  </a:cubicBezTo>
                  <a:cubicBezTo>
                    <a:pt x="7588" y="23237"/>
                    <a:pt x="7475" y="23463"/>
                    <a:pt x="7362" y="23679"/>
                  </a:cubicBezTo>
                  <a:cubicBezTo>
                    <a:pt x="7301" y="23792"/>
                    <a:pt x="7229" y="23905"/>
                    <a:pt x="7167" y="24018"/>
                  </a:cubicBezTo>
                  <a:cubicBezTo>
                    <a:pt x="7085" y="24172"/>
                    <a:pt x="7013" y="24336"/>
                    <a:pt x="6941" y="24500"/>
                  </a:cubicBezTo>
                  <a:cubicBezTo>
                    <a:pt x="6890" y="24603"/>
                    <a:pt x="6849" y="24716"/>
                    <a:pt x="6808" y="24829"/>
                  </a:cubicBezTo>
                  <a:cubicBezTo>
                    <a:pt x="6767" y="24962"/>
                    <a:pt x="6736" y="25106"/>
                    <a:pt x="6705" y="25250"/>
                  </a:cubicBezTo>
                  <a:cubicBezTo>
                    <a:pt x="6664" y="25435"/>
                    <a:pt x="6643" y="25630"/>
                    <a:pt x="6602" y="25825"/>
                  </a:cubicBezTo>
                  <a:cubicBezTo>
                    <a:pt x="6561" y="26040"/>
                    <a:pt x="6510" y="26256"/>
                    <a:pt x="6459" y="26472"/>
                  </a:cubicBezTo>
                  <a:cubicBezTo>
                    <a:pt x="6418" y="26677"/>
                    <a:pt x="6366" y="26882"/>
                    <a:pt x="6335" y="27088"/>
                  </a:cubicBezTo>
                  <a:cubicBezTo>
                    <a:pt x="6315" y="27190"/>
                    <a:pt x="6294" y="27293"/>
                    <a:pt x="6284" y="27406"/>
                  </a:cubicBezTo>
                  <a:cubicBezTo>
                    <a:pt x="6263" y="27601"/>
                    <a:pt x="6243" y="27807"/>
                    <a:pt x="6222" y="28012"/>
                  </a:cubicBezTo>
                  <a:cubicBezTo>
                    <a:pt x="6212" y="28228"/>
                    <a:pt x="6202" y="28443"/>
                    <a:pt x="6202" y="28659"/>
                  </a:cubicBezTo>
                  <a:cubicBezTo>
                    <a:pt x="6202" y="28813"/>
                    <a:pt x="6202" y="28977"/>
                    <a:pt x="6202" y="29131"/>
                  </a:cubicBezTo>
                  <a:cubicBezTo>
                    <a:pt x="6202" y="29326"/>
                    <a:pt x="6192" y="29511"/>
                    <a:pt x="6181" y="29696"/>
                  </a:cubicBezTo>
                  <a:cubicBezTo>
                    <a:pt x="6171" y="29850"/>
                    <a:pt x="6151" y="30004"/>
                    <a:pt x="6120" y="30158"/>
                  </a:cubicBezTo>
                  <a:cubicBezTo>
                    <a:pt x="6099" y="30291"/>
                    <a:pt x="6048" y="30425"/>
                    <a:pt x="6017" y="30569"/>
                  </a:cubicBezTo>
                  <a:cubicBezTo>
                    <a:pt x="5955" y="30815"/>
                    <a:pt x="5894" y="31072"/>
                    <a:pt x="5832" y="31328"/>
                  </a:cubicBezTo>
                  <a:cubicBezTo>
                    <a:pt x="5730" y="31688"/>
                    <a:pt x="5637" y="32047"/>
                    <a:pt x="5524" y="32407"/>
                  </a:cubicBezTo>
                  <a:cubicBezTo>
                    <a:pt x="5442" y="32653"/>
                    <a:pt x="5370" y="32899"/>
                    <a:pt x="5268" y="33146"/>
                  </a:cubicBezTo>
                  <a:cubicBezTo>
                    <a:pt x="5206" y="33279"/>
                    <a:pt x="5113" y="33403"/>
                    <a:pt x="5062" y="33536"/>
                  </a:cubicBezTo>
                  <a:cubicBezTo>
                    <a:pt x="5031" y="33639"/>
                    <a:pt x="5062" y="33752"/>
                    <a:pt x="5031" y="33854"/>
                  </a:cubicBezTo>
                  <a:cubicBezTo>
                    <a:pt x="5001" y="33967"/>
                    <a:pt x="4959" y="34091"/>
                    <a:pt x="4888" y="34183"/>
                  </a:cubicBezTo>
                  <a:cubicBezTo>
                    <a:pt x="4836" y="34255"/>
                    <a:pt x="4764" y="34306"/>
                    <a:pt x="4692" y="34347"/>
                  </a:cubicBezTo>
                  <a:cubicBezTo>
                    <a:pt x="4518" y="34440"/>
                    <a:pt x="4302" y="34419"/>
                    <a:pt x="4117" y="34491"/>
                  </a:cubicBezTo>
                  <a:cubicBezTo>
                    <a:pt x="3963" y="34553"/>
                    <a:pt x="3820" y="34645"/>
                    <a:pt x="3676" y="34727"/>
                  </a:cubicBezTo>
                  <a:cubicBezTo>
                    <a:pt x="3481" y="34820"/>
                    <a:pt x="3306" y="34922"/>
                    <a:pt x="3111" y="35004"/>
                  </a:cubicBezTo>
                  <a:cubicBezTo>
                    <a:pt x="2967" y="35066"/>
                    <a:pt x="2813" y="35128"/>
                    <a:pt x="2670" y="35179"/>
                  </a:cubicBezTo>
                  <a:cubicBezTo>
                    <a:pt x="2557" y="35210"/>
                    <a:pt x="2444" y="35200"/>
                    <a:pt x="2351" y="35261"/>
                  </a:cubicBezTo>
                  <a:cubicBezTo>
                    <a:pt x="2300" y="35292"/>
                    <a:pt x="2269" y="35354"/>
                    <a:pt x="2228" y="35405"/>
                  </a:cubicBezTo>
                  <a:cubicBezTo>
                    <a:pt x="2167" y="35477"/>
                    <a:pt x="2105" y="35538"/>
                    <a:pt x="2043" y="35610"/>
                  </a:cubicBezTo>
                  <a:cubicBezTo>
                    <a:pt x="1961" y="35723"/>
                    <a:pt x="1879" y="35836"/>
                    <a:pt x="1807" y="35949"/>
                  </a:cubicBezTo>
                  <a:cubicBezTo>
                    <a:pt x="1756" y="36052"/>
                    <a:pt x="1715" y="36154"/>
                    <a:pt x="1653" y="36247"/>
                  </a:cubicBezTo>
                  <a:cubicBezTo>
                    <a:pt x="1592" y="36350"/>
                    <a:pt x="1499" y="36432"/>
                    <a:pt x="1427" y="36524"/>
                  </a:cubicBezTo>
                  <a:cubicBezTo>
                    <a:pt x="1366" y="36596"/>
                    <a:pt x="1325" y="36678"/>
                    <a:pt x="1263" y="36740"/>
                  </a:cubicBezTo>
                  <a:cubicBezTo>
                    <a:pt x="1222" y="36781"/>
                    <a:pt x="1171" y="36801"/>
                    <a:pt x="1130" y="36832"/>
                  </a:cubicBezTo>
                  <a:cubicBezTo>
                    <a:pt x="1109" y="36842"/>
                    <a:pt x="1099" y="36863"/>
                    <a:pt x="1088" y="36883"/>
                  </a:cubicBezTo>
                  <a:cubicBezTo>
                    <a:pt x="1047" y="36925"/>
                    <a:pt x="1027" y="36986"/>
                    <a:pt x="986" y="37048"/>
                  </a:cubicBezTo>
                  <a:cubicBezTo>
                    <a:pt x="955" y="37099"/>
                    <a:pt x="914" y="37161"/>
                    <a:pt x="873" y="37222"/>
                  </a:cubicBezTo>
                  <a:cubicBezTo>
                    <a:pt x="821" y="37294"/>
                    <a:pt x="801" y="37387"/>
                    <a:pt x="739" y="37448"/>
                  </a:cubicBezTo>
                  <a:cubicBezTo>
                    <a:pt x="688" y="37530"/>
                    <a:pt x="616" y="37582"/>
                    <a:pt x="544" y="37643"/>
                  </a:cubicBezTo>
                  <a:cubicBezTo>
                    <a:pt x="483" y="37695"/>
                    <a:pt x="421" y="37756"/>
                    <a:pt x="359" y="37808"/>
                  </a:cubicBezTo>
                  <a:cubicBezTo>
                    <a:pt x="288" y="37859"/>
                    <a:pt x="205" y="37900"/>
                    <a:pt x="134" y="37962"/>
                  </a:cubicBezTo>
                  <a:cubicBezTo>
                    <a:pt x="103" y="37982"/>
                    <a:pt x="62" y="38003"/>
                    <a:pt x="41" y="38044"/>
                  </a:cubicBezTo>
                  <a:cubicBezTo>
                    <a:pt x="21" y="38085"/>
                    <a:pt x="0" y="38136"/>
                    <a:pt x="10" y="38177"/>
                  </a:cubicBezTo>
                  <a:cubicBezTo>
                    <a:pt x="10" y="38218"/>
                    <a:pt x="41" y="38259"/>
                    <a:pt x="62" y="38300"/>
                  </a:cubicBezTo>
                  <a:cubicBezTo>
                    <a:pt x="103" y="38342"/>
                    <a:pt x="154" y="38372"/>
                    <a:pt x="205" y="38403"/>
                  </a:cubicBezTo>
                  <a:cubicBezTo>
                    <a:pt x="277" y="38444"/>
                    <a:pt x="349" y="38475"/>
                    <a:pt x="431" y="38496"/>
                  </a:cubicBezTo>
                  <a:cubicBezTo>
                    <a:pt x="493" y="38506"/>
                    <a:pt x="554" y="38506"/>
                    <a:pt x="616" y="38496"/>
                  </a:cubicBezTo>
                  <a:cubicBezTo>
                    <a:pt x="709" y="38485"/>
                    <a:pt x="801" y="38465"/>
                    <a:pt x="893" y="38434"/>
                  </a:cubicBezTo>
                  <a:cubicBezTo>
                    <a:pt x="1017" y="38403"/>
                    <a:pt x="1130" y="38362"/>
                    <a:pt x="1232" y="38311"/>
                  </a:cubicBezTo>
                  <a:cubicBezTo>
                    <a:pt x="1335" y="38259"/>
                    <a:pt x="1427" y="38198"/>
                    <a:pt x="1509" y="38136"/>
                  </a:cubicBezTo>
                  <a:cubicBezTo>
                    <a:pt x="1581" y="38075"/>
                    <a:pt x="1633" y="37992"/>
                    <a:pt x="1694" y="37921"/>
                  </a:cubicBezTo>
                  <a:cubicBezTo>
                    <a:pt x="1746" y="37859"/>
                    <a:pt x="1828" y="37808"/>
                    <a:pt x="1869" y="37736"/>
                  </a:cubicBezTo>
                  <a:cubicBezTo>
                    <a:pt x="1900" y="37684"/>
                    <a:pt x="1900" y="37633"/>
                    <a:pt x="1930" y="37582"/>
                  </a:cubicBezTo>
                  <a:cubicBezTo>
                    <a:pt x="1941" y="37551"/>
                    <a:pt x="1961" y="37530"/>
                    <a:pt x="1982" y="37500"/>
                  </a:cubicBezTo>
                  <a:cubicBezTo>
                    <a:pt x="2064" y="37407"/>
                    <a:pt x="2136" y="37315"/>
                    <a:pt x="2218" y="37233"/>
                  </a:cubicBezTo>
                  <a:cubicBezTo>
                    <a:pt x="2300" y="37150"/>
                    <a:pt x="2372" y="37068"/>
                    <a:pt x="2464" y="36996"/>
                  </a:cubicBezTo>
                  <a:cubicBezTo>
                    <a:pt x="2557" y="36925"/>
                    <a:pt x="2588" y="36904"/>
                    <a:pt x="2670" y="36883"/>
                  </a:cubicBezTo>
                  <a:cubicBezTo>
                    <a:pt x="2721" y="36863"/>
                    <a:pt x="2772" y="36873"/>
                    <a:pt x="2834" y="36883"/>
                  </a:cubicBezTo>
                  <a:cubicBezTo>
                    <a:pt x="2906" y="36894"/>
                    <a:pt x="2978" y="36914"/>
                    <a:pt x="3039" y="36945"/>
                  </a:cubicBezTo>
                  <a:cubicBezTo>
                    <a:pt x="3121" y="36986"/>
                    <a:pt x="3265" y="37089"/>
                    <a:pt x="3265" y="3708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778825" y="2483825"/>
              <a:ext cx="70625" cy="44425"/>
            </a:xfrm>
            <a:custGeom>
              <a:avLst/>
              <a:gdLst/>
              <a:ahLst/>
              <a:cxnLst/>
              <a:rect l="l" t="t" r="r" b="b"/>
              <a:pathLst>
                <a:path w="2825" h="1777" fill="none" extrusionOk="0">
                  <a:moveTo>
                    <a:pt x="1" y="1777"/>
                  </a:moveTo>
                  <a:cubicBezTo>
                    <a:pt x="1" y="1777"/>
                    <a:pt x="473" y="1715"/>
                    <a:pt x="699" y="1653"/>
                  </a:cubicBezTo>
                  <a:cubicBezTo>
                    <a:pt x="976" y="1582"/>
                    <a:pt x="1243" y="1541"/>
                    <a:pt x="1510" y="1438"/>
                  </a:cubicBezTo>
                  <a:cubicBezTo>
                    <a:pt x="1726" y="1356"/>
                    <a:pt x="1972" y="1243"/>
                    <a:pt x="2167" y="1099"/>
                  </a:cubicBezTo>
                  <a:cubicBezTo>
                    <a:pt x="2342" y="966"/>
                    <a:pt x="2455" y="760"/>
                    <a:pt x="2568" y="575"/>
                  </a:cubicBezTo>
                  <a:cubicBezTo>
                    <a:pt x="2670" y="391"/>
                    <a:pt x="2825" y="0"/>
                    <a:pt x="2825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721600" y="2479975"/>
              <a:ext cx="164825" cy="237725"/>
            </a:xfrm>
            <a:custGeom>
              <a:avLst/>
              <a:gdLst/>
              <a:ahLst/>
              <a:cxnLst/>
              <a:rect l="l" t="t" r="r" b="b"/>
              <a:pathLst>
                <a:path w="6593" h="9509" fill="none" extrusionOk="0">
                  <a:moveTo>
                    <a:pt x="1304" y="1828"/>
                  </a:moveTo>
                  <a:cubicBezTo>
                    <a:pt x="1304" y="1828"/>
                    <a:pt x="1304" y="1972"/>
                    <a:pt x="1314" y="2054"/>
                  </a:cubicBezTo>
                  <a:cubicBezTo>
                    <a:pt x="1335" y="2167"/>
                    <a:pt x="1386" y="2280"/>
                    <a:pt x="1407" y="2403"/>
                  </a:cubicBezTo>
                  <a:cubicBezTo>
                    <a:pt x="1427" y="2516"/>
                    <a:pt x="1438" y="2629"/>
                    <a:pt x="1448" y="2742"/>
                  </a:cubicBezTo>
                  <a:cubicBezTo>
                    <a:pt x="1448" y="2865"/>
                    <a:pt x="1427" y="2988"/>
                    <a:pt x="1407" y="3112"/>
                  </a:cubicBezTo>
                  <a:cubicBezTo>
                    <a:pt x="1376" y="3307"/>
                    <a:pt x="1325" y="3491"/>
                    <a:pt x="1284" y="3676"/>
                  </a:cubicBezTo>
                  <a:cubicBezTo>
                    <a:pt x="1263" y="3758"/>
                    <a:pt x="1222" y="3830"/>
                    <a:pt x="1212" y="3912"/>
                  </a:cubicBezTo>
                  <a:cubicBezTo>
                    <a:pt x="1201" y="3984"/>
                    <a:pt x="1212" y="4056"/>
                    <a:pt x="1212" y="4138"/>
                  </a:cubicBezTo>
                  <a:cubicBezTo>
                    <a:pt x="1201" y="4220"/>
                    <a:pt x="1181" y="4303"/>
                    <a:pt x="1160" y="4385"/>
                  </a:cubicBezTo>
                  <a:cubicBezTo>
                    <a:pt x="1130" y="4477"/>
                    <a:pt x="1099" y="4580"/>
                    <a:pt x="1058" y="4672"/>
                  </a:cubicBezTo>
                  <a:cubicBezTo>
                    <a:pt x="1017" y="4765"/>
                    <a:pt x="976" y="4857"/>
                    <a:pt x="934" y="4950"/>
                  </a:cubicBezTo>
                  <a:cubicBezTo>
                    <a:pt x="883" y="5083"/>
                    <a:pt x="832" y="5216"/>
                    <a:pt x="791" y="5350"/>
                  </a:cubicBezTo>
                  <a:cubicBezTo>
                    <a:pt x="750" y="5463"/>
                    <a:pt x="719" y="5566"/>
                    <a:pt x="667" y="5668"/>
                  </a:cubicBezTo>
                  <a:cubicBezTo>
                    <a:pt x="637" y="5730"/>
                    <a:pt x="585" y="5791"/>
                    <a:pt x="565" y="5853"/>
                  </a:cubicBezTo>
                  <a:cubicBezTo>
                    <a:pt x="544" y="5915"/>
                    <a:pt x="534" y="5976"/>
                    <a:pt x="513" y="6048"/>
                  </a:cubicBezTo>
                  <a:cubicBezTo>
                    <a:pt x="503" y="6120"/>
                    <a:pt x="503" y="6192"/>
                    <a:pt x="483" y="6264"/>
                  </a:cubicBezTo>
                  <a:cubicBezTo>
                    <a:pt x="452" y="6367"/>
                    <a:pt x="411" y="6459"/>
                    <a:pt x="380" y="6562"/>
                  </a:cubicBezTo>
                  <a:cubicBezTo>
                    <a:pt x="339" y="6675"/>
                    <a:pt x="288" y="6798"/>
                    <a:pt x="246" y="6911"/>
                  </a:cubicBezTo>
                  <a:cubicBezTo>
                    <a:pt x="216" y="7013"/>
                    <a:pt x="175" y="7116"/>
                    <a:pt x="144" y="7219"/>
                  </a:cubicBezTo>
                  <a:cubicBezTo>
                    <a:pt x="123" y="7270"/>
                    <a:pt x="113" y="7332"/>
                    <a:pt x="92" y="7393"/>
                  </a:cubicBezTo>
                  <a:cubicBezTo>
                    <a:pt x="72" y="7496"/>
                    <a:pt x="51" y="7588"/>
                    <a:pt x="41" y="7691"/>
                  </a:cubicBezTo>
                  <a:cubicBezTo>
                    <a:pt x="21" y="7804"/>
                    <a:pt x="0" y="7917"/>
                    <a:pt x="0" y="8020"/>
                  </a:cubicBezTo>
                  <a:cubicBezTo>
                    <a:pt x="0" y="8092"/>
                    <a:pt x="0" y="8174"/>
                    <a:pt x="21" y="8235"/>
                  </a:cubicBezTo>
                  <a:cubicBezTo>
                    <a:pt x="51" y="8297"/>
                    <a:pt x="92" y="8338"/>
                    <a:pt x="144" y="8389"/>
                  </a:cubicBezTo>
                  <a:cubicBezTo>
                    <a:pt x="195" y="8441"/>
                    <a:pt x="236" y="8492"/>
                    <a:pt x="308" y="8513"/>
                  </a:cubicBezTo>
                  <a:cubicBezTo>
                    <a:pt x="370" y="8533"/>
                    <a:pt x="452" y="8533"/>
                    <a:pt x="513" y="8502"/>
                  </a:cubicBezTo>
                  <a:cubicBezTo>
                    <a:pt x="575" y="8482"/>
                    <a:pt x="626" y="8430"/>
                    <a:pt x="667" y="8379"/>
                  </a:cubicBezTo>
                  <a:cubicBezTo>
                    <a:pt x="739" y="8297"/>
                    <a:pt x="791" y="8204"/>
                    <a:pt x="832" y="8102"/>
                  </a:cubicBezTo>
                  <a:cubicBezTo>
                    <a:pt x="904" y="7958"/>
                    <a:pt x="955" y="7814"/>
                    <a:pt x="1006" y="7660"/>
                  </a:cubicBezTo>
                  <a:cubicBezTo>
                    <a:pt x="1068" y="7486"/>
                    <a:pt x="1109" y="7311"/>
                    <a:pt x="1160" y="7137"/>
                  </a:cubicBezTo>
                  <a:cubicBezTo>
                    <a:pt x="1212" y="6983"/>
                    <a:pt x="1263" y="6829"/>
                    <a:pt x="1325" y="6675"/>
                  </a:cubicBezTo>
                  <a:cubicBezTo>
                    <a:pt x="1355" y="6603"/>
                    <a:pt x="1407" y="6531"/>
                    <a:pt x="1448" y="6469"/>
                  </a:cubicBezTo>
                  <a:cubicBezTo>
                    <a:pt x="1489" y="6387"/>
                    <a:pt x="1540" y="6325"/>
                    <a:pt x="1571" y="6243"/>
                  </a:cubicBezTo>
                  <a:cubicBezTo>
                    <a:pt x="1612" y="6161"/>
                    <a:pt x="1622" y="6079"/>
                    <a:pt x="1653" y="5997"/>
                  </a:cubicBezTo>
                  <a:cubicBezTo>
                    <a:pt x="1705" y="5874"/>
                    <a:pt x="1756" y="5750"/>
                    <a:pt x="1807" y="5627"/>
                  </a:cubicBezTo>
                  <a:cubicBezTo>
                    <a:pt x="1859" y="5504"/>
                    <a:pt x="1869" y="5370"/>
                    <a:pt x="1951" y="5268"/>
                  </a:cubicBezTo>
                  <a:cubicBezTo>
                    <a:pt x="1982" y="5227"/>
                    <a:pt x="2023" y="5186"/>
                    <a:pt x="2074" y="5165"/>
                  </a:cubicBezTo>
                  <a:cubicBezTo>
                    <a:pt x="2105" y="5155"/>
                    <a:pt x="2136" y="5134"/>
                    <a:pt x="2167" y="5145"/>
                  </a:cubicBezTo>
                  <a:cubicBezTo>
                    <a:pt x="2208" y="5145"/>
                    <a:pt x="2238" y="5165"/>
                    <a:pt x="2259" y="5186"/>
                  </a:cubicBezTo>
                  <a:cubicBezTo>
                    <a:pt x="2290" y="5216"/>
                    <a:pt x="2290" y="5258"/>
                    <a:pt x="2290" y="5299"/>
                  </a:cubicBezTo>
                  <a:cubicBezTo>
                    <a:pt x="2290" y="5340"/>
                    <a:pt x="2280" y="5391"/>
                    <a:pt x="2259" y="5432"/>
                  </a:cubicBezTo>
                  <a:cubicBezTo>
                    <a:pt x="2238" y="5514"/>
                    <a:pt x="2187" y="5576"/>
                    <a:pt x="2156" y="5648"/>
                  </a:cubicBezTo>
                  <a:cubicBezTo>
                    <a:pt x="2126" y="5720"/>
                    <a:pt x="2105" y="5791"/>
                    <a:pt x="2074" y="5863"/>
                  </a:cubicBezTo>
                  <a:cubicBezTo>
                    <a:pt x="2033" y="5987"/>
                    <a:pt x="2002" y="6110"/>
                    <a:pt x="1951" y="6233"/>
                  </a:cubicBezTo>
                  <a:cubicBezTo>
                    <a:pt x="1910" y="6305"/>
                    <a:pt x="1869" y="6367"/>
                    <a:pt x="1828" y="6438"/>
                  </a:cubicBezTo>
                  <a:cubicBezTo>
                    <a:pt x="1787" y="6531"/>
                    <a:pt x="1746" y="6623"/>
                    <a:pt x="1715" y="6716"/>
                  </a:cubicBezTo>
                  <a:cubicBezTo>
                    <a:pt x="1663" y="6859"/>
                    <a:pt x="1643" y="7003"/>
                    <a:pt x="1612" y="7157"/>
                  </a:cubicBezTo>
                  <a:cubicBezTo>
                    <a:pt x="1561" y="7373"/>
                    <a:pt x="1509" y="7588"/>
                    <a:pt x="1468" y="7804"/>
                  </a:cubicBezTo>
                  <a:cubicBezTo>
                    <a:pt x="1438" y="7917"/>
                    <a:pt x="1407" y="8040"/>
                    <a:pt x="1386" y="8163"/>
                  </a:cubicBezTo>
                  <a:cubicBezTo>
                    <a:pt x="1355" y="8317"/>
                    <a:pt x="1325" y="8471"/>
                    <a:pt x="1314" y="8636"/>
                  </a:cubicBezTo>
                  <a:cubicBezTo>
                    <a:pt x="1304" y="8749"/>
                    <a:pt x="1294" y="8872"/>
                    <a:pt x="1304" y="8985"/>
                  </a:cubicBezTo>
                  <a:cubicBezTo>
                    <a:pt x="1304" y="9057"/>
                    <a:pt x="1314" y="9139"/>
                    <a:pt x="1335" y="9211"/>
                  </a:cubicBezTo>
                  <a:cubicBezTo>
                    <a:pt x="1355" y="9262"/>
                    <a:pt x="1386" y="9313"/>
                    <a:pt x="1427" y="9354"/>
                  </a:cubicBezTo>
                  <a:cubicBezTo>
                    <a:pt x="1468" y="9396"/>
                    <a:pt x="1530" y="9416"/>
                    <a:pt x="1581" y="9437"/>
                  </a:cubicBezTo>
                  <a:cubicBezTo>
                    <a:pt x="1653" y="9467"/>
                    <a:pt x="1725" y="9509"/>
                    <a:pt x="1797" y="9498"/>
                  </a:cubicBezTo>
                  <a:cubicBezTo>
                    <a:pt x="1859" y="9488"/>
                    <a:pt x="1900" y="9447"/>
                    <a:pt x="1951" y="9406"/>
                  </a:cubicBezTo>
                  <a:cubicBezTo>
                    <a:pt x="1992" y="9375"/>
                    <a:pt x="2043" y="9334"/>
                    <a:pt x="2064" y="9293"/>
                  </a:cubicBezTo>
                  <a:cubicBezTo>
                    <a:pt x="2105" y="9200"/>
                    <a:pt x="2095" y="9098"/>
                    <a:pt x="2115" y="9005"/>
                  </a:cubicBezTo>
                  <a:cubicBezTo>
                    <a:pt x="2136" y="8882"/>
                    <a:pt x="2156" y="8749"/>
                    <a:pt x="2197" y="8625"/>
                  </a:cubicBezTo>
                  <a:cubicBezTo>
                    <a:pt x="2208" y="8564"/>
                    <a:pt x="2249" y="8513"/>
                    <a:pt x="2259" y="8461"/>
                  </a:cubicBezTo>
                  <a:cubicBezTo>
                    <a:pt x="2280" y="8389"/>
                    <a:pt x="2269" y="8307"/>
                    <a:pt x="2280" y="8235"/>
                  </a:cubicBezTo>
                  <a:cubicBezTo>
                    <a:pt x="2290" y="8122"/>
                    <a:pt x="2321" y="8009"/>
                    <a:pt x="2341" y="7907"/>
                  </a:cubicBezTo>
                  <a:cubicBezTo>
                    <a:pt x="2392" y="7742"/>
                    <a:pt x="2444" y="7588"/>
                    <a:pt x="2495" y="7434"/>
                  </a:cubicBezTo>
                  <a:cubicBezTo>
                    <a:pt x="2536" y="7321"/>
                    <a:pt x="2577" y="7208"/>
                    <a:pt x="2639" y="7096"/>
                  </a:cubicBezTo>
                  <a:cubicBezTo>
                    <a:pt x="2670" y="7034"/>
                    <a:pt x="2742" y="6983"/>
                    <a:pt x="2762" y="6911"/>
                  </a:cubicBezTo>
                  <a:cubicBezTo>
                    <a:pt x="2783" y="6870"/>
                    <a:pt x="2783" y="6829"/>
                    <a:pt x="2793" y="6777"/>
                  </a:cubicBezTo>
                  <a:cubicBezTo>
                    <a:pt x="2803" y="6726"/>
                    <a:pt x="2803" y="6675"/>
                    <a:pt x="2813" y="6633"/>
                  </a:cubicBezTo>
                  <a:cubicBezTo>
                    <a:pt x="2834" y="6531"/>
                    <a:pt x="2865" y="6438"/>
                    <a:pt x="2885" y="6336"/>
                  </a:cubicBezTo>
                  <a:cubicBezTo>
                    <a:pt x="2906" y="6243"/>
                    <a:pt x="2906" y="6151"/>
                    <a:pt x="2916" y="6069"/>
                  </a:cubicBezTo>
                  <a:cubicBezTo>
                    <a:pt x="2947" y="5946"/>
                    <a:pt x="2978" y="5822"/>
                    <a:pt x="3029" y="5699"/>
                  </a:cubicBezTo>
                  <a:cubicBezTo>
                    <a:pt x="3039" y="5648"/>
                    <a:pt x="3050" y="5586"/>
                    <a:pt x="3091" y="5555"/>
                  </a:cubicBezTo>
                  <a:cubicBezTo>
                    <a:pt x="3122" y="5535"/>
                    <a:pt x="3173" y="5525"/>
                    <a:pt x="3204" y="5535"/>
                  </a:cubicBezTo>
                  <a:cubicBezTo>
                    <a:pt x="3224" y="5555"/>
                    <a:pt x="3245" y="5586"/>
                    <a:pt x="3255" y="5607"/>
                  </a:cubicBezTo>
                  <a:cubicBezTo>
                    <a:pt x="3276" y="5648"/>
                    <a:pt x="3265" y="5699"/>
                    <a:pt x="3255" y="5740"/>
                  </a:cubicBezTo>
                  <a:cubicBezTo>
                    <a:pt x="3245" y="5822"/>
                    <a:pt x="3214" y="5904"/>
                    <a:pt x="3193" y="5987"/>
                  </a:cubicBezTo>
                  <a:cubicBezTo>
                    <a:pt x="3163" y="6079"/>
                    <a:pt x="3132" y="6161"/>
                    <a:pt x="3111" y="6254"/>
                  </a:cubicBezTo>
                  <a:cubicBezTo>
                    <a:pt x="3091" y="6325"/>
                    <a:pt x="3080" y="6397"/>
                    <a:pt x="3070" y="6469"/>
                  </a:cubicBezTo>
                  <a:cubicBezTo>
                    <a:pt x="3060" y="6582"/>
                    <a:pt x="3060" y="6705"/>
                    <a:pt x="3050" y="6829"/>
                  </a:cubicBezTo>
                  <a:cubicBezTo>
                    <a:pt x="3039" y="6900"/>
                    <a:pt x="3050" y="6972"/>
                    <a:pt x="3039" y="7054"/>
                  </a:cubicBezTo>
                  <a:cubicBezTo>
                    <a:pt x="3019" y="7208"/>
                    <a:pt x="2978" y="7362"/>
                    <a:pt x="2947" y="7517"/>
                  </a:cubicBezTo>
                  <a:cubicBezTo>
                    <a:pt x="2906" y="7691"/>
                    <a:pt x="2865" y="7855"/>
                    <a:pt x="2834" y="8020"/>
                  </a:cubicBezTo>
                  <a:cubicBezTo>
                    <a:pt x="2824" y="8133"/>
                    <a:pt x="2813" y="8235"/>
                    <a:pt x="2793" y="8338"/>
                  </a:cubicBezTo>
                  <a:cubicBezTo>
                    <a:pt x="2772" y="8461"/>
                    <a:pt x="2731" y="8574"/>
                    <a:pt x="2711" y="8687"/>
                  </a:cubicBezTo>
                  <a:cubicBezTo>
                    <a:pt x="2701" y="8769"/>
                    <a:pt x="2680" y="8841"/>
                    <a:pt x="2680" y="8913"/>
                  </a:cubicBezTo>
                  <a:cubicBezTo>
                    <a:pt x="2690" y="8985"/>
                    <a:pt x="2680" y="9057"/>
                    <a:pt x="2711" y="9129"/>
                  </a:cubicBezTo>
                  <a:cubicBezTo>
                    <a:pt x="2731" y="9180"/>
                    <a:pt x="2783" y="9221"/>
                    <a:pt x="2824" y="9252"/>
                  </a:cubicBezTo>
                  <a:cubicBezTo>
                    <a:pt x="2865" y="9283"/>
                    <a:pt x="2906" y="9303"/>
                    <a:pt x="2957" y="9313"/>
                  </a:cubicBezTo>
                  <a:cubicBezTo>
                    <a:pt x="3019" y="9324"/>
                    <a:pt x="3080" y="9324"/>
                    <a:pt x="3142" y="9313"/>
                  </a:cubicBezTo>
                  <a:cubicBezTo>
                    <a:pt x="3193" y="9303"/>
                    <a:pt x="3245" y="9293"/>
                    <a:pt x="3286" y="9262"/>
                  </a:cubicBezTo>
                  <a:cubicBezTo>
                    <a:pt x="3337" y="9231"/>
                    <a:pt x="3378" y="9190"/>
                    <a:pt x="3409" y="9139"/>
                  </a:cubicBezTo>
                  <a:cubicBezTo>
                    <a:pt x="3440" y="9088"/>
                    <a:pt x="3460" y="9026"/>
                    <a:pt x="3481" y="8975"/>
                  </a:cubicBezTo>
                  <a:cubicBezTo>
                    <a:pt x="3543" y="8800"/>
                    <a:pt x="3573" y="8625"/>
                    <a:pt x="3614" y="8441"/>
                  </a:cubicBezTo>
                  <a:cubicBezTo>
                    <a:pt x="3645" y="8287"/>
                    <a:pt x="3676" y="8122"/>
                    <a:pt x="3707" y="7968"/>
                  </a:cubicBezTo>
                  <a:cubicBezTo>
                    <a:pt x="3758" y="7712"/>
                    <a:pt x="3799" y="7455"/>
                    <a:pt x="3861" y="7198"/>
                  </a:cubicBezTo>
                  <a:cubicBezTo>
                    <a:pt x="3871" y="7126"/>
                    <a:pt x="3881" y="7044"/>
                    <a:pt x="3912" y="6972"/>
                  </a:cubicBezTo>
                  <a:cubicBezTo>
                    <a:pt x="3943" y="6890"/>
                    <a:pt x="4005" y="6839"/>
                    <a:pt x="4035" y="6757"/>
                  </a:cubicBezTo>
                  <a:cubicBezTo>
                    <a:pt x="4056" y="6685"/>
                    <a:pt x="4056" y="6603"/>
                    <a:pt x="4056" y="6521"/>
                  </a:cubicBezTo>
                  <a:cubicBezTo>
                    <a:pt x="4066" y="6418"/>
                    <a:pt x="4046" y="6305"/>
                    <a:pt x="4056" y="6192"/>
                  </a:cubicBezTo>
                  <a:cubicBezTo>
                    <a:pt x="4066" y="6038"/>
                    <a:pt x="4097" y="5884"/>
                    <a:pt x="4118" y="5730"/>
                  </a:cubicBezTo>
                  <a:cubicBezTo>
                    <a:pt x="4128" y="5637"/>
                    <a:pt x="4138" y="5555"/>
                    <a:pt x="4148" y="5473"/>
                  </a:cubicBezTo>
                  <a:cubicBezTo>
                    <a:pt x="4159" y="5422"/>
                    <a:pt x="4159" y="5370"/>
                    <a:pt x="4189" y="5329"/>
                  </a:cubicBezTo>
                  <a:cubicBezTo>
                    <a:pt x="4200" y="5309"/>
                    <a:pt x="4210" y="5288"/>
                    <a:pt x="4230" y="5278"/>
                  </a:cubicBezTo>
                  <a:cubicBezTo>
                    <a:pt x="4261" y="5268"/>
                    <a:pt x="4292" y="5258"/>
                    <a:pt x="4313" y="5268"/>
                  </a:cubicBezTo>
                  <a:cubicBezTo>
                    <a:pt x="4323" y="5278"/>
                    <a:pt x="4323" y="5288"/>
                    <a:pt x="4323" y="5309"/>
                  </a:cubicBezTo>
                  <a:cubicBezTo>
                    <a:pt x="4323" y="5340"/>
                    <a:pt x="4302" y="5370"/>
                    <a:pt x="4302" y="5412"/>
                  </a:cubicBezTo>
                  <a:cubicBezTo>
                    <a:pt x="4292" y="5494"/>
                    <a:pt x="4292" y="5576"/>
                    <a:pt x="4292" y="5658"/>
                  </a:cubicBezTo>
                  <a:cubicBezTo>
                    <a:pt x="4282" y="5740"/>
                    <a:pt x="4272" y="5812"/>
                    <a:pt x="4282" y="5894"/>
                  </a:cubicBezTo>
                  <a:cubicBezTo>
                    <a:pt x="4282" y="5976"/>
                    <a:pt x="4302" y="6058"/>
                    <a:pt x="4313" y="6141"/>
                  </a:cubicBezTo>
                  <a:cubicBezTo>
                    <a:pt x="4333" y="6223"/>
                    <a:pt x="4364" y="6305"/>
                    <a:pt x="4374" y="6397"/>
                  </a:cubicBezTo>
                  <a:cubicBezTo>
                    <a:pt x="4384" y="6551"/>
                    <a:pt x="4374" y="6695"/>
                    <a:pt x="4374" y="6849"/>
                  </a:cubicBezTo>
                  <a:cubicBezTo>
                    <a:pt x="4374" y="7054"/>
                    <a:pt x="4374" y="7270"/>
                    <a:pt x="4374" y="7475"/>
                  </a:cubicBezTo>
                  <a:cubicBezTo>
                    <a:pt x="4374" y="7619"/>
                    <a:pt x="4343" y="7763"/>
                    <a:pt x="4384" y="7907"/>
                  </a:cubicBezTo>
                  <a:cubicBezTo>
                    <a:pt x="4405" y="7968"/>
                    <a:pt x="4436" y="8030"/>
                    <a:pt x="4477" y="8071"/>
                  </a:cubicBezTo>
                  <a:cubicBezTo>
                    <a:pt x="4518" y="8112"/>
                    <a:pt x="4569" y="8153"/>
                    <a:pt x="4631" y="8163"/>
                  </a:cubicBezTo>
                  <a:cubicBezTo>
                    <a:pt x="4682" y="8174"/>
                    <a:pt x="4734" y="8174"/>
                    <a:pt x="4785" y="8153"/>
                  </a:cubicBezTo>
                  <a:cubicBezTo>
                    <a:pt x="4836" y="8133"/>
                    <a:pt x="4877" y="8102"/>
                    <a:pt x="4908" y="8061"/>
                  </a:cubicBezTo>
                  <a:cubicBezTo>
                    <a:pt x="4959" y="8009"/>
                    <a:pt x="4990" y="7938"/>
                    <a:pt x="5021" y="7876"/>
                  </a:cubicBezTo>
                  <a:cubicBezTo>
                    <a:pt x="5062" y="7753"/>
                    <a:pt x="5093" y="7629"/>
                    <a:pt x="5124" y="7506"/>
                  </a:cubicBezTo>
                  <a:cubicBezTo>
                    <a:pt x="5144" y="7414"/>
                    <a:pt x="5165" y="7321"/>
                    <a:pt x="5165" y="7229"/>
                  </a:cubicBezTo>
                  <a:cubicBezTo>
                    <a:pt x="5175" y="7157"/>
                    <a:pt x="5165" y="7075"/>
                    <a:pt x="5165" y="7003"/>
                  </a:cubicBezTo>
                  <a:cubicBezTo>
                    <a:pt x="5165" y="6777"/>
                    <a:pt x="5144" y="6562"/>
                    <a:pt x="5155" y="6336"/>
                  </a:cubicBezTo>
                  <a:cubicBezTo>
                    <a:pt x="5165" y="6243"/>
                    <a:pt x="5185" y="6141"/>
                    <a:pt x="5196" y="6048"/>
                  </a:cubicBezTo>
                  <a:cubicBezTo>
                    <a:pt x="5196" y="5956"/>
                    <a:pt x="5206" y="5874"/>
                    <a:pt x="5206" y="5781"/>
                  </a:cubicBezTo>
                  <a:cubicBezTo>
                    <a:pt x="5206" y="5648"/>
                    <a:pt x="5196" y="5514"/>
                    <a:pt x="5206" y="5381"/>
                  </a:cubicBezTo>
                  <a:cubicBezTo>
                    <a:pt x="5206" y="5268"/>
                    <a:pt x="5216" y="5155"/>
                    <a:pt x="5237" y="5052"/>
                  </a:cubicBezTo>
                  <a:cubicBezTo>
                    <a:pt x="5247" y="4991"/>
                    <a:pt x="5268" y="4939"/>
                    <a:pt x="5288" y="4888"/>
                  </a:cubicBezTo>
                  <a:cubicBezTo>
                    <a:pt x="5339" y="4724"/>
                    <a:pt x="5411" y="4580"/>
                    <a:pt x="5473" y="4426"/>
                  </a:cubicBezTo>
                  <a:cubicBezTo>
                    <a:pt x="5545" y="4241"/>
                    <a:pt x="5617" y="4046"/>
                    <a:pt x="5699" y="3861"/>
                  </a:cubicBezTo>
                  <a:cubicBezTo>
                    <a:pt x="5771" y="3687"/>
                    <a:pt x="5832" y="3522"/>
                    <a:pt x="5914" y="3348"/>
                  </a:cubicBezTo>
                  <a:cubicBezTo>
                    <a:pt x="6007" y="3173"/>
                    <a:pt x="6120" y="2999"/>
                    <a:pt x="6202" y="2824"/>
                  </a:cubicBezTo>
                  <a:cubicBezTo>
                    <a:pt x="6284" y="2639"/>
                    <a:pt x="6356" y="2454"/>
                    <a:pt x="6407" y="2259"/>
                  </a:cubicBezTo>
                  <a:cubicBezTo>
                    <a:pt x="6448" y="2136"/>
                    <a:pt x="6459" y="2023"/>
                    <a:pt x="6479" y="1900"/>
                  </a:cubicBezTo>
                  <a:cubicBezTo>
                    <a:pt x="6510" y="1674"/>
                    <a:pt x="6530" y="1458"/>
                    <a:pt x="6551" y="1243"/>
                  </a:cubicBezTo>
                  <a:cubicBezTo>
                    <a:pt x="6572" y="1007"/>
                    <a:pt x="6572" y="781"/>
                    <a:pt x="6572" y="545"/>
                  </a:cubicBezTo>
                  <a:cubicBezTo>
                    <a:pt x="6572" y="432"/>
                    <a:pt x="6592" y="308"/>
                    <a:pt x="6572" y="185"/>
                  </a:cubicBezTo>
                  <a:cubicBezTo>
                    <a:pt x="6561" y="124"/>
                    <a:pt x="6500" y="0"/>
                    <a:pt x="6500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885625" y="2240975"/>
              <a:ext cx="93450" cy="244675"/>
            </a:xfrm>
            <a:custGeom>
              <a:avLst/>
              <a:gdLst/>
              <a:ahLst/>
              <a:cxnLst/>
              <a:rect l="l" t="t" r="r" b="b"/>
              <a:pathLst>
                <a:path w="3738" h="9787" fill="none" extrusionOk="0">
                  <a:moveTo>
                    <a:pt x="0" y="9786"/>
                  </a:moveTo>
                  <a:cubicBezTo>
                    <a:pt x="0" y="9786"/>
                    <a:pt x="31" y="9632"/>
                    <a:pt x="62" y="9560"/>
                  </a:cubicBezTo>
                  <a:cubicBezTo>
                    <a:pt x="134" y="9396"/>
                    <a:pt x="267" y="9263"/>
                    <a:pt x="349" y="9098"/>
                  </a:cubicBezTo>
                  <a:cubicBezTo>
                    <a:pt x="452" y="8924"/>
                    <a:pt x="534" y="8749"/>
                    <a:pt x="606" y="8564"/>
                  </a:cubicBezTo>
                  <a:cubicBezTo>
                    <a:pt x="740" y="8267"/>
                    <a:pt x="863" y="7979"/>
                    <a:pt x="965" y="7671"/>
                  </a:cubicBezTo>
                  <a:cubicBezTo>
                    <a:pt x="1058" y="7394"/>
                    <a:pt x="1120" y="7106"/>
                    <a:pt x="1212" y="6829"/>
                  </a:cubicBezTo>
                  <a:cubicBezTo>
                    <a:pt x="1325" y="6470"/>
                    <a:pt x="1469" y="6131"/>
                    <a:pt x="1592" y="5771"/>
                  </a:cubicBezTo>
                  <a:cubicBezTo>
                    <a:pt x="1664" y="5576"/>
                    <a:pt x="1725" y="5371"/>
                    <a:pt x="1807" y="5176"/>
                  </a:cubicBezTo>
                  <a:cubicBezTo>
                    <a:pt x="1910" y="4919"/>
                    <a:pt x="2044" y="4673"/>
                    <a:pt x="2157" y="4416"/>
                  </a:cubicBezTo>
                  <a:cubicBezTo>
                    <a:pt x="2290" y="4139"/>
                    <a:pt x="2424" y="3862"/>
                    <a:pt x="2547" y="3584"/>
                  </a:cubicBezTo>
                  <a:cubicBezTo>
                    <a:pt x="2670" y="3287"/>
                    <a:pt x="2773" y="2968"/>
                    <a:pt x="2906" y="2670"/>
                  </a:cubicBezTo>
                  <a:cubicBezTo>
                    <a:pt x="3019" y="2424"/>
                    <a:pt x="3142" y="2198"/>
                    <a:pt x="3255" y="1952"/>
                  </a:cubicBezTo>
                  <a:cubicBezTo>
                    <a:pt x="3348" y="1767"/>
                    <a:pt x="3461" y="1592"/>
                    <a:pt x="3522" y="1397"/>
                  </a:cubicBezTo>
                  <a:cubicBezTo>
                    <a:pt x="3574" y="1253"/>
                    <a:pt x="3604" y="1110"/>
                    <a:pt x="3635" y="956"/>
                  </a:cubicBezTo>
                  <a:cubicBezTo>
                    <a:pt x="3656" y="812"/>
                    <a:pt x="3676" y="668"/>
                    <a:pt x="3687" y="514"/>
                  </a:cubicBezTo>
                  <a:cubicBezTo>
                    <a:pt x="3707" y="340"/>
                    <a:pt x="3738" y="1"/>
                    <a:pt x="3738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977775" y="2048725"/>
              <a:ext cx="28775" cy="202550"/>
            </a:xfrm>
            <a:custGeom>
              <a:avLst/>
              <a:gdLst/>
              <a:ahLst/>
              <a:cxnLst/>
              <a:rect l="l" t="t" r="r" b="b"/>
              <a:pathLst>
                <a:path w="1151" h="8102" fill="none" extrusionOk="0">
                  <a:moveTo>
                    <a:pt x="1" y="8102"/>
                  </a:moveTo>
                  <a:cubicBezTo>
                    <a:pt x="1" y="8102"/>
                    <a:pt x="134" y="7896"/>
                    <a:pt x="165" y="7783"/>
                  </a:cubicBezTo>
                  <a:cubicBezTo>
                    <a:pt x="206" y="7660"/>
                    <a:pt x="237" y="7537"/>
                    <a:pt x="237" y="7414"/>
                  </a:cubicBezTo>
                  <a:cubicBezTo>
                    <a:pt x="247" y="7280"/>
                    <a:pt x="196" y="7147"/>
                    <a:pt x="206" y="7023"/>
                  </a:cubicBezTo>
                  <a:cubicBezTo>
                    <a:pt x="216" y="6910"/>
                    <a:pt x="267" y="6808"/>
                    <a:pt x="288" y="6695"/>
                  </a:cubicBezTo>
                  <a:cubicBezTo>
                    <a:pt x="309" y="6582"/>
                    <a:pt x="319" y="6469"/>
                    <a:pt x="319" y="6356"/>
                  </a:cubicBezTo>
                  <a:cubicBezTo>
                    <a:pt x="329" y="6233"/>
                    <a:pt x="319" y="6110"/>
                    <a:pt x="309" y="5986"/>
                  </a:cubicBezTo>
                  <a:cubicBezTo>
                    <a:pt x="298" y="5884"/>
                    <a:pt x="267" y="5771"/>
                    <a:pt x="247" y="5668"/>
                  </a:cubicBezTo>
                  <a:cubicBezTo>
                    <a:pt x="237" y="5534"/>
                    <a:pt x="216" y="5401"/>
                    <a:pt x="226" y="5278"/>
                  </a:cubicBezTo>
                  <a:cubicBezTo>
                    <a:pt x="237" y="5144"/>
                    <a:pt x="288" y="5011"/>
                    <a:pt x="309" y="4877"/>
                  </a:cubicBezTo>
                  <a:cubicBezTo>
                    <a:pt x="350" y="4672"/>
                    <a:pt x="380" y="4456"/>
                    <a:pt x="411" y="4241"/>
                  </a:cubicBezTo>
                  <a:cubicBezTo>
                    <a:pt x="463" y="3953"/>
                    <a:pt x="524" y="3655"/>
                    <a:pt x="576" y="3358"/>
                  </a:cubicBezTo>
                  <a:cubicBezTo>
                    <a:pt x="647" y="2978"/>
                    <a:pt x="730" y="2608"/>
                    <a:pt x="801" y="2228"/>
                  </a:cubicBezTo>
                  <a:cubicBezTo>
                    <a:pt x="873" y="1889"/>
                    <a:pt x="945" y="1550"/>
                    <a:pt x="997" y="1212"/>
                  </a:cubicBezTo>
                  <a:cubicBezTo>
                    <a:pt x="1038" y="965"/>
                    <a:pt x="1068" y="709"/>
                    <a:pt x="1099" y="462"/>
                  </a:cubicBezTo>
                  <a:cubicBezTo>
                    <a:pt x="1109" y="308"/>
                    <a:pt x="1151" y="0"/>
                    <a:pt x="1151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989575" y="1906250"/>
              <a:ext cx="41625" cy="62900"/>
            </a:xfrm>
            <a:custGeom>
              <a:avLst/>
              <a:gdLst/>
              <a:ahLst/>
              <a:cxnLst/>
              <a:rect l="l" t="t" r="r" b="b"/>
              <a:pathLst>
                <a:path w="1665" h="2516" fill="none" extrusionOk="0">
                  <a:moveTo>
                    <a:pt x="1" y="0"/>
                  </a:moveTo>
                  <a:cubicBezTo>
                    <a:pt x="1" y="0"/>
                    <a:pt x="83" y="257"/>
                    <a:pt x="145" y="390"/>
                  </a:cubicBezTo>
                  <a:cubicBezTo>
                    <a:pt x="247" y="606"/>
                    <a:pt x="370" y="811"/>
                    <a:pt x="494" y="1017"/>
                  </a:cubicBezTo>
                  <a:cubicBezTo>
                    <a:pt x="596" y="1181"/>
                    <a:pt x="689" y="1356"/>
                    <a:pt x="812" y="1510"/>
                  </a:cubicBezTo>
                  <a:cubicBezTo>
                    <a:pt x="956" y="1684"/>
                    <a:pt x="1151" y="1807"/>
                    <a:pt x="1295" y="1982"/>
                  </a:cubicBezTo>
                  <a:cubicBezTo>
                    <a:pt x="1428" y="2146"/>
                    <a:pt x="1664" y="2516"/>
                    <a:pt x="1664" y="2516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944650" y="1934225"/>
              <a:ext cx="70625" cy="1601325"/>
            </a:xfrm>
            <a:custGeom>
              <a:avLst/>
              <a:gdLst/>
              <a:ahLst/>
              <a:cxnLst/>
              <a:rect l="l" t="t" r="r" b="b"/>
              <a:pathLst>
                <a:path w="2825" h="64053" fill="none" extrusionOk="0">
                  <a:moveTo>
                    <a:pt x="2352" y="0"/>
                  </a:moveTo>
                  <a:cubicBezTo>
                    <a:pt x="2352" y="0"/>
                    <a:pt x="2517" y="319"/>
                    <a:pt x="2568" y="483"/>
                  </a:cubicBezTo>
                  <a:cubicBezTo>
                    <a:pt x="2619" y="637"/>
                    <a:pt x="2650" y="801"/>
                    <a:pt x="2671" y="966"/>
                  </a:cubicBezTo>
                  <a:cubicBezTo>
                    <a:pt x="2681" y="1161"/>
                    <a:pt x="2640" y="1366"/>
                    <a:pt x="2630" y="1561"/>
                  </a:cubicBezTo>
                  <a:cubicBezTo>
                    <a:pt x="2619" y="1797"/>
                    <a:pt x="2599" y="2034"/>
                    <a:pt x="2588" y="2270"/>
                  </a:cubicBezTo>
                  <a:cubicBezTo>
                    <a:pt x="2568" y="2578"/>
                    <a:pt x="2558" y="2886"/>
                    <a:pt x="2537" y="3204"/>
                  </a:cubicBezTo>
                  <a:cubicBezTo>
                    <a:pt x="2527" y="3409"/>
                    <a:pt x="2506" y="3605"/>
                    <a:pt x="2506" y="3810"/>
                  </a:cubicBezTo>
                  <a:cubicBezTo>
                    <a:pt x="2496" y="4005"/>
                    <a:pt x="2506" y="4200"/>
                    <a:pt x="2506" y="4395"/>
                  </a:cubicBezTo>
                  <a:cubicBezTo>
                    <a:pt x="2506" y="4549"/>
                    <a:pt x="2496" y="4703"/>
                    <a:pt x="2506" y="4857"/>
                  </a:cubicBezTo>
                  <a:cubicBezTo>
                    <a:pt x="2506" y="5083"/>
                    <a:pt x="2527" y="5309"/>
                    <a:pt x="2527" y="5535"/>
                  </a:cubicBezTo>
                  <a:cubicBezTo>
                    <a:pt x="2527" y="5792"/>
                    <a:pt x="2506" y="6048"/>
                    <a:pt x="2517" y="6305"/>
                  </a:cubicBezTo>
                  <a:cubicBezTo>
                    <a:pt x="2517" y="6480"/>
                    <a:pt x="2547" y="6644"/>
                    <a:pt x="2558" y="6808"/>
                  </a:cubicBezTo>
                  <a:cubicBezTo>
                    <a:pt x="2578" y="7024"/>
                    <a:pt x="2609" y="7229"/>
                    <a:pt x="2630" y="7445"/>
                  </a:cubicBezTo>
                  <a:cubicBezTo>
                    <a:pt x="2650" y="7599"/>
                    <a:pt x="2660" y="7763"/>
                    <a:pt x="2671" y="7927"/>
                  </a:cubicBezTo>
                  <a:cubicBezTo>
                    <a:pt x="2681" y="8174"/>
                    <a:pt x="2671" y="8420"/>
                    <a:pt x="2691" y="8667"/>
                  </a:cubicBezTo>
                  <a:cubicBezTo>
                    <a:pt x="2701" y="8841"/>
                    <a:pt x="2732" y="9026"/>
                    <a:pt x="2753" y="9211"/>
                  </a:cubicBezTo>
                  <a:cubicBezTo>
                    <a:pt x="2763" y="9375"/>
                    <a:pt x="2794" y="9539"/>
                    <a:pt x="2804" y="9704"/>
                  </a:cubicBezTo>
                  <a:cubicBezTo>
                    <a:pt x="2814" y="9878"/>
                    <a:pt x="2825" y="10053"/>
                    <a:pt x="2814" y="10227"/>
                  </a:cubicBezTo>
                  <a:cubicBezTo>
                    <a:pt x="2804" y="10412"/>
                    <a:pt x="2773" y="10597"/>
                    <a:pt x="2753" y="10782"/>
                  </a:cubicBezTo>
                  <a:cubicBezTo>
                    <a:pt x="2701" y="11059"/>
                    <a:pt x="2650" y="11347"/>
                    <a:pt x="2609" y="11624"/>
                  </a:cubicBezTo>
                  <a:cubicBezTo>
                    <a:pt x="2558" y="11911"/>
                    <a:pt x="2506" y="12199"/>
                    <a:pt x="2455" y="12497"/>
                  </a:cubicBezTo>
                  <a:cubicBezTo>
                    <a:pt x="2404" y="12825"/>
                    <a:pt x="2352" y="13154"/>
                    <a:pt x="2301" y="13493"/>
                  </a:cubicBezTo>
                  <a:cubicBezTo>
                    <a:pt x="2270" y="13698"/>
                    <a:pt x="2239" y="13914"/>
                    <a:pt x="2219" y="14119"/>
                  </a:cubicBezTo>
                  <a:cubicBezTo>
                    <a:pt x="2188" y="14448"/>
                    <a:pt x="2147" y="14766"/>
                    <a:pt x="2126" y="15094"/>
                  </a:cubicBezTo>
                  <a:cubicBezTo>
                    <a:pt x="2116" y="15238"/>
                    <a:pt x="2126" y="15372"/>
                    <a:pt x="2126" y="15515"/>
                  </a:cubicBezTo>
                  <a:cubicBezTo>
                    <a:pt x="2126" y="15628"/>
                    <a:pt x="2137" y="15731"/>
                    <a:pt x="2137" y="15844"/>
                  </a:cubicBezTo>
                  <a:cubicBezTo>
                    <a:pt x="2137" y="15957"/>
                    <a:pt x="2147" y="16060"/>
                    <a:pt x="2137" y="16173"/>
                  </a:cubicBezTo>
                  <a:cubicBezTo>
                    <a:pt x="2126" y="16255"/>
                    <a:pt x="2116" y="16347"/>
                    <a:pt x="2096" y="16429"/>
                  </a:cubicBezTo>
                  <a:cubicBezTo>
                    <a:pt x="2044" y="16614"/>
                    <a:pt x="1972" y="16789"/>
                    <a:pt x="1931" y="16984"/>
                  </a:cubicBezTo>
                  <a:cubicBezTo>
                    <a:pt x="1890" y="17158"/>
                    <a:pt x="1890" y="17343"/>
                    <a:pt x="1859" y="17518"/>
                  </a:cubicBezTo>
                  <a:cubicBezTo>
                    <a:pt x="1808" y="17785"/>
                    <a:pt x="1746" y="18052"/>
                    <a:pt x="1695" y="18319"/>
                  </a:cubicBezTo>
                  <a:cubicBezTo>
                    <a:pt x="1634" y="18596"/>
                    <a:pt x="1562" y="18873"/>
                    <a:pt x="1510" y="19150"/>
                  </a:cubicBezTo>
                  <a:cubicBezTo>
                    <a:pt x="1438" y="19469"/>
                    <a:pt x="1397" y="19787"/>
                    <a:pt x="1326" y="20105"/>
                  </a:cubicBezTo>
                  <a:cubicBezTo>
                    <a:pt x="1284" y="20331"/>
                    <a:pt x="1223" y="20547"/>
                    <a:pt x="1182" y="20762"/>
                  </a:cubicBezTo>
                  <a:cubicBezTo>
                    <a:pt x="1130" y="21019"/>
                    <a:pt x="1100" y="21266"/>
                    <a:pt x="1069" y="21522"/>
                  </a:cubicBezTo>
                  <a:cubicBezTo>
                    <a:pt x="1038" y="21892"/>
                    <a:pt x="1017" y="22251"/>
                    <a:pt x="997" y="22611"/>
                  </a:cubicBezTo>
                  <a:cubicBezTo>
                    <a:pt x="987" y="22857"/>
                    <a:pt x="987" y="23093"/>
                    <a:pt x="976" y="23329"/>
                  </a:cubicBezTo>
                  <a:cubicBezTo>
                    <a:pt x="976" y="23545"/>
                    <a:pt x="987" y="23761"/>
                    <a:pt x="976" y="23976"/>
                  </a:cubicBezTo>
                  <a:cubicBezTo>
                    <a:pt x="966" y="24233"/>
                    <a:pt x="925" y="24490"/>
                    <a:pt x="894" y="24746"/>
                  </a:cubicBezTo>
                  <a:cubicBezTo>
                    <a:pt x="853" y="25116"/>
                    <a:pt x="781" y="25475"/>
                    <a:pt x="730" y="25845"/>
                  </a:cubicBezTo>
                  <a:cubicBezTo>
                    <a:pt x="679" y="26266"/>
                    <a:pt x="617" y="26687"/>
                    <a:pt x="576" y="27108"/>
                  </a:cubicBezTo>
                  <a:cubicBezTo>
                    <a:pt x="545" y="27560"/>
                    <a:pt x="535" y="28012"/>
                    <a:pt x="525" y="28463"/>
                  </a:cubicBezTo>
                  <a:cubicBezTo>
                    <a:pt x="514" y="28843"/>
                    <a:pt x="514" y="29213"/>
                    <a:pt x="514" y="29593"/>
                  </a:cubicBezTo>
                  <a:cubicBezTo>
                    <a:pt x="514" y="29973"/>
                    <a:pt x="514" y="30353"/>
                    <a:pt x="525" y="30733"/>
                  </a:cubicBezTo>
                  <a:cubicBezTo>
                    <a:pt x="525" y="31287"/>
                    <a:pt x="514" y="31831"/>
                    <a:pt x="535" y="32386"/>
                  </a:cubicBezTo>
                  <a:cubicBezTo>
                    <a:pt x="545" y="32848"/>
                    <a:pt x="586" y="33310"/>
                    <a:pt x="607" y="33762"/>
                  </a:cubicBezTo>
                  <a:cubicBezTo>
                    <a:pt x="617" y="34121"/>
                    <a:pt x="627" y="34470"/>
                    <a:pt x="648" y="34819"/>
                  </a:cubicBezTo>
                  <a:cubicBezTo>
                    <a:pt x="658" y="34984"/>
                    <a:pt x="679" y="35148"/>
                    <a:pt x="699" y="35312"/>
                  </a:cubicBezTo>
                  <a:cubicBezTo>
                    <a:pt x="730" y="35682"/>
                    <a:pt x="771" y="36052"/>
                    <a:pt x="812" y="36411"/>
                  </a:cubicBezTo>
                  <a:cubicBezTo>
                    <a:pt x="863" y="36873"/>
                    <a:pt x="915" y="37325"/>
                    <a:pt x="976" y="37787"/>
                  </a:cubicBezTo>
                  <a:cubicBezTo>
                    <a:pt x="1038" y="38208"/>
                    <a:pt x="1100" y="38619"/>
                    <a:pt x="1182" y="39040"/>
                  </a:cubicBezTo>
                  <a:cubicBezTo>
                    <a:pt x="1223" y="39286"/>
                    <a:pt x="1305" y="39532"/>
                    <a:pt x="1346" y="39789"/>
                  </a:cubicBezTo>
                  <a:cubicBezTo>
                    <a:pt x="1367" y="39923"/>
                    <a:pt x="1377" y="40066"/>
                    <a:pt x="1387" y="40210"/>
                  </a:cubicBezTo>
                  <a:cubicBezTo>
                    <a:pt x="1397" y="40313"/>
                    <a:pt x="1418" y="40415"/>
                    <a:pt x="1428" y="40518"/>
                  </a:cubicBezTo>
                  <a:cubicBezTo>
                    <a:pt x="1428" y="40641"/>
                    <a:pt x="1418" y="40775"/>
                    <a:pt x="1408" y="40898"/>
                  </a:cubicBezTo>
                  <a:cubicBezTo>
                    <a:pt x="1408" y="41144"/>
                    <a:pt x="1418" y="41391"/>
                    <a:pt x="1408" y="41637"/>
                  </a:cubicBezTo>
                  <a:cubicBezTo>
                    <a:pt x="1397" y="41935"/>
                    <a:pt x="1377" y="42233"/>
                    <a:pt x="1356" y="42531"/>
                  </a:cubicBezTo>
                  <a:cubicBezTo>
                    <a:pt x="1336" y="42818"/>
                    <a:pt x="1305" y="43106"/>
                    <a:pt x="1284" y="43393"/>
                  </a:cubicBezTo>
                  <a:cubicBezTo>
                    <a:pt x="1264" y="43609"/>
                    <a:pt x="1254" y="43814"/>
                    <a:pt x="1243" y="44030"/>
                  </a:cubicBezTo>
                  <a:cubicBezTo>
                    <a:pt x="1243" y="44204"/>
                    <a:pt x="1264" y="44389"/>
                    <a:pt x="1274" y="44564"/>
                  </a:cubicBezTo>
                  <a:cubicBezTo>
                    <a:pt x="1284" y="44810"/>
                    <a:pt x="1284" y="45057"/>
                    <a:pt x="1295" y="45293"/>
                  </a:cubicBezTo>
                  <a:cubicBezTo>
                    <a:pt x="1295" y="45457"/>
                    <a:pt x="1315" y="45611"/>
                    <a:pt x="1305" y="45775"/>
                  </a:cubicBezTo>
                  <a:cubicBezTo>
                    <a:pt x="1305" y="45888"/>
                    <a:pt x="1284" y="45991"/>
                    <a:pt x="1264" y="46104"/>
                  </a:cubicBezTo>
                  <a:cubicBezTo>
                    <a:pt x="1213" y="46350"/>
                    <a:pt x="1161" y="46597"/>
                    <a:pt x="1100" y="46843"/>
                  </a:cubicBezTo>
                  <a:cubicBezTo>
                    <a:pt x="1017" y="47172"/>
                    <a:pt x="915" y="47490"/>
                    <a:pt x="822" y="47808"/>
                  </a:cubicBezTo>
                  <a:cubicBezTo>
                    <a:pt x="740" y="48147"/>
                    <a:pt x="648" y="48486"/>
                    <a:pt x="566" y="48825"/>
                  </a:cubicBezTo>
                  <a:cubicBezTo>
                    <a:pt x="484" y="49174"/>
                    <a:pt x="401" y="49523"/>
                    <a:pt x="319" y="49872"/>
                  </a:cubicBezTo>
                  <a:cubicBezTo>
                    <a:pt x="247" y="50201"/>
                    <a:pt x="175" y="50519"/>
                    <a:pt x="124" y="50848"/>
                  </a:cubicBezTo>
                  <a:cubicBezTo>
                    <a:pt x="104" y="50981"/>
                    <a:pt x="93" y="51115"/>
                    <a:pt x="83" y="51248"/>
                  </a:cubicBezTo>
                  <a:cubicBezTo>
                    <a:pt x="63" y="51556"/>
                    <a:pt x="42" y="51875"/>
                    <a:pt x="32" y="52193"/>
                  </a:cubicBezTo>
                  <a:cubicBezTo>
                    <a:pt x="11" y="52511"/>
                    <a:pt x="1" y="52840"/>
                    <a:pt x="11" y="53158"/>
                  </a:cubicBezTo>
                  <a:cubicBezTo>
                    <a:pt x="11" y="53322"/>
                    <a:pt x="21" y="53497"/>
                    <a:pt x="32" y="53671"/>
                  </a:cubicBezTo>
                  <a:cubicBezTo>
                    <a:pt x="42" y="53908"/>
                    <a:pt x="63" y="54144"/>
                    <a:pt x="83" y="54380"/>
                  </a:cubicBezTo>
                  <a:cubicBezTo>
                    <a:pt x="114" y="54616"/>
                    <a:pt x="175" y="54852"/>
                    <a:pt x="206" y="55088"/>
                  </a:cubicBezTo>
                  <a:cubicBezTo>
                    <a:pt x="258" y="55427"/>
                    <a:pt x="288" y="55756"/>
                    <a:pt x="319" y="56095"/>
                  </a:cubicBezTo>
                  <a:cubicBezTo>
                    <a:pt x="360" y="56413"/>
                    <a:pt x="371" y="56731"/>
                    <a:pt x="412" y="57039"/>
                  </a:cubicBezTo>
                  <a:cubicBezTo>
                    <a:pt x="473" y="57450"/>
                    <a:pt x="576" y="57851"/>
                    <a:pt x="638" y="58251"/>
                  </a:cubicBezTo>
                  <a:cubicBezTo>
                    <a:pt x="709" y="58651"/>
                    <a:pt x="751" y="59052"/>
                    <a:pt x="812" y="59442"/>
                  </a:cubicBezTo>
                  <a:cubicBezTo>
                    <a:pt x="843" y="59606"/>
                    <a:pt x="874" y="59760"/>
                    <a:pt x="905" y="59914"/>
                  </a:cubicBezTo>
                  <a:cubicBezTo>
                    <a:pt x="956" y="60110"/>
                    <a:pt x="997" y="60294"/>
                    <a:pt x="1048" y="60489"/>
                  </a:cubicBezTo>
                  <a:cubicBezTo>
                    <a:pt x="1130" y="60828"/>
                    <a:pt x="1233" y="61167"/>
                    <a:pt x="1305" y="61516"/>
                  </a:cubicBezTo>
                  <a:cubicBezTo>
                    <a:pt x="1356" y="61763"/>
                    <a:pt x="1387" y="61999"/>
                    <a:pt x="1408" y="62245"/>
                  </a:cubicBezTo>
                  <a:cubicBezTo>
                    <a:pt x="1438" y="62461"/>
                    <a:pt x="1449" y="62687"/>
                    <a:pt x="1459" y="62902"/>
                  </a:cubicBezTo>
                  <a:cubicBezTo>
                    <a:pt x="1469" y="63087"/>
                    <a:pt x="1469" y="63272"/>
                    <a:pt x="1469" y="63467"/>
                  </a:cubicBezTo>
                  <a:cubicBezTo>
                    <a:pt x="1469" y="63662"/>
                    <a:pt x="1438" y="64052"/>
                    <a:pt x="1438" y="64052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970600" y="3526550"/>
              <a:ext cx="12850" cy="76775"/>
            </a:xfrm>
            <a:custGeom>
              <a:avLst/>
              <a:gdLst/>
              <a:ahLst/>
              <a:cxnLst/>
              <a:rect l="l" t="t" r="r" b="b"/>
              <a:pathLst>
                <a:path w="514" h="3071" fill="none" extrusionOk="0">
                  <a:moveTo>
                    <a:pt x="513" y="0"/>
                  </a:moveTo>
                  <a:cubicBezTo>
                    <a:pt x="513" y="0"/>
                    <a:pt x="421" y="267"/>
                    <a:pt x="390" y="401"/>
                  </a:cubicBezTo>
                  <a:cubicBezTo>
                    <a:pt x="349" y="534"/>
                    <a:pt x="339" y="668"/>
                    <a:pt x="308" y="801"/>
                  </a:cubicBezTo>
                  <a:cubicBezTo>
                    <a:pt x="277" y="904"/>
                    <a:pt x="226" y="1006"/>
                    <a:pt x="185" y="1109"/>
                  </a:cubicBezTo>
                  <a:cubicBezTo>
                    <a:pt x="154" y="1212"/>
                    <a:pt x="113" y="1314"/>
                    <a:pt x="82" y="1427"/>
                  </a:cubicBezTo>
                  <a:cubicBezTo>
                    <a:pt x="51" y="1551"/>
                    <a:pt x="21" y="1674"/>
                    <a:pt x="10" y="1797"/>
                  </a:cubicBezTo>
                  <a:cubicBezTo>
                    <a:pt x="0" y="1910"/>
                    <a:pt x="0" y="2023"/>
                    <a:pt x="10" y="2136"/>
                  </a:cubicBezTo>
                  <a:cubicBezTo>
                    <a:pt x="21" y="2228"/>
                    <a:pt x="41" y="2321"/>
                    <a:pt x="72" y="2423"/>
                  </a:cubicBezTo>
                  <a:cubicBezTo>
                    <a:pt x="92" y="2495"/>
                    <a:pt x="123" y="2567"/>
                    <a:pt x="144" y="2639"/>
                  </a:cubicBezTo>
                  <a:cubicBezTo>
                    <a:pt x="154" y="2690"/>
                    <a:pt x="154" y="2742"/>
                    <a:pt x="154" y="2793"/>
                  </a:cubicBezTo>
                  <a:cubicBezTo>
                    <a:pt x="154" y="2885"/>
                    <a:pt x="154" y="3070"/>
                    <a:pt x="154" y="307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920275" y="3584300"/>
              <a:ext cx="65475" cy="142225"/>
            </a:xfrm>
            <a:custGeom>
              <a:avLst/>
              <a:gdLst/>
              <a:ahLst/>
              <a:cxnLst/>
              <a:rect l="l" t="t" r="r" b="b"/>
              <a:pathLst>
                <a:path w="2619" h="5689" fill="none" extrusionOk="0">
                  <a:moveTo>
                    <a:pt x="2619" y="0"/>
                  </a:moveTo>
                  <a:cubicBezTo>
                    <a:pt x="2619" y="0"/>
                    <a:pt x="2475" y="319"/>
                    <a:pt x="2383" y="473"/>
                  </a:cubicBezTo>
                  <a:cubicBezTo>
                    <a:pt x="2311" y="596"/>
                    <a:pt x="2208" y="699"/>
                    <a:pt x="2126" y="822"/>
                  </a:cubicBezTo>
                  <a:cubicBezTo>
                    <a:pt x="2054" y="935"/>
                    <a:pt x="1962" y="1048"/>
                    <a:pt x="1910" y="1171"/>
                  </a:cubicBezTo>
                  <a:cubicBezTo>
                    <a:pt x="1869" y="1263"/>
                    <a:pt x="1859" y="1366"/>
                    <a:pt x="1849" y="1458"/>
                  </a:cubicBezTo>
                  <a:cubicBezTo>
                    <a:pt x="1828" y="1582"/>
                    <a:pt x="1828" y="1705"/>
                    <a:pt x="1818" y="1828"/>
                  </a:cubicBezTo>
                  <a:cubicBezTo>
                    <a:pt x="1808" y="1900"/>
                    <a:pt x="1818" y="1972"/>
                    <a:pt x="1787" y="2044"/>
                  </a:cubicBezTo>
                  <a:cubicBezTo>
                    <a:pt x="1756" y="2126"/>
                    <a:pt x="1695" y="2187"/>
                    <a:pt x="1633" y="2249"/>
                  </a:cubicBezTo>
                  <a:cubicBezTo>
                    <a:pt x="1602" y="2300"/>
                    <a:pt x="1551" y="2342"/>
                    <a:pt x="1520" y="2393"/>
                  </a:cubicBezTo>
                  <a:cubicBezTo>
                    <a:pt x="1479" y="2475"/>
                    <a:pt x="1479" y="2578"/>
                    <a:pt x="1438" y="2660"/>
                  </a:cubicBezTo>
                  <a:cubicBezTo>
                    <a:pt x="1397" y="2752"/>
                    <a:pt x="1335" y="2824"/>
                    <a:pt x="1274" y="2896"/>
                  </a:cubicBezTo>
                  <a:cubicBezTo>
                    <a:pt x="1202" y="2988"/>
                    <a:pt x="1130" y="3081"/>
                    <a:pt x="1048" y="3163"/>
                  </a:cubicBezTo>
                  <a:cubicBezTo>
                    <a:pt x="945" y="3276"/>
                    <a:pt x="832" y="3368"/>
                    <a:pt x="719" y="3471"/>
                  </a:cubicBezTo>
                  <a:cubicBezTo>
                    <a:pt x="627" y="3563"/>
                    <a:pt x="534" y="3666"/>
                    <a:pt x="432" y="3748"/>
                  </a:cubicBezTo>
                  <a:cubicBezTo>
                    <a:pt x="370" y="3810"/>
                    <a:pt x="288" y="3851"/>
                    <a:pt x="237" y="3913"/>
                  </a:cubicBezTo>
                  <a:cubicBezTo>
                    <a:pt x="175" y="3984"/>
                    <a:pt x="124" y="4077"/>
                    <a:pt x="93" y="4159"/>
                  </a:cubicBezTo>
                  <a:cubicBezTo>
                    <a:pt x="62" y="4241"/>
                    <a:pt x="62" y="4323"/>
                    <a:pt x="42" y="4395"/>
                  </a:cubicBezTo>
                  <a:cubicBezTo>
                    <a:pt x="31" y="4477"/>
                    <a:pt x="0" y="4549"/>
                    <a:pt x="0" y="4631"/>
                  </a:cubicBezTo>
                  <a:cubicBezTo>
                    <a:pt x="0" y="4693"/>
                    <a:pt x="21" y="4754"/>
                    <a:pt x="31" y="4816"/>
                  </a:cubicBezTo>
                  <a:cubicBezTo>
                    <a:pt x="52" y="4888"/>
                    <a:pt x="83" y="4960"/>
                    <a:pt x="93" y="5042"/>
                  </a:cubicBezTo>
                  <a:cubicBezTo>
                    <a:pt x="103" y="5145"/>
                    <a:pt x="62" y="5247"/>
                    <a:pt x="103" y="5350"/>
                  </a:cubicBezTo>
                  <a:cubicBezTo>
                    <a:pt x="134" y="5422"/>
                    <a:pt x="216" y="5484"/>
                    <a:pt x="278" y="5535"/>
                  </a:cubicBezTo>
                  <a:cubicBezTo>
                    <a:pt x="339" y="5576"/>
                    <a:pt x="401" y="5617"/>
                    <a:pt x="463" y="5638"/>
                  </a:cubicBezTo>
                  <a:cubicBezTo>
                    <a:pt x="545" y="5668"/>
                    <a:pt x="617" y="5679"/>
                    <a:pt x="699" y="5689"/>
                  </a:cubicBezTo>
                  <a:cubicBezTo>
                    <a:pt x="740" y="5689"/>
                    <a:pt x="832" y="5689"/>
                    <a:pt x="832" y="568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940300" y="3694425"/>
              <a:ext cx="14400" cy="36725"/>
            </a:xfrm>
            <a:custGeom>
              <a:avLst/>
              <a:gdLst/>
              <a:ahLst/>
              <a:cxnLst/>
              <a:rect l="l" t="t" r="r" b="b"/>
              <a:pathLst>
                <a:path w="576" h="1469" fill="none" extrusionOk="0">
                  <a:moveTo>
                    <a:pt x="206" y="0"/>
                  </a:moveTo>
                  <a:cubicBezTo>
                    <a:pt x="206" y="0"/>
                    <a:pt x="134" y="72"/>
                    <a:pt x="113" y="124"/>
                  </a:cubicBezTo>
                  <a:cubicBezTo>
                    <a:pt x="72" y="185"/>
                    <a:pt x="62" y="257"/>
                    <a:pt x="52" y="329"/>
                  </a:cubicBezTo>
                  <a:cubicBezTo>
                    <a:pt x="41" y="401"/>
                    <a:pt x="31" y="483"/>
                    <a:pt x="31" y="555"/>
                  </a:cubicBezTo>
                  <a:cubicBezTo>
                    <a:pt x="21" y="647"/>
                    <a:pt x="0" y="740"/>
                    <a:pt x="0" y="832"/>
                  </a:cubicBezTo>
                  <a:cubicBezTo>
                    <a:pt x="11" y="955"/>
                    <a:pt x="11" y="1068"/>
                    <a:pt x="41" y="1181"/>
                  </a:cubicBezTo>
                  <a:cubicBezTo>
                    <a:pt x="52" y="1243"/>
                    <a:pt x="72" y="1315"/>
                    <a:pt x="113" y="1366"/>
                  </a:cubicBezTo>
                  <a:cubicBezTo>
                    <a:pt x="134" y="1397"/>
                    <a:pt x="175" y="1428"/>
                    <a:pt x="216" y="1448"/>
                  </a:cubicBezTo>
                  <a:cubicBezTo>
                    <a:pt x="267" y="1469"/>
                    <a:pt x="329" y="1469"/>
                    <a:pt x="380" y="1469"/>
                  </a:cubicBezTo>
                  <a:cubicBezTo>
                    <a:pt x="442" y="1469"/>
                    <a:pt x="575" y="1458"/>
                    <a:pt x="575" y="1458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952100" y="3696225"/>
              <a:ext cx="20300" cy="38275"/>
            </a:xfrm>
            <a:custGeom>
              <a:avLst/>
              <a:gdLst/>
              <a:ahLst/>
              <a:cxnLst/>
              <a:rect l="l" t="t" r="r" b="b"/>
              <a:pathLst>
                <a:path w="812" h="1531" fill="none" extrusionOk="0">
                  <a:moveTo>
                    <a:pt x="504" y="0"/>
                  </a:moveTo>
                  <a:cubicBezTo>
                    <a:pt x="504" y="0"/>
                    <a:pt x="463" y="123"/>
                    <a:pt x="432" y="175"/>
                  </a:cubicBezTo>
                  <a:cubicBezTo>
                    <a:pt x="411" y="226"/>
                    <a:pt x="360" y="267"/>
                    <a:pt x="340" y="319"/>
                  </a:cubicBezTo>
                  <a:cubicBezTo>
                    <a:pt x="319" y="370"/>
                    <a:pt x="319" y="421"/>
                    <a:pt x="309" y="473"/>
                  </a:cubicBezTo>
                  <a:cubicBezTo>
                    <a:pt x="288" y="524"/>
                    <a:pt x="288" y="586"/>
                    <a:pt x="257" y="637"/>
                  </a:cubicBezTo>
                  <a:cubicBezTo>
                    <a:pt x="237" y="678"/>
                    <a:pt x="196" y="709"/>
                    <a:pt x="175" y="750"/>
                  </a:cubicBezTo>
                  <a:cubicBezTo>
                    <a:pt x="165" y="781"/>
                    <a:pt x="175" y="811"/>
                    <a:pt x="165" y="842"/>
                  </a:cubicBezTo>
                  <a:cubicBezTo>
                    <a:pt x="155" y="904"/>
                    <a:pt x="124" y="955"/>
                    <a:pt x="93" y="1007"/>
                  </a:cubicBezTo>
                  <a:cubicBezTo>
                    <a:pt x="73" y="1037"/>
                    <a:pt x="42" y="1058"/>
                    <a:pt x="21" y="1089"/>
                  </a:cubicBezTo>
                  <a:cubicBezTo>
                    <a:pt x="1" y="1150"/>
                    <a:pt x="11" y="1222"/>
                    <a:pt x="21" y="1294"/>
                  </a:cubicBezTo>
                  <a:cubicBezTo>
                    <a:pt x="42" y="1345"/>
                    <a:pt x="62" y="1397"/>
                    <a:pt x="103" y="1428"/>
                  </a:cubicBezTo>
                  <a:cubicBezTo>
                    <a:pt x="155" y="1469"/>
                    <a:pt x="227" y="1489"/>
                    <a:pt x="298" y="1499"/>
                  </a:cubicBezTo>
                  <a:cubicBezTo>
                    <a:pt x="360" y="1520"/>
                    <a:pt x="422" y="1520"/>
                    <a:pt x="494" y="1520"/>
                  </a:cubicBezTo>
                  <a:cubicBezTo>
                    <a:pt x="555" y="1530"/>
                    <a:pt x="607" y="1530"/>
                    <a:pt x="668" y="1520"/>
                  </a:cubicBezTo>
                  <a:cubicBezTo>
                    <a:pt x="719" y="1520"/>
                    <a:pt x="812" y="1510"/>
                    <a:pt x="812" y="151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970075" y="3698525"/>
              <a:ext cx="31350" cy="39300"/>
            </a:xfrm>
            <a:custGeom>
              <a:avLst/>
              <a:gdLst/>
              <a:ahLst/>
              <a:cxnLst/>
              <a:rect l="l" t="t" r="r" b="b"/>
              <a:pathLst>
                <a:path w="1254" h="1572" fill="none" extrusionOk="0">
                  <a:moveTo>
                    <a:pt x="493" y="1"/>
                  </a:moveTo>
                  <a:cubicBezTo>
                    <a:pt x="493" y="1"/>
                    <a:pt x="411" y="103"/>
                    <a:pt x="380" y="165"/>
                  </a:cubicBezTo>
                  <a:cubicBezTo>
                    <a:pt x="360" y="216"/>
                    <a:pt x="350" y="278"/>
                    <a:pt x="329" y="329"/>
                  </a:cubicBezTo>
                  <a:cubicBezTo>
                    <a:pt x="309" y="391"/>
                    <a:pt x="278" y="442"/>
                    <a:pt x="257" y="494"/>
                  </a:cubicBezTo>
                  <a:cubicBezTo>
                    <a:pt x="226" y="545"/>
                    <a:pt x="196" y="586"/>
                    <a:pt x="175" y="637"/>
                  </a:cubicBezTo>
                  <a:cubicBezTo>
                    <a:pt x="154" y="678"/>
                    <a:pt x="154" y="730"/>
                    <a:pt x="134" y="781"/>
                  </a:cubicBezTo>
                  <a:cubicBezTo>
                    <a:pt x="124" y="832"/>
                    <a:pt x="113" y="894"/>
                    <a:pt x="93" y="956"/>
                  </a:cubicBezTo>
                  <a:cubicBezTo>
                    <a:pt x="72" y="1007"/>
                    <a:pt x="31" y="1069"/>
                    <a:pt x="21" y="1130"/>
                  </a:cubicBezTo>
                  <a:cubicBezTo>
                    <a:pt x="11" y="1171"/>
                    <a:pt x="0" y="1223"/>
                    <a:pt x="11" y="1264"/>
                  </a:cubicBezTo>
                  <a:cubicBezTo>
                    <a:pt x="21" y="1336"/>
                    <a:pt x="52" y="1397"/>
                    <a:pt x="93" y="1448"/>
                  </a:cubicBezTo>
                  <a:cubicBezTo>
                    <a:pt x="144" y="1500"/>
                    <a:pt x="226" y="1541"/>
                    <a:pt x="298" y="1561"/>
                  </a:cubicBezTo>
                  <a:cubicBezTo>
                    <a:pt x="350" y="1572"/>
                    <a:pt x="411" y="1561"/>
                    <a:pt x="463" y="1561"/>
                  </a:cubicBezTo>
                  <a:cubicBezTo>
                    <a:pt x="586" y="1551"/>
                    <a:pt x="699" y="1531"/>
                    <a:pt x="822" y="1510"/>
                  </a:cubicBezTo>
                  <a:cubicBezTo>
                    <a:pt x="894" y="1500"/>
                    <a:pt x="966" y="1490"/>
                    <a:pt x="1038" y="1469"/>
                  </a:cubicBezTo>
                  <a:cubicBezTo>
                    <a:pt x="1089" y="1448"/>
                    <a:pt x="1140" y="1438"/>
                    <a:pt x="1181" y="1407"/>
                  </a:cubicBezTo>
                  <a:cubicBezTo>
                    <a:pt x="1212" y="1387"/>
                    <a:pt x="1243" y="1356"/>
                    <a:pt x="1253" y="1315"/>
                  </a:cubicBezTo>
                  <a:cubicBezTo>
                    <a:pt x="1253" y="1294"/>
                    <a:pt x="1253" y="1243"/>
                    <a:pt x="1253" y="1243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998575" y="3694175"/>
              <a:ext cx="49050" cy="45700"/>
            </a:xfrm>
            <a:custGeom>
              <a:avLst/>
              <a:gdLst/>
              <a:ahLst/>
              <a:cxnLst/>
              <a:rect l="l" t="t" r="r" b="b"/>
              <a:pathLst>
                <a:path w="1962" h="1828" fill="none" extrusionOk="0">
                  <a:moveTo>
                    <a:pt x="637" y="0"/>
                  </a:moveTo>
                  <a:cubicBezTo>
                    <a:pt x="637" y="0"/>
                    <a:pt x="555" y="144"/>
                    <a:pt x="493" y="216"/>
                  </a:cubicBezTo>
                  <a:cubicBezTo>
                    <a:pt x="421" y="308"/>
                    <a:pt x="319" y="380"/>
                    <a:pt x="236" y="472"/>
                  </a:cubicBezTo>
                  <a:cubicBezTo>
                    <a:pt x="185" y="524"/>
                    <a:pt x="134" y="585"/>
                    <a:pt x="103" y="657"/>
                  </a:cubicBezTo>
                  <a:cubicBezTo>
                    <a:pt x="72" y="719"/>
                    <a:pt x="62" y="801"/>
                    <a:pt x="52" y="873"/>
                  </a:cubicBezTo>
                  <a:cubicBezTo>
                    <a:pt x="31" y="945"/>
                    <a:pt x="0" y="1027"/>
                    <a:pt x="0" y="1109"/>
                  </a:cubicBezTo>
                  <a:cubicBezTo>
                    <a:pt x="10" y="1191"/>
                    <a:pt x="52" y="1273"/>
                    <a:pt x="72" y="1345"/>
                  </a:cubicBezTo>
                  <a:cubicBezTo>
                    <a:pt x="93" y="1397"/>
                    <a:pt x="103" y="1458"/>
                    <a:pt x="134" y="1499"/>
                  </a:cubicBezTo>
                  <a:cubicBezTo>
                    <a:pt x="185" y="1571"/>
                    <a:pt x="247" y="1633"/>
                    <a:pt x="319" y="1674"/>
                  </a:cubicBezTo>
                  <a:cubicBezTo>
                    <a:pt x="421" y="1735"/>
                    <a:pt x="534" y="1787"/>
                    <a:pt x="647" y="1807"/>
                  </a:cubicBezTo>
                  <a:cubicBezTo>
                    <a:pt x="781" y="1828"/>
                    <a:pt x="924" y="1797"/>
                    <a:pt x="1058" y="1766"/>
                  </a:cubicBezTo>
                  <a:cubicBezTo>
                    <a:pt x="1150" y="1756"/>
                    <a:pt x="1253" y="1725"/>
                    <a:pt x="1345" y="1705"/>
                  </a:cubicBezTo>
                  <a:cubicBezTo>
                    <a:pt x="1438" y="1674"/>
                    <a:pt x="1530" y="1643"/>
                    <a:pt x="1612" y="1592"/>
                  </a:cubicBezTo>
                  <a:cubicBezTo>
                    <a:pt x="1664" y="1561"/>
                    <a:pt x="1715" y="1520"/>
                    <a:pt x="1746" y="1479"/>
                  </a:cubicBezTo>
                  <a:cubicBezTo>
                    <a:pt x="1807" y="1417"/>
                    <a:pt x="1869" y="1345"/>
                    <a:pt x="1890" y="1263"/>
                  </a:cubicBezTo>
                  <a:cubicBezTo>
                    <a:pt x="1910" y="1212"/>
                    <a:pt x="1890" y="1150"/>
                    <a:pt x="1890" y="1089"/>
                  </a:cubicBezTo>
                  <a:cubicBezTo>
                    <a:pt x="1900" y="1027"/>
                    <a:pt x="1900" y="955"/>
                    <a:pt x="1910" y="893"/>
                  </a:cubicBezTo>
                  <a:cubicBezTo>
                    <a:pt x="1931" y="832"/>
                    <a:pt x="1961" y="729"/>
                    <a:pt x="1961" y="72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7045275" y="3665425"/>
              <a:ext cx="15175" cy="57250"/>
            </a:xfrm>
            <a:custGeom>
              <a:avLst/>
              <a:gdLst/>
              <a:ahLst/>
              <a:cxnLst/>
              <a:rect l="l" t="t" r="r" b="b"/>
              <a:pathLst>
                <a:path w="607" h="2290" fill="none" extrusionOk="0">
                  <a:moveTo>
                    <a:pt x="42" y="2290"/>
                  </a:moveTo>
                  <a:cubicBezTo>
                    <a:pt x="42" y="2290"/>
                    <a:pt x="165" y="2239"/>
                    <a:pt x="227" y="2208"/>
                  </a:cubicBezTo>
                  <a:cubicBezTo>
                    <a:pt x="299" y="2156"/>
                    <a:pt x="371" y="2095"/>
                    <a:pt x="422" y="2023"/>
                  </a:cubicBezTo>
                  <a:cubicBezTo>
                    <a:pt x="484" y="1930"/>
                    <a:pt x="514" y="1818"/>
                    <a:pt x="535" y="1715"/>
                  </a:cubicBezTo>
                  <a:cubicBezTo>
                    <a:pt x="566" y="1602"/>
                    <a:pt x="576" y="1479"/>
                    <a:pt x="586" y="1366"/>
                  </a:cubicBezTo>
                  <a:cubicBezTo>
                    <a:pt x="597" y="1232"/>
                    <a:pt x="607" y="1099"/>
                    <a:pt x="586" y="965"/>
                  </a:cubicBezTo>
                  <a:cubicBezTo>
                    <a:pt x="566" y="842"/>
                    <a:pt x="504" y="719"/>
                    <a:pt x="453" y="596"/>
                  </a:cubicBezTo>
                  <a:cubicBezTo>
                    <a:pt x="412" y="493"/>
                    <a:pt x="381" y="380"/>
                    <a:pt x="319" y="288"/>
                  </a:cubicBezTo>
                  <a:cubicBezTo>
                    <a:pt x="268" y="216"/>
                    <a:pt x="206" y="154"/>
                    <a:pt x="145" y="93"/>
                  </a:cubicBezTo>
                  <a:cubicBezTo>
                    <a:pt x="93" y="62"/>
                    <a:pt x="1" y="0"/>
                    <a:pt x="1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051200" y="3528600"/>
              <a:ext cx="15675" cy="140950"/>
            </a:xfrm>
            <a:custGeom>
              <a:avLst/>
              <a:gdLst/>
              <a:ahLst/>
              <a:cxnLst/>
              <a:rect l="l" t="t" r="r" b="b"/>
              <a:pathLst>
                <a:path w="627" h="5638" fill="none" extrusionOk="0">
                  <a:moveTo>
                    <a:pt x="0" y="5637"/>
                  </a:moveTo>
                  <a:cubicBezTo>
                    <a:pt x="0" y="5637"/>
                    <a:pt x="31" y="5401"/>
                    <a:pt x="31" y="5278"/>
                  </a:cubicBezTo>
                  <a:cubicBezTo>
                    <a:pt x="31" y="5206"/>
                    <a:pt x="21" y="5124"/>
                    <a:pt x="31" y="5052"/>
                  </a:cubicBezTo>
                  <a:cubicBezTo>
                    <a:pt x="41" y="4980"/>
                    <a:pt x="82" y="4908"/>
                    <a:pt x="103" y="4836"/>
                  </a:cubicBezTo>
                  <a:cubicBezTo>
                    <a:pt x="134" y="4693"/>
                    <a:pt x="144" y="4559"/>
                    <a:pt x="164" y="4426"/>
                  </a:cubicBezTo>
                  <a:cubicBezTo>
                    <a:pt x="175" y="4292"/>
                    <a:pt x="195" y="4169"/>
                    <a:pt x="206" y="4046"/>
                  </a:cubicBezTo>
                  <a:cubicBezTo>
                    <a:pt x="216" y="3974"/>
                    <a:pt x="206" y="3902"/>
                    <a:pt x="216" y="3840"/>
                  </a:cubicBezTo>
                  <a:cubicBezTo>
                    <a:pt x="236" y="3748"/>
                    <a:pt x="298" y="3676"/>
                    <a:pt x="318" y="3594"/>
                  </a:cubicBezTo>
                  <a:cubicBezTo>
                    <a:pt x="318" y="3532"/>
                    <a:pt x="308" y="3471"/>
                    <a:pt x="298" y="3409"/>
                  </a:cubicBezTo>
                  <a:cubicBezTo>
                    <a:pt x="298" y="3348"/>
                    <a:pt x="298" y="3286"/>
                    <a:pt x="298" y="3214"/>
                  </a:cubicBezTo>
                  <a:cubicBezTo>
                    <a:pt x="308" y="3101"/>
                    <a:pt x="339" y="2998"/>
                    <a:pt x="349" y="2886"/>
                  </a:cubicBezTo>
                  <a:cubicBezTo>
                    <a:pt x="349" y="2834"/>
                    <a:pt x="349" y="2773"/>
                    <a:pt x="349" y="2721"/>
                  </a:cubicBezTo>
                  <a:cubicBezTo>
                    <a:pt x="360" y="2567"/>
                    <a:pt x="390" y="2413"/>
                    <a:pt x="421" y="2269"/>
                  </a:cubicBezTo>
                  <a:cubicBezTo>
                    <a:pt x="462" y="2064"/>
                    <a:pt x="534" y="1869"/>
                    <a:pt x="575" y="1664"/>
                  </a:cubicBezTo>
                  <a:cubicBezTo>
                    <a:pt x="596" y="1551"/>
                    <a:pt x="626" y="1427"/>
                    <a:pt x="616" y="1304"/>
                  </a:cubicBezTo>
                  <a:cubicBezTo>
                    <a:pt x="606" y="1212"/>
                    <a:pt x="565" y="1130"/>
                    <a:pt x="534" y="1037"/>
                  </a:cubicBezTo>
                  <a:cubicBezTo>
                    <a:pt x="503" y="924"/>
                    <a:pt x="493" y="811"/>
                    <a:pt x="452" y="709"/>
                  </a:cubicBezTo>
                  <a:cubicBezTo>
                    <a:pt x="401" y="544"/>
                    <a:pt x="308" y="401"/>
                    <a:pt x="247" y="236"/>
                  </a:cubicBezTo>
                  <a:cubicBezTo>
                    <a:pt x="206" y="165"/>
                    <a:pt x="154" y="0"/>
                    <a:pt x="154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048100" y="2650425"/>
              <a:ext cx="128125" cy="912075"/>
            </a:xfrm>
            <a:custGeom>
              <a:avLst/>
              <a:gdLst/>
              <a:ahLst/>
              <a:cxnLst/>
              <a:rect l="l" t="t" r="r" b="b"/>
              <a:pathLst>
                <a:path w="5125" h="36483" fill="none" extrusionOk="0">
                  <a:moveTo>
                    <a:pt x="422" y="36483"/>
                  </a:moveTo>
                  <a:cubicBezTo>
                    <a:pt x="422" y="36483"/>
                    <a:pt x="360" y="36154"/>
                    <a:pt x="340" y="35990"/>
                  </a:cubicBezTo>
                  <a:cubicBezTo>
                    <a:pt x="330" y="35867"/>
                    <a:pt x="330" y="35733"/>
                    <a:pt x="330" y="35610"/>
                  </a:cubicBezTo>
                  <a:cubicBezTo>
                    <a:pt x="330" y="35487"/>
                    <a:pt x="350" y="35374"/>
                    <a:pt x="330" y="35250"/>
                  </a:cubicBezTo>
                  <a:cubicBezTo>
                    <a:pt x="319" y="35148"/>
                    <a:pt x="288" y="35045"/>
                    <a:pt x="258" y="34942"/>
                  </a:cubicBezTo>
                  <a:cubicBezTo>
                    <a:pt x="237" y="34809"/>
                    <a:pt x="206" y="34675"/>
                    <a:pt x="175" y="34532"/>
                  </a:cubicBezTo>
                  <a:cubicBezTo>
                    <a:pt x="155" y="34398"/>
                    <a:pt x="124" y="34254"/>
                    <a:pt x="114" y="34111"/>
                  </a:cubicBezTo>
                  <a:cubicBezTo>
                    <a:pt x="104" y="33998"/>
                    <a:pt x="114" y="33885"/>
                    <a:pt x="114" y="33772"/>
                  </a:cubicBezTo>
                  <a:cubicBezTo>
                    <a:pt x="93" y="33577"/>
                    <a:pt x="32" y="33382"/>
                    <a:pt x="11" y="33187"/>
                  </a:cubicBezTo>
                  <a:cubicBezTo>
                    <a:pt x="1" y="33012"/>
                    <a:pt x="32" y="32827"/>
                    <a:pt x="42" y="32653"/>
                  </a:cubicBezTo>
                  <a:cubicBezTo>
                    <a:pt x="52" y="32406"/>
                    <a:pt x="63" y="32150"/>
                    <a:pt x="114" y="31913"/>
                  </a:cubicBezTo>
                  <a:cubicBezTo>
                    <a:pt x="155" y="31636"/>
                    <a:pt x="258" y="31369"/>
                    <a:pt x="330" y="31102"/>
                  </a:cubicBezTo>
                  <a:cubicBezTo>
                    <a:pt x="401" y="30845"/>
                    <a:pt x="484" y="30589"/>
                    <a:pt x="555" y="30332"/>
                  </a:cubicBezTo>
                  <a:cubicBezTo>
                    <a:pt x="607" y="30106"/>
                    <a:pt x="668" y="29880"/>
                    <a:pt x="709" y="29665"/>
                  </a:cubicBezTo>
                  <a:cubicBezTo>
                    <a:pt x="740" y="29470"/>
                    <a:pt x="761" y="29274"/>
                    <a:pt x="802" y="29079"/>
                  </a:cubicBezTo>
                  <a:cubicBezTo>
                    <a:pt x="853" y="28802"/>
                    <a:pt x="894" y="28525"/>
                    <a:pt x="966" y="28258"/>
                  </a:cubicBezTo>
                  <a:cubicBezTo>
                    <a:pt x="1028" y="27991"/>
                    <a:pt x="1120" y="27734"/>
                    <a:pt x="1213" y="27478"/>
                  </a:cubicBezTo>
                  <a:cubicBezTo>
                    <a:pt x="1295" y="27241"/>
                    <a:pt x="1418" y="27005"/>
                    <a:pt x="1500" y="26769"/>
                  </a:cubicBezTo>
                  <a:cubicBezTo>
                    <a:pt x="1644" y="26399"/>
                    <a:pt x="1767" y="26030"/>
                    <a:pt x="1880" y="25650"/>
                  </a:cubicBezTo>
                  <a:cubicBezTo>
                    <a:pt x="1942" y="25444"/>
                    <a:pt x="2003" y="25229"/>
                    <a:pt x="2034" y="25013"/>
                  </a:cubicBezTo>
                  <a:cubicBezTo>
                    <a:pt x="2055" y="24818"/>
                    <a:pt x="2044" y="24623"/>
                    <a:pt x="2044" y="24438"/>
                  </a:cubicBezTo>
                  <a:cubicBezTo>
                    <a:pt x="2034" y="24202"/>
                    <a:pt x="2003" y="23976"/>
                    <a:pt x="1983" y="23740"/>
                  </a:cubicBezTo>
                  <a:cubicBezTo>
                    <a:pt x="1952" y="23452"/>
                    <a:pt x="1911" y="23165"/>
                    <a:pt x="1890" y="22877"/>
                  </a:cubicBezTo>
                  <a:cubicBezTo>
                    <a:pt x="1870" y="22569"/>
                    <a:pt x="1880" y="22272"/>
                    <a:pt x="1870" y="21964"/>
                  </a:cubicBezTo>
                  <a:cubicBezTo>
                    <a:pt x="1859" y="21830"/>
                    <a:pt x="1849" y="21686"/>
                    <a:pt x="1839" y="21553"/>
                  </a:cubicBezTo>
                  <a:cubicBezTo>
                    <a:pt x="1839" y="21409"/>
                    <a:pt x="1849" y="21255"/>
                    <a:pt x="1859" y="21111"/>
                  </a:cubicBezTo>
                  <a:cubicBezTo>
                    <a:pt x="1859" y="20978"/>
                    <a:pt x="1849" y="20855"/>
                    <a:pt x="1870" y="20721"/>
                  </a:cubicBezTo>
                  <a:cubicBezTo>
                    <a:pt x="1880" y="20639"/>
                    <a:pt x="1911" y="20557"/>
                    <a:pt x="1952" y="20475"/>
                  </a:cubicBezTo>
                  <a:cubicBezTo>
                    <a:pt x="2034" y="20290"/>
                    <a:pt x="2137" y="20126"/>
                    <a:pt x="2239" y="19951"/>
                  </a:cubicBezTo>
                  <a:cubicBezTo>
                    <a:pt x="2373" y="19725"/>
                    <a:pt x="2527" y="19520"/>
                    <a:pt x="2650" y="19294"/>
                  </a:cubicBezTo>
                  <a:cubicBezTo>
                    <a:pt x="2753" y="19109"/>
                    <a:pt x="2855" y="18935"/>
                    <a:pt x="2948" y="18739"/>
                  </a:cubicBezTo>
                  <a:cubicBezTo>
                    <a:pt x="3061" y="18503"/>
                    <a:pt x="3163" y="18257"/>
                    <a:pt x="3276" y="18000"/>
                  </a:cubicBezTo>
                  <a:cubicBezTo>
                    <a:pt x="3379" y="17764"/>
                    <a:pt x="3492" y="17528"/>
                    <a:pt x="3574" y="17281"/>
                  </a:cubicBezTo>
                  <a:cubicBezTo>
                    <a:pt x="3667" y="17035"/>
                    <a:pt x="3738" y="16789"/>
                    <a:pt x="3790" y="16532"/>
                  </a:cubicBezTo>
                  <a:cubicBezTo>
                    <a:pt x="3831" y="16326"/>
                    <a:pt x="3841" y="16111"/>
                    <a:pt x="3851" y="15905"/>
                  </a:cubicBezTo>
                  <a:cubicBezTo>
                    <a:pt x="3862" y="15618"/>
                    <a:pt x="3862" y="15330"/>
                    <a:pt x="3851" y="15043"/>
                  </a:cubicBezTo>
                  <a:cubicBezTo>
                    <a:pt x="3831" y="14786"/>
                    <a:pt x="3780" y="14530"/>
                    <a:pt x="3769" y="14283"/>
                  </a:cubicBezTo>
                  <a:cubicBezTo>
                    <a:pt x="3749" y="14037"/>
                    <a:pt x="3769" y="13790"/>
                    <a:pt x="3769" y="13554"/>
                  </a:cubicBezTo>
                  <a:cubicBezTo>
                    <a:pt x="3769" y="13308"/>
                    <a:pt x="3769" y="13051"/>
                    <a:pt x="3769" y="12805"/>
                  </a:cubicBezTo>
                  <a:cubicBezTo>
                    <a:pt x="3759" y="12384"/>
                    <a:pt x="3749" y="11973"/>
                    <a:pt x="3749" y="11552"/>
                  </a:cubicBezTo>
                  <a:cubicBezTo>
                    <a:pt x="3759" y="11213"/>
                    <a:pt x="3769" y="10874"/>
                    <a:pt x="3790" y="10546"/>
                  </a:cubicBezTo>
                  <a:cubicBezTo>
                    <a:pt x="3790" y="10402"/>
                    <a:pt x="3800" y="10268"/>
                    <a:pt x="3810" y="10135"/>
                  </a:cubicBezTo>
                  <a:cubicBezTo>
                    <a:pt x="3831" y="9909"/>
                    <a:pt x="3872" y="9683"/>
                    <a:pt x="3903" y="9467"/>
                  </a:cubicBezTo>
                  <a:cubicBezTo>
                    <a:pt x="3954" y="9180"/>
                    <a:pt x="4016" y="8892"/>
                    <a:pt x="4057" y="8605"/>
                  </a:cubicBezTo>
                  <a:cubicBezTo>
                    <a:pt x="4108" y="8317"/>
                    <a:pt x="4129" y="8009"/>
                    <a:pt x="4190" y="7722"/>
                  </a:cubicBezTo>
                  <a:cubicBezTo>
                    <a:pt x="4231" y="7496"/>
                    <a:pt x="4303" y="7280"/>
                    <a:pt x="4334" y="7054"/>
                  </a:cubicBezTo>
                  <a:cubicBezTo>
                    <a:pt x="4406" y="6675"/>
                    <a:pt x="4416" y="6295"/>
                    <a:pt x="4488" y="5915"/>
                  </a:cubicBezTo>
                  <a:cubicBezTo>
                    <a:pt x="4550" y="5617"/>
                    <a:pt x="4652" y="5319"/>
                    <a:pt x="4714" y="5021"/>
                  </a:cubicBezTo>
                  <a:cubicBezTo>
                    <a:pt x="4786" y="4703"/>
                    <a:pt x="4847" y="4385"/>
                    <a:pt x="4899" y="4066"/>
                  </a:cubicBezTo>
                  <a:cubicBezTo>
                    <a:pt x="4950" y="3728"/>
                    <a:pt x="4981" y="3389"/>
                    <a:pt x="5022" y="3060"/>
                  </a:cubicBezTo>
                  <a:cubicBezTo>
                    <a:pt x="5053" y="2680"/>
                    <a:pt x="5094" y="2311"/>
                    <a:pt x="5114" y="1931"/>
                  </a:cubicBezTo>
                  <a:cubicBezTo>
                    <a:pt x="5125" y="1540"/>
                    <a:pt x="5114" y="1140"/>
                    <a:pt x="5114" y="750"/>
                  </a:cubicBezTo>
                  <a:cubicBezTo>
                    <a:pt x="5114" y="503"/>
                    <a:pt x="5104" y="0"/>
                    <a:pt x="5104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7161825" y="2572125"/>
              <a:ext cx="74225" cy="86800"/>
            </a:xfrm>
            <a:custGeom>
              <a:avLst/>
              <a:gdLst/>
              <a:ahLst/>
              <a:cxnLst/>
              <a:rect l="l" t="t" r="r" b="b"/>
              <a:pathLst>
                <a:path w="2969" h="3472" fill="none" extrusionOk="0">
                  <a:moveTo>
                    <a:pt x="1" y="1"/>
                  </a:moveTo>
                  <a:cubicBezTo>
                    <a:pt x="1" y="1"/>
                    <a:pt x="124" y="237"/>
                    <a:pt x="165" y="370"/>
                  </a:cubicBezTo>
                  <a:cubicBezTo>
                    <a:pt x="206" y="483"/>
                    <a:pt x="227" y="617"/>
                    <a:pt x="247" y="740"/>
                  </a:cubicBezTo>
                  <a:cubicBezTo>
                    <a:pt x="268" y="884"/>
                    <a:pt x="298" y="1027"/>
                    <a:pt x="288" y="1171"/>
                  </a:cubicBezTo>
                  <a:cubicBezTo>
                    <a:pt x="288" y="1305"/>
                    <a:pt x="227" y="1418"/>
                    <a:pt x="216" y="1551"/>
                  </a:cubicBezTo>
                  <a:cubicBezTo>
                    <a:pt x="196" y="1726"/>
                    <a:pt x="206" y="1900"/>
                    <a:pt x="227" y="2075"/>
                  </a:cubicBezTo>
                  <a:cubicBezTo>
                    <a:pt x="237" y="2239"/>
                    <a:pt x="257" y="2393"/>
                    <a:pt x="288" y="2547"/>
                  </a:cubicBezTo>
                  <a:cubicBezTo>
                    <a:pt x="339" y="2701"/>
                    <a:pt x="370" y="2876"/>
                    <a:pt x="473" y="2999"/>
                  </a:cubicBezTo>
                  <a:cubicBezTo>
                    <a:pt x="565" y="3132"/>
                    <a:pt x="719" y="3225"/>
                    <a:pt x="863" y="3307"/>
                  </a:cubicBezTo>
                  <a:cubicBezTo>
                    <a:pt x="1007" y="3379"/>
                    <a:pt x="1151" y="3461"/>
                    <a:pt x="1305" y="3471"/>
                  </a:cubicBezTo>
                  <a:cubicBezTo>
                    <a:pt x="1387" y="3471"/>
                    <a:pt x="1459" y="3410"/>
                    <a:pt x="1531" y="3399"/>
                  </a:cubicBezTo>
                  <a:cubicBezTo>
                    <a:pt x="1582" y="3399"/>
                    <a:pt x="1633" y="3410"/>
                    <a:pt x="1674" y="3410"/>
                  </a:cubicBezTo>
                  <a:cubicBezTo>
                    <a:pt x="1787" y="3420"/>
                    <a:pt x="1900" y="3430"/>
                    <a:pt x="2003" y="3410"/>
                  </a:cubicBezTo>
                  <a:cubicBezTo>
                    <a:pt x="2116" y="3389"/>
                    <a:pt x="2229" y="3348"/>
                    <a:pt x="2331" y="3297"/>
                  </a:cubicBezTo>
                  <a:cubicBezTo>
                    <a:pt x="2434" y="3235"/>
                    <a:pt x="2537" y="3173"/>
                    <a:pt x="2609" y="3081"/>
                  </a:cubicBezTo>
                  <a:cubicBezTo>
                    <a:pt x="2711" y="2978"/>
                    <a:pt x="2783" y="2855"/>
                    <a:pt x="2835" y="2732"/>
                  </a:cubicBezTo>
                  <a:cubicBezTo>
                    <a:pt x="2896" y="2598"/>
                    <a:pt x="2937" y="2455"/>
                    <a:pt x="2948" y="2311"/>
                  </a:cubicBezTo>
                  <a:cubicBezTo>
                    <a:pt x="2968" y="2177"/>
                    <a:pt x="2948" y="2054"/>
                    <a:pt x="2917" y="1921"/>
                  </a:cubicBezTo>
                  <a:cubicBezTo>
                    <a:pt x="2906" y="1859"/>
                    <a:pt x="2855" y="1746"/>
                    <a:pt x="2855" y="1746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232925" y="2567250"/>
              <a:ext cx="8500" cy="57000"/>
            </a:xfrm>
            <a:custGeom>
              <a:avLst/>
              <a:gdLst/>
              <a:ahLst/>
              <a:cxnLst/>
              <a:rect l="l" t="t" r="r" b="b"/>
              <a:pathLst>
                <a:path w="340" h="2280" fill="none" extrusionOk="0">
                  <a:moveTo>
                    <a:pt x="21" y="2280"/>
                  </a:moveTo>
                  <a:cubicBezTo>
                    <a:pt x="21" y="2280"/>
                    <a:pt x="11" y="2003"/>
                    <a:pt x="11" y="1859"/>
                  </a:cubicBezTo>
                  <a:cubicBezTo>
                    <a:pt x="11" y="1592"/>
                    <a:pt x="1" y="1325"/>
                    <a:pt x="42" y="1058"/>
                  </a:cubicBezTo>
                  <a:cubicBezTo>
                    <a:pt x="73" y="842"/>
                    <a:pt x="145" y="627"/>
                    <a:pt x="206" y="421"/>
                  </a:cubicBezTo>
                  <a:cubicBezTo>
                    <a:pt x="247" y="278"/>
                    <a:pt x="340" y="0"/>
                    <a:pt x="340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186975" y="2563650"/>
              <a:ext cx="41875" cy="39550"/>
            </a:xfrm>
            <a:custGeom>
              <a:avLst/>
              <a:gdLst/>
              <a:ahLst/>
              <a:cxnLst/>
              <a:rect l="l" t="t" r="r" b="b"/>
              <a:pathLst>
                <a:path w="1675" h="1582" fill="none" extrusionOk="0">
                  <a:moveTo>
                    <a:pt x="1" y="155"/>
                  </a:moveTo>
                  <a:cubicBezTo>
                    <a:pt x="1" y="155"/>
                    <a:pt x="32" y="401"/>
                    <a:pt x="63" y="514"/>
                  </a:cubicBezTo>
                  <a:cubicBezTo>
                    <a:pt x="93" y="678"/>
                    <a:pt x="124" y="843"/>
                    <a:pt x="196" y="986"/>
                  </a:cubicBezTo>
                  <a:cubicBezTo>
                    <a:pt x="268" y="1130"/>
                    <a:pt x="360" y="1264"/>
                    <a:pt x="484" y="1366"/>
                  </a:cubicBezTo>
                  <a:cubicBezTo>
                    <a:pt x="555" y="1428"/>
                    <a:pt x="658" y="1469"/>
                    <a:pt x="750" y="1500"/>
                  </a:cubicBezTo>
                  <a:cubicBezTo>
                    <a:pt x="863" y="1541"/>
                    <a:pt x="997" y="1582"/>
                    <a:pt x="1110" y="1561"/>
                  </a:cubicBezTo>
                  <a:cubicBezTo>
                    <a:pt x="1182" y="1551"/>
                    <a:pt x="1243" y="1510"/>
                    <a:pt x="1305" y="1469"/>
                  </a:cubicBezTo>
                  <a:cubicBezTo>
                    <a:pt x="1397" y="1397"/>
                    <a:pt x="1490" y="1305"/>
                    <a:pt x="1551" y="1202"/>
                  </a:cubicBezTo>
                  <a:cubicBezTo>
                    <a:pt x="1613" y="1089"/>
                    <a:pt x="1634" y="956"/>
                    <a:pt x="1654" y="822"/>
                  </a:cubicBezTo>
                  <a:cubicBezTo>
                    <a:pt x="1675" y="658"/>
                    <a:pt x="1675" y="483"/>
                    <a:pt x="1654" y="319"/>
                  </a:cubicBezTo>
                  <a:cubicBezTo>
                    <a:pt x="1644" y="206"/>
                    <a:pt x="1572" y="1"/>
                    <a:pt x="1572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03925" y="2581625"/>
              <a:ext cx="19800" cy="16700"/>
            </a:xfrm>
            <a:custGeom>
              <a:avLst/>
              <a:gdLst/>
              <a:ahLst/>
              <a:cxnLst/>
              <a:rect l="l" t="t" r="r" b="b"/>
              <a:pathLst>
                <a:path w="792" h="668" fill="none" extrusionOk="0">
                  <a:moveTo>
                    <a:pt x="432" y="627"/>
                  </a:moveTo>
                  <a:cubicBezTo>
                    <a:pt x="504" y="617"/>
                    <a:pt x="576" y="627"/>
                    <a:pt x="637" y="596"/>
                  </a:cubicBezTo>
                  <a:cubicBezTo>
                    <a:pt x="709" y="555"/>
                    <a:pt x="750" y="473"/>
                    <a:pt x="781" y="401"/>
                  </a:cubicBezTo>
                  <a:cubicBezTo>
                    <a:pt x="791" y="339"/>
                    <a:pt x="791" y="288"/>
                    <a:pt x="781" y="237"/>
                  </a:cubicBezTo>
                  <a:cubicBezTo>
                    <a:pt x="760" y="185"/>
                    <a:pt x="719" y="144"/>
                    <a:pt x="678" y="103"/>
                  </a:cubicBezTo>
                  <a:cubicBezTo>
                    <a:pt x="637" y="62"/>
                    <a:pt x="586" y="21"/>
                    <a:pt x="535" y="11"/>
                  </a:cubicBezTo>
                  <a:cubicBezTo>
                    <a:pt x="473" y="0"/>
                    <a:pt x="422" y="11"/>
                    <a:pt x="370" y="21"/>
                  </a:cubicBezTo>
                  <a:cubicBezTo>
                    <a:pt x="309" y="31"/>
                    <a:pt x="247" y="42"/>
                    <a:pt x="196" y="72"/>
                  </a:cubicBezTo>
                  <a:cubicBezTo>
                    <a:pt x="134" y="103"/>
                    <a:pt x="93" y="154"/>
                    <a:pt x="62" y="206"/>
                  </a:cubicBezTo>
                  <a:cubicBezTo>
                    <a:pt x="31" y="267"/>
                    <a:pt x="1" y="329"/>
                    <a:pt x="1" y="401"/>
                  </a:cubicBezTo>
                  <a:cubicBezTo>
                    <a:pt x="11" y="463"/>
                    <a:pt x="52" y="524"/>
                    <a:pt x="93" y="575"/>
                  </a:cubicBezTo>
                  <a:cubicBezTo>
                    <a:pt x="144" y="617"/>
                    <a:pt x="196" y="647"/>
                    <a:pt x="257" y="658"/>
                  </a:cubicBezTo>
                  <a:cubicBezTo>
                    <a:pt x="319" y="668"/>
                    <a:pt x="381" y="637"/>
                    <a:pt x="432" y="627"/>
                  </a:cubicBezTo>
                  <a:close/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214700" y="2590875"/>
              <a:ext cx="1050" cy="3875"/>
            </a:xfrm>
            <a:custGeom>
              <a:avLst/>
              <a:gdLst/>
              <a:ahLst/>
              <a:cxnLst/>
              <a:rect l="l" t="t" r="r" b="b"/>
              <a:pathLst>
                <a:path w="42" h="155" fill="none" extrusionOk="0">
                  <a:moveTo>
                    <a:pt x="42" y="0"/>
                  </a:moveTo>
                  <a:lnTo>
                    <a:pt x="1" y="154"/>
                  </a:ln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7226000" y="2649900"/>
              <a:ext cx="128125" cy="911825"/>
            </a:xfrm>
            <a:custGeom>
              <a:avLst/>
              <a:gdLst/>
              <a:ahLst/>
              <a:cxnLst/>
              <a:rect l="l" t="t" r="r" b="b"/>
              <a:pathLst>
                <a:path w="5125" h="36473" fill="none" extrusionOk="0">
                  <a:moveTo>
                    <a:pt x="21" y="1"/>
                  </a:moveTo>
                  <a:cubicBezTo>
                    <a:pt x="21" y="1"/>
                    <a:pt x="11" y="514"/>
                    <a:pt x="11" y="771"/>
                  </a:cubicBezTo>
                  <a:cubicBezTo>
                    <a:pt x="11" y="1212"/>
                    <a:pt x="1" y="1664"/>
                    <a:pt x="21" y="2106"/>
                  </a:cubicBezTo>
                  <a:cubicBezTo>
                    <a:pt x="42" y="2455"/>
                    <a:pt x="83" y="2804"/>
                    <a:pt x="114" y="3153"/>
                  </a:cubicBezTo>
                  <a:cubicBezTo>
                    <a:pt x="144" y="3410"/>
                    <a:pt x="155" y="3677"/>
                    <a:pt x="196" y="3933"/>
                  </a:cubicBezTo>
                  <a:cubicBezTo>
                    <a:pt x="257" y="4354"/>
                    <a:pt x="350" y="4775"/>
                    <a:pt x="442" y="5186"/>
                  </a:cubicBezTo>
                  <a:cubicBezTo>
                    <a:pt x="535" y="5617"/>
                    <a:pt x="668" y="6038"/>
                    <a:pt x="750" y="6480"/>
                  </a:cubicBezTo>
                  <a:cubicBezTo>
                    <a:pt x="812" y="6798"/>
                    <a:pt x="843" y="7127"/>
                    <a:pt x="904" y="7455"/>
                  </a:cubicBezTo>
                  <a:cubicBezTo>
                    <a:pt x="956" y="7804"/>
                    <a:pt x="1027" y="8133"/>
                    <a:pt x="1079" y="8482"/>
                  </a:cubicBezTo>
                  <a:cubicBezTo>
                    <a:pt x="1130" y="8852"/>
                    <a:pt x="1161" y="9232"/>
                    <a:pt x="1202" y="9601"/>
                  </a:cubicBezTo>
                  <a:cubicBezTo>
                    <a:pt x="1223" y="9766"/>
                    <a:pt x="1253" y="9930"/>
                    <a:pt x="1274" y="10094"/>
                  </a:cubicBezTo>
                  <a:cubicBezTo>
                    <a:pt x="1305" y="10351"/>
                    <a:pt x="1346" y="10618"/>
                    <a:pt x="1356" y="10875"/>
                  </a:cubicBezTo>
                  <a:cubicBezTo>
                    <a:pt x="1366" y="11029"/>
                    <a:pt x="1346" y="11172"/>
                    <a:pt x="1346" y="11316"/>
                  </a:cubicBezTo>
                  <a:cubicBezTo>
                    <a:pt x="1346" y="11747"/>
                    <a:pt x="1356" y="12168"/>
                    <a:pt x="1356" y="12600"/>
                  </a:cubicBezTo>
                  <a:cubicBezTo>
                    <a:pt x="1366" y="12969"/>
                    <a:pt x="1377" y="13339"/>
                    <a:pt x="1366" y="13719"/>
                  </a:cubicBezTo>
                  <a:cubicBezTo>
                    <a:pt x="1356" y="14222"/>
                    <a:pt x="1315" y="14725"/>
                    <a:pt x="1294" y="15228"/>
                  </a:cubicBezTo>
                  <a:cubicBezTo>
                    <a:pt x="1294" y="15547"/>
                    <a:pt x="1253" y="15865"/>
                    <a:pt x="1284" y="16183"/>
                  </a:cubicBezTo>
                  <a:cubicBezTo>
                    <a:pt x="1315" y="16430"/>
                    <a:pt x="1377" y="16666"/>
                    <a:pt x="1438" y="16902"/>
                  </a:cubicBezTo>
                  <a:cubicBezTo>
                    <a:pt x="1510" y="17138"/>
                    <a:pt x="1613" y="17364"/>
                    <a:pt x="1695" y="17590"/>
                  </a:cubicBezTo>
                  <a:cubicBezTo>
                    <a:pt x="1808" y="17867"/>
                    <a:pt x="1900" y="18144"/>
                    <a:pt x="2023" y="18411"/>
                  </a:cubicBezTo>
                  <a:cubicBezTo>
                    <a:pt x="2157" y="18699"/>
                    <a:pt x="2301" y="18976"/>
                    <a:pt x="2444" y="19243"/>
                  </a:cubicBezTo>
                  <a:cubicBezTo>
                    <a:pt x="2588" y="19520"/>
                    <a:pt x="2742" y="19777"/>
                    <a:pt x="2896" y="20044"/>
                  </a:cubicBezTo>
                  <a:cubicBezTo>
                    <a:pt x="2958" y="20157"/>
                    <a:pt x="3019" y="20270"/>
                    <a:pt x="3071" y="20393"/>
                  </a:cubicBezTo>
                  <a:cubicBezTo>
                    <a:pt x="3132" y="20506"/>
                    <a:pt x="3194" y="20629"/>
                    <a:pt x="3225" y="20752"/>
                  </a:cubicBezTo>
                  <a:cubicBezTo>
                    <a:pt x="3256" y="20886"/>
                    <a:pt x="3256" y="21019"/>
                    <a:pt x="3256" y="21153"/>
                  </a:cubicBezTo>
                  <a:cubicBezTo>
                    <a:pt x="3266" y="21399"/>
                    <a:pt x="3266" y="21636"/>
                    <a:pt x="3256" y="21882"/>
                  </a:cubicBezTo>
                  <a:cubicBezTo>
                    <a:pt x="3245" y="22241"/>
                    <a:pt x="3235" y="22601"/>
                    <a:pt x="3215" y="22960"/>
                  </a:cubicBezTo>
                  <a:cubicBezTo>
                    <a:pt x="3204" y="23207"/>
                    <a:pt x="3184" y="23443"/>
                    <a:pt x="3153" y="23689"/>
                  </a:cubicBezTo>
                  <a:cubicBezTo>
                    <a:pt x="3132" y="23946"/>
                    <a:pt x="3071" y="24203"/>
                    <a:pt x="3061" y="24469"/>
                  </a:cubicBezTo>
                  <a:cubicBezTo>
                    <a:pt x="3050" y="24593"/>
                    <a:pt x="3061" y="24716"/>
                    <a:pt x="3081" y="24839"/>
                  </a:cubicBezTo>
                  <a:cubicBezTo>
                    <a:pt x="3112" y="25096"/>
                    <a:pt x="3173" y="25342"/>
                    <a:pt x="3235" y="25589"/>
                  </a:cubicBezTo>
                  <a:cubicBezTo>
                    <a:pt x="3286" y="25815"/>
                    <a:pt x="3358" y="26020"/>
                    <a:pt x="3430" y="26236"/>
                  </a:cubicBezTo>
                  <a:cubicBezTo>
                    <a:pt x="3492" y="26410"/>
                    <a:pt x="3553" y="26574"/>
                    <a:pt x="3615" y="26739"/>
                  </a:cubicBezTo>
                  <a:cubicBezTo>
                    <a:pt x="3759" y="27119"/>
                    <a:pt x="3913" y="27488"/>
                    <a:pt x="4036" y="27878"/>
                  </a:cubicBezTo>
                  <a:cubicBezTo>
                    <a:pt x="4139" y="28176"/>
                    <a:pt x="4221" y="28474"/>
                    <a:pt x="4282" y="28782"/>
                  </a:cubicBezTo>
                  <a:cubicBezTo>
                    <a:pt x="4354" y="29070"/>
                    <a:pt x="4375" y="29367"/>
                    <a:pt x="4426" y="29655"/>
                  </a:cubicBezTo>
                  <a:cubicBezTo>
                    <a:pt x="4477" y="29912"/>
                    <a:pt x="4539" y="30158"/>
                    <a:pt x="4601" y="30404"/>
                  </a:cubicBezTo>
                  <a:cubicBezTo>
                    <a:pt x="4683" y="30692"/>
                    <a:pt x="4775" y="30979"/>
                    <a:pt x="4847" y="31267"/>
                  </a:cubicBezTo>
                  <a:cubicBezTo>
                    <a:pt x="4898" y="31452"/>
                    <a:pt x="4929" y="31657"/>
                    <a:pt x="4970" y="31852"/>
                  </a:cubicBezTo>
                  <a:cubicBezTo>
                    <a:pt x="5011" y="32119"/>
                    <a:pt x="5073" y="32386"/>
                    <a:pt x="5094" y="32653"/>
                  </a:cubicBezTo>
                  <a:cubicBezTo>
                    <a:pt x="5114" y="32879"/>
                    <a:pt x="5124" y="33105"/>
                    <a:pt x="5104" y="33321"/>
                  </a:cubicBezTo>
                  <a:cubicBezTo>
                    <a:pt x="5094" y="33567"/>
                    <a:pt x="5042" y="33813"/>
                    <a:pt x="5011" y="34050"/>
                  </a:cubicBezTo>
                  <a:cubicBezTo>
                    <a:pt x="4991" y="34286"/>
                    <a:pt x="4991" y="34512"/>
                    <a:pt x="4950" y="34748"/>
                  </a:cubicBezTo>
                  <a:cubicBezTo>
                    <a:pt x="4929" y="34922"/>
                    <a:pt x="4847" y="35087"/>
                    <a:pt x="4827" y="35271"/>
                  </a:cubicBezTo>
                  <a:cubicBezTo>
                    <a:pt x="4816" y="35405"/>
                    <a:pt x="4837" y="35549"/>
                    <a:pt x="4827" y="35682"/>
                  </a:cubicBezTo>
                  <a:cubicBezTo>
                    <a:pt x="4827" y="35805"/>
                    <a:pt x="4786" y="35929"/>
                    <a:pt x="4786" y="36042"/>
                  </a:cubicBezTo>
                  <a:cubicBezTo>
                    <a:pt x="4775" y="36185"/>
                    <a:pt x="4786" y="36473"/>
                    <a:pt x="4786" y="36473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999075" y="2999025"/>
              <a:ext cx="14400" cy="123500"/>
            </a:xfrm>
            <a:custGeom>
              <a:avLst/>
              <a:gdLst/>
              <a:ahLst/>
              <a:cxnLst/>
              <a:rect l="l" t="t" r="r" b="b"/>
              <a:pathLst>
                <a:path w="576" h="4940" fill="none" extrusionOk="0">
                  <a:moveTo>
                    <a:pt x="483" y="0"/>
                  </a:moveTo>
                  <a:cubicBezTo>
                    <a:pt x="483" y="0"/>
                    <a:pt x="483" y="421"/>
                    <a:pt x="483" y="627"/>
                  </a:cubicBezTo>
                  <a:cubicBezTo>
                    <a:pt x="494" y="894"/>
                    <a:pt x="545" y="1161"/>
                    <a:pt x="555" y="1417"/>
                  </a:cubicBezTo>
                  <a:cubicBezTo>
                    <a:pt x="565" y="1633"/>
                    <a:pt x="576" y="1838"/>
                    <a:pt x="555" y="2054"/>
                  </a:cubicBezTo>
                  <a:cubicBezTo>
                    <a:pt x="535" y="2270"/>
                    <a:pt x="483" y="2475"/>
                    <a:pt x="422" y="2680"/>
                  </a:cubicBezTo>
                  <a:cubicBezTo>
                    <a:pt x="329" y="2957"/>
                    <a:pt x="114" y="3194"/>
                    <a:pt x="52" y="3481"/>
                  </a:cubicBezTo>
                  <a:cubicBezTo>
                    <a:pt x="1" y="3738"/>
                    <a:pt x="21" y="4005"/>
                    <a:pt x="52" y="4272"/>
                  </a:cubicBezTo>
                  <a:cubicBezTo>
                    <a:pt x="93" y="4498"/>
                    <a:pt x="257" y="4939"/>
                    <a:pt x="257" y="493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081750" y="3018775"/>
              <a:ext cx="19275" cy="102725"/>
            </a:xfrm>
            <a:custGeom>
              <a:avLst/>
              <a:gdLst/>
              <a:ahLst/>
              <a:cxnLst/>
              <a:rect l="l" t="t" r="r" b="b"/>
              <a:pathLst>
                <a:path w="771" h="4109" fill="none" extrusionOk="0">
                  <a:moveTo>
                    <a:pt x="195" y="4108"/>
                  </a:moveTo>
                  <a:cubicBezTo>
                    <a:pt x="195" y="4108"/>
                    <a:pt x="462" y="3430"/>
                    <a:pt x="565" y="3081"/>
                  </a:cubicBezTo>
                  <a:cubicBezTo>
                    <a:pt x="637" y="2804"/>
                    <a:pt x="698" y="2517"/>
                    <a:pt x="729" y="2219"/>
                  </a:cubicBezTo>
                  <a:cubicBezTo>
                    <a:pt x="750" y="1901"/>
                    <a:pt x="770" y="1572"/>
                    <a:pt x="688" y="1264"/>
                  </a:cubicBezTo>
                  <a:cubicBezTo>
                    <a:pt x="637" y="1028"/>
                    <a:pt x="513" y="812"/>
                    <a:pt x="390" y="596"/>
                  </a:cubicBezTo>
                  <a:cubicBezTo>
                    <a:pt x="277" y="391"/>
                    <a:pt x="0" y="1"/>
                    <a:pt x="0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7114075" y="2954100"/>
              <a:ext cx="27250" cy="85500"/>
            </a:xfrm>
            <a:custGeom>
              <a:avLst/>
              <a:gdLst/>
              <a:ahLst/>
              <a:cxnLst/>
              <a:rect l="l" t="t" r="r" b="b"/>
              <a:pathLst>
                <a:path w="1090" h="3420" fill="none" extrusionOk="0">
                  <a:moveTo>
                    <a:pt x="1" y="3420"/>
                  </a:moveTo>
                  <a:cubicBezTo>
                    <a:pt x="1" y="3420"/>
                    <a:pt x="329" y="2598"/>
                    <a:pt x="494" y="2187"/>
                  </a:cubicBezTo>
                  <a:cubicBezTo>
                    <a:pt x="637" y="1808"/>
                    <a:pt x="822" y="1428"/>
                    <a:pt x="925" y="1027"/>
                  </a:cubicBezTo>
                  <a:cubicBezTo>
                    <a:pt x="1007" y="699"/>
                    <a:pt x="1089" y="0"/>
                    <a:pt x="1089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262975" y="2979000"/>
              <a:ext cx="39800" cy="70625"/>
            </a:xfrm>
            <a:custGeom>
              <a:avLst/>
              <a:gdLst/>
              <a:ahLst/>
              <a:cxnLst/>
              <a:rect l="l" t="t" r="r" b="b"/>
              <a:pathLst>
                <a:path w="1592" h="2825" fill="none" extrusionOk="0">
                  <a:moveTo>
                    <a:pt x="0" y="0"/>
                  </a:moveTo>
                  <a:cubicBezTo>
                    <a:pt x="0" y="0"/>
                    <a:pt x="267" y="863"/>
                    <a:pt x="473" y="1263"/>
                  </a:cubicBezTo>
                  <a:cubicBezTo>
                    <a:pt x="616" y="1561"/>
                    <a:pt x="832" y="1818"/>
                    <a:pt x="1027" y="2095"/>
                  </a:cubicBezTo>
                  <a:cubicBezTo>
                    <a:pt x="1212" y="2341"/>
                    <a:pt x="1592" y="2824"/>
                    <a:pt x="1592" y="2824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387200" y="2998000"/>
              <a:ext cx="15950" cy="135050"/>
            </a:xfrm>
            <a:custGeom>
              <a:avLst/>
              <a:gdLst/>
              <a:ahLst/>
              <a:cxnLst/>
              <a:rect l="l" t="t" r="r" b="b"/>
              <a:pathLst>
                <a:path w="638" h="5402" fill="none" extrusionOk="0">
                  <a:moveTo>
                    <a:pt x="268" y="0"/>
                  </a:moveTo>
                  <a:cubicBezTo>
                    <a:pt x="268" y="0"/>
                    <a:pt x="217" y="534"/>
                    <a:pt x="176" y="801"/>
                  </a:cubicBezTo>
                  <a:cubicBezTo>
                    <a:pt x="124" y="1058"/>
                    <a:pt x="1" y="1304"/>
                    <a:pt x="1" y="1561"/>
                  </a:cubicBezTo>
                  <a:cubicBezTo>
                    <a:pt x="11" y="1848"/>
                    <a:pt x="124" y="2115"/>
                    <a:pt x="206" y="2393"/>
                  </a:cubicBezTo>
                  <a:cubicBezTo>
                    <a:pt x="288" y="2649"/>
                    <a:pt x="442" y="2886"/>
                    <a:pt x="504" y="3152"/>
                  </a:cubicBezTo>
                  <a:cubicBezTo>
                    <a:pt x="576" y="3471"/>
                    <a:pt x="596" y="3789"/>
                    <a:pt x="607" y="4118"/>
                  </a:cubicBezTo>
                  <a:cubicBezTo>
                    <a:pt x="607" y="4364"/>
                    <a:pt x="638" y="4631"/>
                    <a:pt x="566" y="4878"/>
                  </a:cubicBezTo>
                  <a:cubicBezTo>
                    <a:pt x="514" y="5062"/>
                    <a:pt x="299" y="5401"/>
                    <a:pt x="299" y="540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302750" y="3037000"/>
              <a:ext cx="30825" cy="87825"/>
            </a:xfrm>
            <a:custGeom>
              <a:avLst/>
              <a:gdLst/>
              <a:ahLst/>
              <a:cxnLst/>
              <a:rect l="l" t="t" r="r" b="b"/>
              <a:pathLst>
                <a:path w="1233" h="3513" fill="none" extrusionOk="0">
                  <a:moveTo>
                    <a:pt x="206" y="1"/>
                  </a:moveTo>
                  <a:cubicBezTo>
                    <a:pt x="206" y="1"/>
                    <a:pt x="62" y="350"/>
                    <a:pt x="42" y="535"/>
                  </a:cubicBezTo>
                  <a:cubicBezTo>
                    <a:pt x="1" y="792"/>
                    <a:pt x="1" y="1069"/>
                    <a:pt x="42" y="1326"/>
                  </a:cubicBezTo>
                  <a:cubicBezTo>
                    <a:pt x="83" y="1664"/>
                    <a:pt x="165" y="2013"/>
                    <a:pt x="299" y="2322"/>
                  </a:cubicBezTo>
                  <a:cubicBezTo>
                    <a:pt x="411" y="2558"/>
                    <a:pt x="566" y="2773"/>
                    <a:pt x="730" y="2989"/>
                  </a:cubicBezTo>
                  <a:cubicBezTo>
                    <a:pt x="884" y="3174"/>
                    <a:pt x="1233" y="3513"/>
                    <a:pt x="1233" y="3513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050925" y="3165350"/>
              <a:ext cx="43150" cy="45725"/>
            </a:xfrm>
            <a:custGeom>
              <a:avLst/>
              <a:gdLst/>
              <a:ahLst/>
              <a:cxnLst/>
              <a:rect l="l" t="t" r="r" b="b"/>
              <a:pathLst>
                <a:path w="1726" h="1829" fill="none" extrusionOk="0">
                  <a:moveTo>
                    <a:pt x="1726" y="1"/>
                  </a:moveTo>
                  <a:cubicBezTo>
                    <a:pt x="1726" y="1"/>
                    <a:pt x="1089" y="535"/>
                    <a:pt x="802" y="833"/>
                  </a:cubicBezTo>
                  <a:cubicBezTo>
                    <a:pt x="504" y="1141"/>
                    <a:pt x="1" y="1829"/>
                    <a:pt x="1" y="182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306100" y="3167150"/>
              <a:ext cx="35700" cy="58825"/>
            </a:xfrm>
            <a:custGeom>
              <a:avLst/>
              <a:gdLst/>
              <a:ahLst/>
              <a:cxnLst/>
              <a:rect l="l" t="t" r="r" b="b"/>
              <a:pathLst>
                <a:path w="1428" h="2353" fill="none" extrusionOk="0">
                  <a:moveTo>
                    <a:pt x="0" y="1"/>
                  </a:moveTo>
                  <a:cubicBezTo>
                    <a:pt x="0" y="1"/>
                    <a:pt x="544" y="833"/>
                    <a:pt x="801" y="1254"/>
                  </a:cubicBezTo>
                  <a:cubicBezTo>
                    <a:pt x="1017" y="1613"/>
                    <a:pt x="1428" y="2352"/>
                    <a:pt x="1428" y="2352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051950" y="2420675"/>
              <a:ext cx="91925" cy="116050"/>
            </a:xfrm>
            <a:custGeom>
              <a:avLst/>
              <a:gdLst/>
              <a:ahLst/>
              <a:cxnLst/>
              <a:rect l="l" t="t" r="r" b="b"/>
              <a:pathLst>
                <a:path w="3677" h="4642" fill="none" extrusionOk="0">
                  <a:moveTo>
                    <a:pt x="3677" y="4642"/>
                  </a:moveTo>
                  <a:cubicBezTo>
                    <a:pt x="3677" y="4642"/>
                    <a:pt x="2784" y="3368"/>
                    <a:pt x="2311" y="2752"/>
                  </a:cubicBezTo>
                  <a:cubicBezTo>
                    <a:pt x="1921" y="2239"/>
                    <a:pt x="1500" y="1756"/>
                    <a:pt x="1089" y="1263"/>
                  </a:cubicBezTo>
                  <a:cubicBezTo>
                    <a:pt x="730" y="842"/>
                    <a:pt x="1" y="0"/>
                    <a:pt x="1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7260650" y="2409125"/>
              <a:ext cx="111700" cy="120925"/>
            </a:xfrm>
            <a:custGeom>
              <a:avLst/>
              <a:gdLst/>
              <a:ahLst/>
              <a:cxnLst/>
              <a:rect l="l" t="t" r="r" b="b"/>
              <a:pathLst>
                <a:path w="4468" h="4837" fill="none" extrusionOk="0">
                  <a:moveTo>
                    <a:pt x="4467" y="0"/>
                  </a:moveTo>
                  <a:cubicBezTo>
                    <a:pt x="4467" y="0"/>
                    <a:pt x="3656" y="637"/>
                    <a:pt x="3276" y="996"/>
                  </a:cubicBezTo>
                  <a:cubicBezTo>
                    <a:pt x="2855" y="1387"/>
                    <a:pt x="2486" y="1838"/>
                    <a:pt x="2085" y="2259"/>
                  </a:cubicBezTo>
                  <a:cubicBezTo>
                    <a:pt x="1705" y="2649"/>
                    <a:pt x="1305" y="3019"/>
                    <a:pt x="956" y="3450"/>
                  </a:cubicBezTo>
                  <a:cubicBezTo>
                    <a:pt x="607" y="3882"/>
                    <a:pt x="1" y="4837"/>
                    <a:pt x="1" y="4837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335625" y="3530400"/>
              <a:ext cx="15150" cy="139650"/>
            </a:xfrm>
            <a:custGeom>
              <a:avLst/>
              <a:gdLst/>
              <a:ahLst/>
              <a:cxnLst/>
              <a:rect l="l" t="t" r="r" b="b"/>
              <a:pathLst>
                <a:path w="606" h="5586" fill="none" extrusionOk="0">
                  <a:moveTo>
                    <a:pt x="442" y="0"/>
                  </a:moveTo>
                  <a:cubicBezTo>
                    <a:pt x="442" y="0"/>
                    <a:pt x="329" y="195"/>
                    <a:pt x="288" y="298"/>
                  </a:cubicBezTo>
                  <a:cubicBezTo>
                    <a:pt x="257" y="390"/>
                    <a:pt x="236" y="483"/>
                    <a:pt x="216" y="575"/>
                  </a:cubicBezTo>
                  <a:cubicBezTo>
                    <a:pt x="185" y="678"/>
                    <a:pt x="144" y="780"/>
                    <a:pt x="113" y="873"/>
                  </a:cubicBezTo>
                  <a:cubicBezTo>
                    <a:pt x="82" y="976"/>
                    <a:pt x="62" y="1068"/>
                    <a:pt x="41" y="1171"/>
                  </a:cubicBezTo>
                  <a:cubicBezTo>
                    <a:pt x="21" y="1243"/>
                    <a:pt x="10" y="1314"/>
                    <a:pt x="10" y="1386"/>
                  </a:cubicBezTo>
                  <a:cubicBezTo>
                    <a:pt x="0" y="1438"/>
                    <a:pt x="10" y="1499"/>
                    <a:pt x="10" y="1551"/>
                  </a:cubicBezTo>
                  <a:cubicBezTo>
                    <a:pt x="21" y="1612"/>
                    <a:pt x="41" y="1674"/>
                    <a:pt x="51" y="1725"/>
                  </a:cubicBezTo>
                  <a:cubicBezTo>
                    <a:pt x="92" y="1859"/>
                    <a:pt x="134" y="1982"/>
                    <a:pt x="164" y="2115"/>
                  </a:cubicBezTo>
                  <a:cubicBezTo>
                    <a:pt x="185" y="2228"/>
                    <a:pt x="195" y="2351"/>
                    <a:pt x="226" y="2464"/>
                  </a:cubicBezTo>
                  <a:cubicBezTo>
                    <a:pt x="236" y="2516"/>
                    <a:pt x="267" y="2567"/>
                    <a:pt x="277" y="2629"/>
                  </a:cubicBezTo>
                  <a:cubicBezTo>
                    <a:pt x="288" y="2680"/>
                    <a:pt x="277" y="2742"/>
                    <a:pt x="277" y="2803"/>
                  </a:cubicBezTo>
                  <a:cubicBezTo>
                    <a:pt x="277" y="2865"/>
                    <a:pt x="267" y="2926"/>
                    <a:pt x="267" y="2978"/>
                  </a:cubicBezTo>
                  <a:cubicBezTo>
                    <a:pt x="277" y="3029"/>
                    <a:pt x="308" y="3081"/>
                    <a:pt x="318" y="3132"/>
                  </a:cubicBezTo>
                  <a:cubicBezTo>
                    <a:pt x="329" y="3183"/>
                    <a:pt x="329" y="3245"/>
                    <a:pt x="329" y="3306"/>
                  </a:cubicBezTo>
                  <a:cubicBezTo>
                    <a:pt x="329" y="3358"/>
                    <a:pt x="298" y="3409"/>
                    <a:pt x="308" y="3460"/>
                  </a:cubicBezTo>
                  <a:cubicBezTo>
                    <a:pt x="308" y="3563"/>
                    <a:pt x="370" y="3666"/>
                    <a:pt x="390" y="3768"/>
                  </a:cubicBezTo>
                  <a:cubicBezTo>
                    <a:pt x="390" y="3830"/>
                    <a:pt x="380" y="3892"/>
                    <a:pt x="390" y="3953"/>
                  </a:cubicBezTo>
                  <a:cubicBezTo>
                    <a:pt x="390" y="4035"/>
                    <a:pt x="411" y="4097"/>
                    <a:pt x="431" y="4169"/>
                  </a:cubicBezTo>
                  <a:cubicBezTo>
                    <a:pt x="442" y="4251"/>
                    <a:pt x="472" y="4323"/>
                    <a:pt x="483" y="4405"/>
                  </a:cubicBezTo>
                  <a:cubicBezTo>
                    <a:pt x="493" y="4487"/>
                    <a:pt x="472" y="4569"/>
                    <a:pt x="483" y="4641"/>
                  </a:cubicBezTo>
                  <a:cubicBezTo>
                    <a:pt x="493" y="4713"/>
                    <a:pt x="544" y="4775"/>
                    <a:pt x="555" y="4836"/>
                  </a:cubicBezTo>
                  <a:cubicBezTo>
                    <a:pt x="575" y="4929"/>
                    <a:pt x="565" y="5021"/>
                    <a:pt x="565" y="5114"/>
                  </a:cubicBezTo>
                  <a:cubicBezTo>
                    <a:pt x="575" y="5206"/>
                    <a:pt x="575" y="5309"/>
                    <a:pt x="585" y="5401"/>
                  </a:cubicBezTo>
                  <a:cubicBezTo>
                    <a:pt x="585" y="5452"/>
                    <a:pt x="606" y="5586"/>
                    <a:pt x="606" y="5586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342550" y="3662075"/>
              <a:ext cx="16700" cy="60100"/>
            </a:xfrm>
            <a:custGeom>
              <a:avLst/>
              <a:gdLst/>
              <a:ahLst/>
              <a:cxnLst/>
              <a:rect l="l" t="t" r="r" b="b"/>
              <a:pathLst>
                <a:path w="668" h="2404" fill="none" extrusionOk="0">
                  <a:moveTo>
                    <a:pt x="668" y="1"/>
                  </a:moveTo>
                  <a:cubicBezTo>
                    <a:pt x="668" y="1"/>
                    <a:pt x="534" y="124"/>
                    <a:pt x="473" y="185"/>
                  </a:cubicBezTo>
                  <a:cubicBezTo>
                    <a:pt x="421" y="237"/>
                    <a:pt x="360" y="288"/>
                    <a:pt x="308" y="360"/>
                  </a:cubicBezTo>
                  <a:cubicBezTo>
                    <a:pt x="267" y="422"/>
                    <a:pt x="236" y="493"/>
                    <a:pt x="206" y="576"/>
                  </a:cubicBezTo>
                  <a:cubicBezTo>
                    <a:pt x="144" y="689"/>
                    <a:pt x="82" y="812"/>
                    <a:pt x="41" y="935"/>
                  </a:cubicBezTo>
                  <a:cubicBezTo>
                    <a:pt x="21" y="1027"/>
                    <a:pt x="11" y="1130"/>
                    <a:pt x="0" y="1233"/>
                  </a:cubicBezTo>
                  <a:cubicBezTo>
                    <a:pt x="0" y="1325"/>
                    <a:pt x="11" y="1418"/>
                    <a:pt x="21" y="1520"/>
                  </a:cubicBezTo>
                  <a:cubicBezTo>
                    <a:pt x="21" y="1613"/>
                    <a:pt x="21" y="1705"/>
                    <a:pt x="41" y="1798"/>
                  </a:cubicBezTo>
                  <a:cubicBezTo>
                    <a:pt x="72" y="1921"/>
                    <a:pt x="103" y="2044"/>
                    <a:pt x="165" y="2147"/>
                  </a:cubicBezTo>
                  <a:cubicBezTo>
                    <a:pt x="216" y="2219"/>
                    <a:pt x="278" y="2290"/>
                    <a:pt x="349" y="2331"/>
                  </a:cubicBezTo>
                  <a:cubicBezTo>
                    <a:pt x="401" y="2373"/>
                    <a:pt x="514" y="2403"/>
                    <a:pt x="514" y="2403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7354350" y="3691350"/>
              <a:ext cx="49325" cy="47000"/>
            </a:xfrm>
            <a:custGeom>
              <a:avLst/>
              <a:gdLst/>
              <a:ahLst/>
              <a:cxnLst/>
              <a:rect l="l" t="t" r="r" b="b"/>
              <a:pathLst>
                <a:path w="1973" h="1880" fill="none" extrusionOk="0">
                  <a:moveTo>
                    <a:pt x="1" y="863"/>
                  </a:moveTo>
                  <a:cubicBezTo>
                    <a:pt x="1" y="863"/>
                    <a:pt x="52" y="965"/>
                    <a:pt x="62" y="1027"/>
                  </a:cubicBezTo>
                  <a:cubicBezTo>
                    <a:pt x="73" y="1078"/>
                    <a:pt x="62" y="1150"/>
                    <a:pt x="73" y="1202"/>
                  </a:cubicBezTo>
                  <a:cubicBezTo>
                    <a:pt x="93" y="1273"/>
                    <a:pt x="114" y="1335"/>
                    <a:pt x="144" y="1397"/>
                  </a:cubicBezTo>
                  <a:cubicBezTo>
                    <a:pt x="185" y="1468"/>
                    <a:pt x="227" y="1551"/>
                    <a:pt x="288" y="1602"/>
                  </a:cubicBezTo>
                  <a:cubicBezTo>
                    <a:pt x="350" y="1664"/>
                    <a:pt x="442" y="1705"/>
                    <a:pt x="535" y="1735"/>
                  </a:cubicBezTo>
                  <a:cubicBezTo>
                    <a:pt x="658" y="1787"/>
                    <a:pt x="802" y="1818"/>
                    <a:pt x="935" y="1848"/>
                  </a:cubicBezTo>
                  <a:cubicBezTo>
                    <a:pt x="1038" y="1859"/>
                    <a:pt x="1151" y="1879"/>
                    <a:pt x="1253" y="1879"/>
                  </a:cubicBezTo>
                  <a:cubicBezTo>
                    <a:pt x="1346" y="1879"/>
                    <a:pt x="1428" y="1879"/>
                    <a:pt x="1520" y="1859"/>
                  </a:cubicBezTo>
                  <a:cubicBezTo>
                    <a:pt x="1613" y="1838"/>
                    <a:pt x="1715" y="1797"/>
                    <a:pt x="1787" y="1725"/>
                  </a:cubicBezTo>
                  <a:cubicBezTo>
                    <a:pt x="1839" y="1674"/>
                    <a:pt x="1859" y="1581"/>
                    <a:pt x="1890" y="1499"/>
                  </a:cubicBezTo>
                  <a:cubicBezTo>
                    <a:pt x="1931" y="1407"/>
                    <a:pt x="1962" y="1294"/>
                    <a:pt x="1962" y="1191"/>
                  </a:cubicBezTo>
                  <a:cubicBezTo>
                    <a:pt x="1972" y="1119"/>
                    <a:pt x="1962" y="1037"/>
                    <a:pt x="1941" y="965"/>
                  </a:cubicBezTo>
                  <a:cubicBezTo>
                    <a:pt x="1921" y="904"/>
                    <a:pt x="1910" y="832"/>
                    <a:pt x="1869" y="770"/>
                  </a:cubicBezTo>
                  <a:cubicBezTo>
                    <a:pt x="1839" y="709"/>
                    <a:pt x="1787" y="647"/>
                    <a:pt x="1736" y="585"/>
                  </a:cubicBezTo>
                  <a:cubicBezTo>
                    <a:pt x="1685" y="524"/>
                    <a:pt x="1633" y="452"/>
                    <a:pt x="1572" y="390"/>
                  </a:cubicBezTo>
                  <a:cubicBezTo>
                    <a:pt x="1500" y="318"/>
                    <a:pt x="1397" y="277"/>
                    <a:pt x="1335" y="195"/>
                  </a:cubicBezTo>
                  <a:cubicBezTo>
                    <a:pt x="1284" y="134"/>
                    <a:pt x="1233" y="0"/>
                    <a:pt x="1233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7401075" y="3698025"/>
              <a:ext cx="30575" cy="39800"/>
            </a:xfrm>
            <a:custGeom>
              <a:avLst/>
              <a:gdLst/>
              <a:ahLst/>
              <a:cxnLst/>
              <a:rect l="l" t="t" r="r" b="b"/>
              <a:pathLst>
                <a:path w="1223" h="1592" fill="none" extrusionOk="0">
                  <a:moveTo>
                    <a:pt x="0" y="1325"/>
                  </a:moveTo>
                  <a:cubicBezTo>
                    <a:pt x="0" y="1325"/>
                    <a:pt x="93" y="1417"/>
                    <a:pt x="144" y="1448"/>
                  </a:cubicBezTo>
                  <a:cubicBezTo>
                    <a:pt x="226" y="1499"/>
                    <a:pt x="329" y="1510"/>
                    <a:pt x="421" y="1530"/>
                  </a:cubicBezTo>
                  <a:cubicBezTo>
                    <a:pt x="514" y="1540"/>
                    <a:pt x="616" y="1540"/>
                    <a:pt x="719" y="1540"/>
                  </a:cubicBezTo>
                  <a:cubicBezTo>
                    <a:pt x="832" y="1551"/>
                    <a:pt x="945" y="1592"/>
                    <a:pt x="1048" y="1551"/>
                  </a:cubicBezTo>
                  <a:cubicBezTo>
                    <a:pt x="1109" y="1530"/>
                    <a:pt x="1161" y="1479"/>
                    <a:pt x="1192" y="1417"/>
                  </a:cubicBezTo>
                  <a:cubicBezTo>
                    <a:pt x="1212" y="1386"/>
                    <a:pt x="1202" y="1345"/>
                    <a:pt x="1202" y="1304"/>
                  </a:cubicBezTo>
                  <a:cubicBezTo>
                    <a:pt x="1212" y="1243"/>
                    <a:pt x="1222" y="1171"/>
                    <a:pt x="1202" y="1109"/>
                  </a:cubicBezTo>
                  <a:cubicBezTo>
                    <a:pt x="1192" y="1047"/>
                    <a:pt x="1150" y="1006"/>
                    <a:pt x="1130" y="955"/>
                  </a:cubicBezTo>
                  <a:cubicBezTo>
                    <a:pt x="1120" y="924"/>
                    <a:pt x="1120" y="883"/>
                    <a:pt x="1120" y="852"/>
                  </a:cubicBezTo>
                  <a:cubicBezTo>
                    <a:pt x="1109" y="811"/>
                    <a:pt x="1109" y="781"/>
                    <a:pt x="1099" y="739"/>
                  </a:cubicBezTo>
                  <a:cubicBezTo>
                    <a:pt x="1089" y="698"/>
                    <a:pt x="1068" y="647"/>
                    <a:pt x="1048" y="606"/>
                  </a:cubicBezTo>
                  <a:cubicBezTo>
                    <a:pt x="1037" y="575"/>
                    <a:pt x="1007" y="544"/>
                    <a:pt x="996" y="503"/>
                  </a:cubicBezTo>
                  <a:cubicBezTo>
                    <a:pt x="966" y="462"/>
                    <a:pt x="955" y="411"/>
                    <a:pt x="945" y="370"/>
                  </a:cubicBezTo>
                  <a:cubicBezTo>
                    <a:pt x="925" y="318"/>
                    <a:pt x="914" y="267"/>
                    <a:pt x="883" y="226"/>
                  </a:cubicBezTo>
                  <a:cubicBezTo>
                    <a:pt x="863" y="185"/>
                    <a:pt x="812" y="164"/>
                    <a:pt x="791" y="123"/>
                  </a:cubicBezTo>
                  <a:cubicBezTo>
                    <a:pt x="771" y="93"/>
                    <a:pt x="781" y="0"/>
                    <a:pt x="781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430850" y="3698525"/>
              <a:ext cx="18775" cy="35975"/>
            </a:xfrm>
            <a:custGeom>
              <a:avLst/>
              <a:gdLst/>
              <a:ahLst/>
              <a:cxnLst/>
              <a:rect l="l" t="t" r="r" b="b"/>
              <a:pathLst>
                <a:path w="751" h="1439" fill="none" extrusionOk="0">
                  <a:moveTo>
                    <a:pt x="1" y="1438"/>
                  </a:moveTo>
                  <a:cubicBezTo>
                    <a:pt x="1" y="1438"/>
                    <a:pt x="144" y="1438"/>
                    <a:pt x="226" y="1428"/>
                  </a:cubicBezTo>
                  <a:cubicBezTo>
                    <a:pt x="319" y="1428"/>
                    <a:pt x="421" y="1438"/>
                    <a:pt x="514" y="1397"/>
                  </a:cubicBezTo>
                  <a:cubicBezTo>
                    <a:pt x="565" y="1377"/>
                    <a:pt x="617" y="1336"/>
                    <a:pt x="658" y="1305"/>
                  </a:cubicBezTo>
                  <a:cubicBezTo>
                    <a:pt x="688" y="1264"/>
                    <a:pt x="719" y="1233"/>
                    <a:pt x="740" y="1181"/>
                  </a:cubicBezTo>
                  <a:cubicBezTo>
                    <a:pt x="750" y="1140"/>
                    <a:pt x="750" y="1079"/>
                    <a:pt x="740" y="1038"/>
                  </a:cubicBezTo>
                  <a:cubicBezTo>
                    <a:pt x="730" y="976"/>
                    <a:pt x="709" y="925"/>
                    <a:pt x="678" y="873"/>
                  </a:cubicBezTo>
                  <a:cubicBezTo>
                    <a:pt x="668" y="853"/>
                    <a:pt x="637" y="843"/>
                    <a:pt x="617" y="822"/>
                  </a:cubicBezTo>
                  <a:cubicBezTo>
                    <a:pt x="596" y="781"/>
                    <a:pt x="586" y="740"/>
                    <a:pt x="576" y="699"/>
                  </a:cubicBezTo>
                  <a:cubicBezTo>
                    <a:pt x="565" y="678"/>
                    <a:pt x="565" y="648"/>
                    <a:pt x="565" y="617"/>
                  </a:cubicBezTo>
                  <a:cubicBezTo>
                    <a:pt x="555" y="586"/>
                    <a:pt x="534" y="555"/>
                    <a:pt x="524" y="524"/>
                  </a:cubicBezTo>
                  <a:cubicBezTo>
                    <a:pt x="504" y="494"/>
                    <a:pt x="483" y="473"/>
                    <a:pt x="483" y="442"/>
                  </a:cubicBezTo>
                  <a:cubicBezTo>
                    <a:pt x="473" y="411"/>
                    <a:pt x="483" y="381"/>
                    <a:pt x="483" y="350"/>
                  </a:cubicBezTo>
                  <a:cubicBezTo>
                    <a:pt x="473" y="309"/>
                    <a:pt x="463" y="278"/>
                    <a:pt x="452" y="247"/>
                  </a:cubicBezTo>
                  <a:cubicBezTo>
                    <a:pt x="442" y="216"/>
                    <a:pt x="421" y="196"/>
                    <a:pt x="401" y="165"/>
                  </a:cubicBezTo>
                  <a:cubicBezTo>
                    <a:pt x="380" y="134"/>
                    <a:pt x="360" y="103"/>
                    <a:pt x="350" y="62"/>
                  </a:cubicBezTo>
                  <a:cubicBezTo>
                    <a:pt x="339" y="42"/>
                    <a:pt x="339" y="1"/>
                    <a:pt x="339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7447800" y="3696225"/>
              <a:ext cx="14650" cy="34925"/>
            </a:xfrm>
            <a:custGeom>
              <a:avLst/>
              <a:gdLst/>
              <a:ahLst/>
              <a:cxnLst/>
              <a:rect l="l" t="t" r="r" b="b"/>
              <a:pathLst>
                <a:path w="586" h="1397" fill="none" extrusionOk="0">
                  <a:moveTo>
                    <a:pt x="0" y="1366"/>
                  </a:moveTo>
                  <a:cubicBezTo>
                    <a:pt x="0" y="1366"/>
                    <a:pt x="113" y="1397"/>
                    <a:pt x="154" y="1397"/>
                  </a:cubicBezTo>
                  <a:cubicBezTo>
                    <a:pt x="185" y="1397"/>
                    <a:pt x="257" y="1376"/>
                    <a:pt x="308" y="1356"/>
                  </a:cubicBezTo>
                  <a:cubicBezTo>
                    <a:pt x="360" y="1345"/>
                    <a:pt x="411" y="1325"/>
                    <a:pt x="452" y="1294"/>
                  </a:cubicBezTo>
                  <a:cubicBezTo>
                    <a:pt x="493" y="1263"/>
                    <a:pt x="524" y="1232"/>
                    <a:pt x="534" y="1181"/>
                  </a:cubicBezTo>
                  <a:cubicBezTo>
                    <a:pt x="555" y="1130"/>
                    <a:pt x="534" y="1078"/>
                    <a:pt x="534" y="1017"/>
                  </a:cubicBezTo>
                  <a:cubicBezTo>
                    <a:pt x="544" y="883"/>
                    <a:pt x="585" y="750"/>
                    <a:pt x="575" y="627"/>
                  </a:cubicBezTo>
                  <a:cubicBezTo>
                    <a:pt x="575" y="524"/>
                    <a:pt x="555" y="432"/>
                    <a:pt x="544" y="339"/>
                  </a:cubicBezTo>
                  <a:cubicBezTo>
                    <a:pt x="544" y="267"/>
                    <a:pt x="555" y="195"/>
                    <a:pt x="534" y="134"/>
                  </a:cubicBezTo>
                  <a:cubicBezTo>
                    <a:pt x="514" y="103"/>
                    <a:pt x="493" y="72"/>
                    <a:pt x="462" y="52"/>
                  </a:cubicBezTo>
                  <a:cubicBezTo>
                    <a:pt x="442" y="31"/>
                    <a:pt x="411" y="0"/>
                    <a:pt x="411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7426750" y="3613825"/>
              <a:ext cx="55725" cy="112200"/>
            </a:xfrm>
            <a:custGeom>
              <a:avLst/>
              <a:gdLst/>
              <a:ahLst/>
              <a:cxnLst/>
              <a:rect l="l" t="t" r="r" b="b"/>
              <a:pathLst>
                <a:path w="2229" h="4488" fill="none" extrusionOk="0">
                  <a:moveTo>
                    <a:pt x="1397" y="4467"/>
                  </a:moveTo>
                  <a:cubicBezTo>
                    <a:pt x="1397" y="4467"/>
                    <a:pt x="1540" y="4487"/>
                    <a:pt x="1612" y="4477"/>
                  </a:cubicBezTo>
                  <a:cubicBezTo>
                    <a:pt x="1694" y="4477"/>
                    <a:pt x="1777" y="4467"/>
                    <a:pt x="1848" y="4436"/>
                  </a:cubicBezTo>
                  <a:cubicBezTo>
                    <a:pt x="1920" y="4405"/>
                    <a:pt x="1982" y="4354"/>
                    <a:pt x="2033" y="4303"/>
                  </a:cubicBezTo>
                  <a:cubicBezTo>
                    <a:pt x="2085" y="4241"/>
                    <a:pt x="2115" y="4169"/>
                    <a:pt x="2136" y="4097"/>
                  </a:cubicBezTo>
                  <a:cubicBezTo>
                    <a:pt x="2146" y="4046"/>
                    <a:pt x="2146" y="3994"/>
                    <a:pt x="2146" y="3943"/>
                  </a:cubicBezTo>
                  <a:cubicBezTo>
                    <a:pt x="2146" y="3902"/>
                    <a:pt x="2136" y="3851"/>
                    <a:pt x="2146" y="3810"/>
                  </a:cubicBezTo>
                  <a:cubicBezTo>
                    <a:pt x="2146" y="3748"/>
                    <a:pt x="2177" y="3686"/>
                    <a:pt x="2198" y="3625"/>
                  </a:cubicBezTo>
                  <a:cubicBezTo>
                    <a:pt x="2208" y="3553"/>
                    <a:pt x="2228" y="3481"/>
                    <a:pt x="2228" y="3399"/>
                  </a:cubicBezTo>
                  <a:cubicBezTo>
                    <a:pt x="2218" y="3337"/>
                    <a:pt x="2198" y="3286"/>
                    <a:pt x="2177" y="3224"/>
                  </a:cubicBezTo>
                  <a:cubicBezTo>
                    <a:pt x="2156" y="3153"/>
                    <a:pt x="2136" y="3081"/>
                    <a:pt x="2105" y="3009"/>
                  </a:cubicBezTo>
                  <a:cubicBezTo>
                    <a:pt x="2085" y="2937"/>
                    <a:pt x="2054" y="2875"/>
                    <a:pt x="2023" y="2803"/>
                  </a:cubicBezTo>
                  <a:cubicBezTo>
                    <a:pt x="1992" y="2762"/>
                    <a:pt x="1961" y="2721"/>
                    <a:pt x="1931" y="2680"/>
                  </a:cubicBezTo>
                  <a:cubicBezTo>
                    <a:pt x="1879" y="2629"/>
                    <a:pt x="1838" y="2577"/>
                    <a:pt x="1777" y="2526"/>
                  </a:cubicBezTo>
                  <a:cubicBezTo>
                    <a:pt x="1725" y="2475"/>
                    <a:pt x="1653" y="2444"/>
                    <a:pt x="1592" y="2403"/>
                  </a:cubicBezTo>
                  <a:cubicBezTo>
                    <a:pt x="1540" y="2352"/>
                    <a:pt x="1479" y="2290"/>
                    <a:pt x="1427" y="2239"/>
                  </a:cubicBezTo>
                  <a:cubicBezTo>
                    <a:pt x="1386" y="2187"/>
                    <a:pt x="1345" y="2115"/>
                    <a:pt x="1294" y="2074"/>
                  </a:cubicBezTo>
                  <a:cubicBezTo>
                    <a:pt x="1243" y="2013"/>
                    <a:pt x="1181" y="1982"/>
                    <a:pt x="1119" y="1931"/>
                  </a:cubicBezTo>
                  <a:cubicBezTo>
                    <a:pt x="1089" y="1890"/>
                    <a:pt x="1048" y="1859"/>
                    <a:pt x="1017" y="1818"/>
                  </a:cubicBezTo>
                  <a:cubicBezTo>
                    <a:pt x="965" y="1756"/>
                    <a:pt x="914" y="1694"/>
                    <a:pt x="863" y="1623"/>
                  </a:cubicBezTo>
                  <a:cubicBezTo>
                    <a:pt x="832" y="1561"/>
                    <a:pt x="801" y="1499"/>
                    <a:pt x="781" y="1427"/>
                  </a:cubicBezTo>
                  <a:cubicBezTo>
                    <a:pt x="729" y="1335"/>
                    <a:pt x="709" y="1232"/>
                    <a:pt x="657" y="1130"/>
                  </a:cubicBezTo>
                  <a:cubicBezTo>
                    <a:pt x="616" y="1058"/>
                    <a:pt x="555" y="1006"/>
                    <a:pt x="514" y="935"/>
                  </a:cubicBezTo>
                  <a:cubicBezTo>
                    <a:pt x="462" y="863"/>
                    <a:pt x="431" y="770"/>
                    <a:pt x="390" y="698"/>
                  </a:cubicBezTo>
                  <a:cubicBezTo>
                    <a:pt x="360" y="627"/>
                    <a:pt x="308" y="555"/>
                    <a:pt x="267" y="483"/>
                  </a:cubicBezTo>
                  <a:cubicBezTo>
                    <a:pt x="226" y="401"/>
                    <a:pt x="185" y="329"/>
                    <a:pt x="144" y="257"/>
                  </a:cubicBezTo>
                  <a:cubicBezTo>
                    <a:pt x="93" y="175"/>
                    <a:pt x="0" y="0"/>
                    <a:pt x="0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7420575" y="3593025"/>
              <a:ext cx="16450" cy="38775"/>
            </a:xfrm>
            <a:custGeom>
              <a:avLst/>
              <a:gdLst/>
              <a:ahLst/>
              <a:cxnLst/>
              <a:rect l="l" t="t" r="r" b="b"/>
              <a:pathLst>
                <a:path w="658" h="1551" fill="none" extrusionOk="0">
                  <a:moveTo>
                    <a:pt x="658" y="1551"/>
                  </a:moveTo>
                  <a:cubicBezTo>
                    <a:pt x="658" y="1551"/>
                    <a:pt x="637" y="1428"/>
                    <a:pt x="627" y="1366"/>
                  </a:cubicBezTo>
                  <a:cubicBezTo>
                    <a:pt x="617" y="1274"/>
                    <a:pt x="617" y="1181"/>
                    <a:pt x="596" y="1089"/>
                  </a:cubicBezTo>
                  <a:cubicBezTo>
                    <a:pt x="586" y="997"/>
                    <a:pt x="576" y="914"/>
                    <a:pt x="535" y="832"/>
                  </a:cubicBezTo>
                  <a:cubicBezTo>
                    <a:pt x="504" y="760"/>
                    <a:pt x="442" y="699"/>
                    <a:pt x="391" y="637"/>
                  </a:cubicBezTo>
                  <a:cubicBezTo>
                    <a:pt x="350" y="565"/>
                    <a:pt x="299" y="504"/>
                    <a:pt x="257" y="432"/>
                  </a:cubicBezTo>
                  <a:cubicBezTo>
                    <a:pt x="196" y="350"/>
                    <a:pt x="124" y="278"/>
                    <a:pt x="73" y="185"/>
                  </a:cubicBezTo>
                  <a:cubicBezTo>
                    <a:pt x="42" y="124"/>
                    <a:pt x="1" y="1"/>
                    <a:pt x="1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7386700" y="1907275"/>
              <a:ext cx="71375" cy="1697075"/>
            </a:xfrm>
            <a:custGeom>
              <a:avLst/>
              <a:gdLst/>
              <a:ahLst/>
              <a:cxnLst/>
              <a:rect l="l" t="t" r="r" b="b"/>
              <a:pathLst>
                <a:path w="2855" h="67883" fill="none" extrusionOk="0">
                  <a:moveTo>
                    <a:pt x="1633" y="67882"/>
                  </a:moveTo>
                  <a:cubicBezTo>
                    <a:pt x="1633" y="67882"/>
                    <a:pt x="1612" y="67780"/>
                    <a:pt x="1612" y="67728"/>
                  </a:cubicBezTo>
                  <a:cubicBezTo>
                    <a:pt x="1612" y="67636"/>
                    <a:pt x="1623" y="67543"/>
                    <a:pt x="1633" y="67451"/>
                  </a:cubicBezTo>
                  <a:cubicBezTo>
                    <a:pt x="1643" y="67369"/>
                    <a:pt x="1664" y="67287"/>
                    <a:pt x="1695" y="67205"/>
                  </a:cubicBezTo>
                  <a:cubicBezTo>
                    <a:pt x="1715" y="67143"/>
                    <a:pt x="1767" y="67071"/>
                    <a:pt x="1777" y="66999"/>
                  </a:cubicBezTo>
                  <a:cubicBezTo>
                    <a:pt x="1808" y="66897"/>
                    <a:pt x="1808" y="66784"/>
                    <a:pt x="1808" y="66671"/>
                  </a:cubicBezTo>
                  <a:cubicBezTo>
                    <a:pt x="1808" y="66558"/>
                    <a:pt x="1797" y="66445"/>
                    <a:pt x="1777" y="66342"/>
                  </a:cubicBezTo>
                  <a:cubicBezTo>
                    <a:pt x="1756" y="66250"/>
                    <a:pt x="1746" y="66157"/>
                    <a:pt x="1705" y="66075"/>
                  </a:cubicBezTo>
                  <a:cubicBezTo>
                    <a:pt x="1684" y="66014"/>
                    <a:pt x="1633" y="65972"/>
                    <a:pt x="1612" y="65921"/>
                  </a:cubicBezTo>
                  <a:cubicBezTo>
                    <a:pt x="1561" y="65808"/>
                    <a:pt x="1530" y="65685"/>
                    <a:pt x="1500" y="65572"/>
                  </a:cubicBezTo>
                  <a:cubicBezTo>
                    <a:pt x="1479" y="65490"/>
                    <a:pt x="1469" y="65418"/>
                    <a:pt x="1448" y="65336"/>
                  </a:cubicBezTo>
                  <a:cubicBezTo>
                    <a:pt x="1417" y="65161"/>
                    <a:pt x="1397" y="64976"/>
                    <a:pt x="1376" y="64802"/>
                  </a:cubicBezTo>
                  <a:cubicBezTo>
                    <a:pt x="1366" y="64668"/>
                    <a:pt x="1356" y="64453"/>
                    <a:pt x="1356" y="64422"/>
                  </a:cubicBezTo>
                  <a:cubicBezTo>
                    <a:pt x="1356" y="64381"/>
                    <a:pt x="1376" y="64083"/>
                    <a:pt x="1387" y="63909"/>
                  </a:cubicBezTo>
                  <a:cubicBezTo>
                    <a:pt x="1397" y="63755"/>
                    <a:pt x="1407" y="63601"/>
                    <a:pt x="1428" y="63436"/>
                  </a:cubicBezTo>
                  <a:cubicBezTo>
                    <a:pt x="1448" y="63262"/>
                    <a:pt x="1469" y="63077"/>
                    <a:pt x="1489" y="62902"/>
                  </a:cubicBezTo>
                  <a:cubicBezTo>
                    <a:pt x="1510" y="62748"/>
                    <a:pt x="1541" y="62594"/>
                    <a:pt x="1571" y="62451"/>
                  </a:cubicBezTo>
                  <a:cubicBezTo>
                    <a:pt x="1612" y="62225"/>
                    <a:pt x="1715" y="61834"/>
                    <a:pt x="1725" y="61804"/>
                  </a:cubicBezTo>
                  <a:cubicBezTo>
                    <a:pt x="1736" y="61763"/>
                    <a:pt x="1828" y="61424"/>
                    <a:pt x="1869" y="61239"/>
                  </a:cubicBezTo>
                  <a:cubicBezTo>
                    <a:pt x="1931" y="61003"/>
                    <a:pt x="1992" y="60767"/>
                    <a:pt x="2033" y="60520"/>
                  </a:cubicBezTo>
                  <a:cubicBezTo>
                    <a:pt x="2064" y="60325"/>
                    <a:pt x="2085" y="60120"/>
                    <a:pt x="2116" y="59925"/>
                  </a:cubicBezTo>
                  <a:cubicBezTo>
                    <a:pt x="2136" y="59760"/>
                    <a:pt x="2177" y="59606"/>
                    <a:pt x="2208" y="59452"/>
                  </a:cubicBezTo>
                  <a:cubicBezTo>
                    <a:pt x="2270" y="59042"/>
                    <a:pt x="2331" y="58641"/>
                    <a:pt x="2383" y="58230"/>
                  </a:cubicBezTo>
                  <a:cubicBezTo>
                    <a:pt x="2413" y="58015"/>
                    <a:pt x="2434" y="57789"/>
                    <a:pt x="2465" y="57573"/>
                  </a:cubicBezTo>
                  <a:cubicBezTo>
                    <a:pt x="2485" y="57316"/>
                    <a:pt x="2516" y="57070"/>
                    <a:pt x="2537" y="56813"/>
                  </a:cubicBezTo>
                  <a:cubicBezTo>
                    <a:pt x="2557" y="56587"/>
                    <a:pt x="2567" y="56351"/>
                    <a:pt x="2598" y="56125"/>
                  </a:cubicBezTo>
                  <a:cubicBezTo>
                    <a:pt x="2639" y="55910"/>
                    <a:pt x="2711" y="55704"/>
                    <a:pt x="2742" y="55499"/>
                  </a:cubicBezTo>
                  <a:cubicBezTo>
                    <a:pt x="2773" y="55304"/>
                    <a:pt x="2773" y="55099"/>
                    <a:pt x="2793" y="54904"/>
                  </a:cubicBezTo>
                  <a:cubicBezTo>
                    <a:pt x="2814" y="54688"/>
                    <a:pt x="2845" y="54472"/>
                    <a:pt x="2855" y="54257"/>
                  </a:cubicBezTo>
                  <a:cubicBezTo>
                    <a:pt x="2855" y="54051"/>
                    <a:pt x="2824" y="53836"/>
                    <a:pt x="2814" y="53630"/>
                  </a:cubicBezTo>
                  <a:cubicBezTo>
                    <a:pt x="2814" y="53487"/>
                    <a:pt x="2804" y="53343"/>
                    <a:pt x="2804" y="53199"/>
                  </a:cubicBezTo>
                  <a:cubicBezTo>
                    <a:pt x="2793" y="53004"/>
                    <a:pt x="2804" y="52799"/>
                    <a:pt x="2783" y="52603"/>
                  </a:cubicBezTo>
                  <a:cubicBezTo>
                    <a:pt x="2763" y="52357"/>
                    <a:pt x="2732" y="52100"/>
                    <a:pt x="2691" y="51854"/>
                  </a:cubicBezTo>
                  <a:cubicBezTo>
                    <a:pt x="2670" y="51669"/>
                    <a:pt x="2629" y="51484"/>
                    <a:pt x="2598" y="51310"/>
                  </a:cubicBezTo>
                  <a:cubicBezTo>
                    <a:pt x="2557" y="51125"/>
                    <a:pt x="2526" y="50950"/>
                    <a:pt x="2485" y="50765"/>
                  </a:cubicBezTo>
                  <a:cubicBezTo>
                    <a:pt x="2454" y="50622"/>
                    <a:pt x="2424" y="50468"/>
                    <a:pt x="2383" y="50324"/>
                  </a:cubicBezTo>
                  <a:cubicBezTo>
                    <a:pt x="2311" y="50026"/>
                    <a:pt x="2229" y="49739"/>
                    <a:pt x="2146" y="49451"/>
                  </a:cubicBezTo>
                  <a:cubicBezTo>
                    <a:pt x="2095" y="49266"/>
                    <a:pt x="2044" y="49082"/>
                    <a:pt x="1992" y="48897"/>
                  </a:cubicBezTo>
                  <a:cubicBezTo>
                    <a:pt x="1951" y="48712"/>
                    <a:pt x="1951" y="48517"/>
                    <a:pt x="1900" y="48332"/>
                  </a:cubicBezTo>
                  <a:cubicBezTo>
                    <a:pt x="1859" y="48168"/>
                    <a:pt x="1767" y="48014"/>
                    <a:pt x="1725" y="47849"/>
                  </a:cubicBezTo>
                  <a:cubicBezTo>
                    <a:pt x="1684" y="47716"/>
                    <a:pt x="1674" y="47582"/>
                    <a:pt x="1643" y="47449"/>
                  </a:cubicBezTo>
                  <a:cubicBezTo>
                    <a:pt x="1623" y="47387"/>
                    <a:pt x="1592" y="47326"/>
                    <a:pt x="1571" y="47254"/>
                  </a:cubicBezTo>
                  <a:cubicBezTo>
                    <a:pt x="1551" y="47131"/>
                    <a:pt x="1551" y="47007"/>
                    <a:pt x="1551" y="46884"/>
                  </a:cubicBezTo>
                  <a:cubicBezTo>
                    <a:pt x="1541" y="46740"/>
                    <a:pt x="1541" y="46607"/>
                    <a:pt x="1541" y="46463"/>
                  </a:cubicBezTo>
                  <a:cubicBezTo>
                    <a:pt x="1541" y="46319"/>
                    <a:pt x="1541" y="46176"/>
                    <a:pt x="1551" y="46032"/>
                  </a:cubicBezTo>
                  <a:cubicBezTo>
                    <a:pt x="1561" y="45837"/>
                    <a:pt x="1561" y="45477"/>
                    <a:pt x="1571" y="45447"/>
                  </a:cubicBezTo>
                  <a:cubicBezTo>
                    <a:pt x="1592" y="45416"/>
                    <a:pt x="1571" y="45200"/>
                    <a:pt x="1571" y="45077"/>
                  </a:cubicBezTo>
                  <a:cubicBezTo>
                    <a:pt x="1561" y="44913"/>
                    <a:pt x="1561" y="44748"/>
                    <a:pt x="1551" y="44584"/>
                  </a:cubicBezTo>
                  <a:cubicBezTo>
                    <a:pt x="1530" y="44297"/>
                    <a:pt x="1510" y="44009"/>
                    <a:pt x="1489" y="43722"/>
                  </a:cubicBezTo>
                  <a:cubicBezTo>
                    <a:pt x="1479" y="43475"/>
                    <a:pt x="1489" y="43229"/>
                    <a:pt x="1479" y="42993"/>
                  </a:cubicBezTo>
                  <a:cubicBezTo>
                    <a:pt x="1458" y="42736"/>
                    <a:pt x="1428" y="42479"/>
                    <a:pt x="1417" y="42222"/>
                  </a:cubicBezTo>
                  <a:cubicBezTo>
                    <a:pt x="1407" y="42079"/>
                    <a:pt x="1407" y="41935"/>
                    <a:pt x="1407" y="41791"/>
                  </a:cubicBezTo>
                  <a:cubicBezTo>
                    <a:pt x="1407" y="41647"/>
                    <a:pt x="1397" y="41504"/>
                    <a:pt x="1407" y="41360"/>
                  </a:cubicBezTo>
                  <a:cubicBezTo>
                    <a:pt x="1428" y="41216"/>
                    <a:pt x="1479" y="41083"/>
                    <a:pt x="1510" y="40939"/>
                  </a:cubicBezTo>
                  <a:cubicBezTo>
                    <a:pt x="1541" y="40764"/>
                    <a:pt x="1582" y="40590"/>
                    <a:pt x="1612" y="40415"/>
                  </a:cubicBezTo>
                  <a:cubicBezTo>
                    <a:pt x="1654" y="40148"/>
                    <a:pt x="1695" y="39871"/>
                    <a:pt x="1736" y="39604"/>
                  </a:cubicBezTo>
                  <a:cubicBezTo>
                    <a:pt x="1787" y="39306"/>
                    <a:pt x="1828" y="39009"/>
                    <a:pt x="1869" y="38701"/>
                  </a:cubicBezTo>
                  <a:cubicBezTo>
                    <a:pt x="1900" y="38372"/>
                    <a:pt x="1931" y="38043"/>
                    <a:pt x="1962" y="37715"/>
                  </a:cubicBezTo>
                  <a:cubicBezTo>
                    <a:pt x="2013" y="37325"/>
                    <a:pt x="2075" y="36934"/>
                    <a:pt x="2116" y="36544"/>
                  </a:cubicBezTo>
                  <a:cubicBezTo>
                    <a:pt x="2157" y="36164"/>
                    <a:pt x="2208" y="35446"/>
                    <a:pt x="2208" y="35415"/>
                  </a:cubicBezTo>
                  <a:cubicBezTo>
                    <a:pt x="2208" y="35384"/>
                    <a:pt x="2229" y="34871"/>
                    <a:pt x="2239" y="34604"/>
                  </a:cubicBezTo>
                  <a:cubicBezTo>
                    <a:pt x="2249" y="34347"/>
                    <a:pt x="2249" y="34100"/>
                    <a:pt x="2249" y="33844"/>
                  </a:cubicBezTo>
                  <a:cubicBezTo>
                    <a:pt x="2259" y="33454"/>
                    <a:pt x="2280" y="33074"/>
                    <a:pt x="2290" y="32694"/>
                  </a:cubicBezTo>
                  <a:cubicBezTo>
                    <a:pt x="2300" y="32139"/>
                    <a:pt x="2331" y="31595"/>
                    <a:pt x="2342" y="31041"/>
                  </a:cubicBezTo>
                  <a:cubicBezTo>
                    <a:pt x="2342" y="30589"/>
                    <a:pt x="2331" y="30127"/>
                    <a:pt x="2321" y="29665"/>
                  </a:cubicBezTo>
                  <a:cubicBezTo>
                    <a:pt x="2311" y="29418"/>
                    <a:pt x="2300" y="29172"/>
                    <a:pt x="2290" y="28925"/>
                  </a:cubicBezTo>
                  <a:cubicBezTo>
                    <a:pt x="2259" y="28381"/>
                    <a:pt x="2229" y="27837"/>
                    <a:pt x="2167" y="27303"/>
                  </a:cubicBezTo>
                  <a:cubicBezTo>
                    <a:pt x="2136" y="26974"/>
                    <a:pt x="2075" y="26646"/>
                    <a:pt x="2023" y="26317"/>
                  </a:cubicBezTo>
                  <a:cubicBezTo>
                    <a:pt x="1982" y="26050"/>
                    <a:pt x="1951" y="25783"/>
                    <a:pt x="1910" y="25516"/>
                  </a:cubicBezTo>
                  <a:cubicBezTo>
                    <a:pt x="1890" y="25403"/>
                    <a:pt x="1859" y="25280"/>
                    <a:pt x="1849" y="25157"/>
                  </a:cubicBezTo>
                  <a:cubicBezTo>
                    <a:pt x="1828" y="24952"/>
                    <a:pt x="1849" y="24746"/>
                    <a:pt x="1859" y="24531"/>
                  </a:cubicBezTo>
                  <a:cubicBezTo>
                    <a:pt x="1859" y="24346"/>
                    <a:pt x="1869" y="24161"/>
                    <a:pt x="1869" y="23976"/>
                  </a:cubicBezTo>
                  <a:cubicBezTo>
                    <a:pt x="1849" y="23463"/>
                    <a:pt x="1818" y="22949"/>
                    <a:pt x="1767" y="22446"/>
                  </a:cubicBezTo>
                  <a:cubicBezTo>
                    <a:pt x="1746" y="22231"/>
                    <a:pt x="1705" y="22025"/>
                    <a:pt x="1674" y="21810"/>
                  </a:cubicBezTo>
                  <a:cubicBezTo>
                    <a:pt x="1654" y="21656"/>
                    <a:pt x="1623" y="21491"/>
                    <a:pt x="1592" y="21337"/>
                  </a:cubicBezTo>
                  <a:cubicBezTo>
                    <a:pt x="1479" y="20803"/>
                    <a:pt x="1335" y="20280"/>
                    <a:pt x="1222" y="19746"/>
                  </a:cubicBezTo>
                  <a:cubicBezTo>
                    <a:pt x="1161" y="19458"/>
                    <a:pt x="1099" y="19160"/>
                    <a:pt x="1048" y="18873"/>
                  </a:cubicBezTo>
                  <a:cubicBezTo>
                    <a:pt x="976" y="18514"/>
                    <a:pt x="914" y="18144"/>
                    <a:pt x="842" y="17785"/>
                  </a:cubicBezTo>
                  <a:cubicBezTo>
                    <a:pt x="801" y="17600"/>
                    <a:pt x="740" y="17415"/>
                    <a:pt x="709" y="17230"/>
                  </a:cubicBezTo>
                  <a:cubicBezTo>
                    <a:pt x="688" y="17158"/>
                    <a:pt x="678" y="17066"/>
                    <a:pt x="678" y="17035"/>
                  </a:cubicBezTo>
                  <a:cubicBezTo>
                    <a:pt x="678" y="17004"/>
                    <a:pt x="688" y="16789"/>
                    <a:pt x="688" y="16665"/>
                  </a:cubicBezTo>
                  <a:cubicBezTo>
                    <a:pt x="688" y="16491"/>
                    <a:pt x="709" y="16316"/>
                    <a:pt x="699" y="16152"/>
                  </a:cubicBezTo>
                  <a:cubicBezTo>
                    <a:pt x="688" y="15977"/>
                    <a:pt x="668" y="15813"/>
                    <a:pt x="647" y="15649"/>
                  </a:cubicBezTo>
                  <a:cubicBezTo>
                    <a:pt x="616" y="15382"/>
                    <a:pt x="596" y="15115"/>
                    <a:pt x="565" y="14838"/>
                  </a:cubicBezTo>
                  <a:cubicBezTo>
                    <a:pt x="524" y="14540"/>
                    <a:pt x="493" y="14232"/>
                    <a:pt x="442" y="13924"/>
                  </a:cubicBezTo>
                  <a:cubicBezTo>
                    <a:pt x="401" y="13688"/>
                    <a:pt x="308" y="13256"/>
                    <a:pt x="298" y="13215"/>
                  </a:cubicBezTo>
                  <a:cubicBezTo>
                    <a:pt x="288" y="13174"/>
                    <a:pt x="216" y="12609"/>
                    <a:pt x="165" y="12312"/>
                  </a:cubicBezTo>
                  <a:cubicBezTo>
                    <a:pt x="134" y="12137"/>
                    <a:pt x="93" y="11952"/>
                    <a:pt x="72" y="11778"/>
                  </a:cubicBezTo>
                  <a:cubicBezTo>
                    <a:pt x="52" y="11634"/>
                    <a:pt x="31" y="11490"/>
                    <a:pt x="21" y="11347"/>
                  </a:cubicBezTo>
                  <a:cubicBezTo>
                    <a:pt x="11" y="11172"/>
                    <a:pt x="0" y="10987"/>
                    <a:pt x="11" y="10813"/>
                  </a:cubicBezTo>
                  <a:cubicBezTo>
                    <a:pt x="21" y="10607"/>
                    <a:pt x="52" y="10392"/>
                    <a:pt x="72" y="10186"/>
                  </a:cubicBezTo>
                  <a:cubicBezTo>
                    <a:pt x="103" y="9981"/>
                    <a:pt x="134" y="9786"/>
                    <a:pt x="154" y="9591"/>
                  </a:cubicBezTo>
                  <a:cubicBezTo>
                    <a:pt x="165" y="9365"/>
                    <a:pt x="175" y="9139"/>
                    <a:pt x="185" y="8913"/>
                  </a:cubicBezTo>
                  <a:cubicBezTo>
                    <a:pt x="196" y="8738"/>
                    <a:pt x="206" y="8564"/>
                    <a:pt x="216" y="8400"/>
                  </a:cubicBezTo>
                  <a:cubicBezTo>
                    <a:pt x="237" y="8133"/>
                    <a:pt x="288" y="7876"/>
                    <a:pt x="298" y="7619"/>
                  </a:cubicBezTo>
                  <a:cubicBezTo>
                    <a:pt x="308" y="7424"/>
                    <a:pt x="298" y="7229"/>
                    <a:pt x="298" y="7024"/>
                  </a:cubicBezTo>
                  <a:cubicBezTo>
                    <a:pt x="298" y="6808"/>
                    <a:pt x="319" y="6582"/>
                    <a:pt x="319" y="6367"/>
                  </a:cubicBezTo>
                  <a:cubicBezTo>
                    <a:pt x="319" y="6233"/>
                    <a:pt x="298" y="6110"/>
                    <a:pt x="308" y="5976"/>
                  </a:cubicBezTo>
                  <a:cubicBezTo>
                    <a:pt x="308" y="5904"/>
                    <a:pt x="319" y="5833"/>
                    <a:pt x="339" y="5761"/>
                  </a:cubicBezTo>
                  <a:cubicBezTo>
                    <a:pt x="350" y="5740"/>
                    <a:pt x="370" y="5730"/>
                    <a:pt x="370" y="5709"/>
                  </a:cubicBezTo>
                  <a:cubicBezTo>
                    <a:pt x="401" y="5617"/>
                    <a:pt x="380" y="5514"/>
                    <a:pt x="370" y="5412"/>
                  </a:cubicBezTo>
                  <a:cubicBezTo>
                    <a:pt x="360" y="5021"/>
                    <a:pt x="329" y="4641"/>
                    <a:pt x="308" y="4251"/>
                  </a:cubicBezTo>
                  <a:cubicBezTo>
                    <a:pt x="288" y="3830"/>
                    <a:pt x="278" y="3409"/>
                    <a:pt x="267" y="2999"/>
                  </a:cubicBezTo>
                  <a:cubicBezTo>
                    <a:pt x="257" y="2629"/>
                    <a:pt x="226" y="2270"/>
                    <a:pt x="237" y="1910"/>
                  </a:cubicBezTo>
                  <a:cubicBezTo>
                    <a:pt x="247" y="1808"/>
                    <a:pt x="257" y="1715"/>
                    <a:pt x="278" y="1623"/>
                  </a:cubicBezTo>
                  <a:cubicBezTo>
                    <a:pt x="298" y="1499"/>
                    <a:pt x="319" y="1366"/>
                    <a:pt x="370" y="1253"/>
                  </a:cubicBezTo>
                  <a:cubicBezTo>
                    <a:pt x="432" y="1140"/>
                    <a:pt x="514" y="1037"/>
                    <a:pt x="586" y="935"/>
                  </a:cubicBezTo>
                  <a:cubicBezTo>
                    <a:pt x="688" y="781"/>
                    <a:pt x="801" y="647"/>
                    <a:pt x="883" y="493"/>
                  </a:cubicBezTo>
                  <a:cubicBezTo>
                    <a:pt x="955" y="339"/>
                    <a:pt x="1027" y="0"/>
                    <a:pt x="1027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7396200" y="2049225"/>
              <a:ext cx="284950" cy="668475"/>
            </a:xfrm>
            <a:custGeom>
              <a:avLst/>
              <a:gdLst/>
              <a:ahLst/>
              <a:cxnLst/>
              <a:rect l="l" t="t" r="r" b="b"/>
              <a:pathLst>
                <a:path w="11398" h="26739" fill="none" extrusionOk="0">
                  <a:moveTo>
                    <a:pt x="0" y="1"/>
                  </a:moveTo>
                  <a:cubicBezTo>
                    <a:pt x="0" y="1"/>
                    <a:pt x="21" y="309"/>
                    <a:pt x="31" y="452"/>
                  </a:cubicBezTo>
                  <a:cubicBezTo>
                    <a:pt x="62" y="709"/>
                    <a:pt x="82" y="955"/>
                    <a:pt x="124" y="1202"/>
                  </a:cubicBezTo>
                  <a:cubicBezTo>
                    <a:pt x="175" y="1500"/>
                    <a:pt x="236" y="1797"/>
                    <a:pt x="298" y="2095"/>
                  </a:cubicBezTo>
                  <a:cubicBezTo>
                    <a:pt x="349" y="2342"/>
                    <a:pt x="401" y="2578"/>
                    <a:pt x="452" y="2814"/>
                  </a:cubicBezTo>
                  <a:cubicBezTo>
                    <a:pt x="514" y="3132"/>
                    <a:pt x="555" y="3451"/>
                    <a:pt x="616" y="3759"/>
                  </a:cubicBezTo>
                  <a:cubicBezTo>
                    <a:pt x="657" y="3995"/>
                    <a:pt x="709" y="4221"/>
                    <a:pt x="760" y="4447"/>
                  </a:cubicBezTo>
                  <a:cubicBezTo>
                    <a:pt x="801" y="4652"/>
                    <a:pt x="863" y="4857"/>
                    <a:pt x="883" y="5063"/>
                  </a:cubicBezTo>
                  <a:cubicBezTo>
                    <a:pt x="904" y="5206"/>
                    <a:pt x="894" y="5360"/>
                    <a:pt x="883" y="5504"/>
                  </a:cubicBezTo>
                  <a:cubicBezTo>
                    <a:pt x="883" y="5669"/>
                    <a:pt x="873" y="5823"/>
                    <a:pt x="853" y="5977"/>
                  </a:cubicBezTo>
                  <a:cubicBezTo>
                    <a:pt x="842" y="6110"/>
                    <a:pt x="811" y="6244"/>
                    <a:pt x="801" y="6377"/>
                  </a:cubicBezTo>
                  <a:cubicBezTo>
                    <a:pt x="801" y="6500"/>
                    <a:pt x="811" y="6623"/>
                    <a:pt x="842" y="6747"/>
                  </a:cubicBezTo>
                  <a:cubicBezTo>
                    <a:pt x="853" y="6819"/>
                    <a:pt x="904" y="6890"/>
                    <a:pt x="914" y="6962"/>
                  </a:cubicBezTo>
                  <a:cubicBezTo>
                    <a:pt x="924" y="7024"/>
                    <a:pt x="914" y="7086"/>
                    <a:pt x="914" y="7137"/>
                  </a:cubicBezTo>
                  <a:cubicBezTo>
                    <a:pt x="914" y="7260"/>
                    <a:pt x="914" y="7383"/>
                    <a:pt x="924" y="7496"/>
                  </a:cubicBezTo>
                  <a:cubicBezTo>
                    <a:pt x="924" y="7578"/>
                    <a:pt x="945" y="7661"/>
                    <a:pt x="966" y="7743"/>
                  </a:cubicBezTo>
                  <a:cubicBezTo>
                    <a:pt x="986" y="7845"/>
                    <a:pt x="1037" y="7938"/>
                    <a:pt x="1068" y="8040"/>
                  </a:cubicBezTo>
                  <a:cubicBezTo>
                    <a:pt x="1089" y="8092"/>
                    <a:pt x="1109" y="8153"/>
                    <a:pt x="1130" y="8215"/>
                  </a:cubicBezTo>
                  <a:cubicBezTo>
                    <a:pt x="1161" y="8348"/>
                    <a:pt x="1171" y="8482"/>
                    <a:pt x="1191" y="8605"/>
                  </a:cubicBezTo>
                  <a:cubicBezTo>
                    <a:pt x="1202" y="8708"/>
                    <a:pt x="1191" y="8821"/>
                    <a:pt x="1222" y="8923"/>
                  </a:cubicBezTo>
                  <a:cubicBezTo>
                    <a:pt x="1263" y="9088"/>
                    <a:pt x="1356" y="9242"/>
                    <a:pt x="1438" y="9396"/>
                  </a:cubicBezTo>
                  <a:cubicBezTo>
                    <a:pt x="1520" y="9570"/>
                    <a:pt x="1623" y="9745"/>
                    <a:pt x="1705" y="9919"/>
                  </a:cubicBezTo>
                  <a:cubicBezTo>
                    <a:pt x="1828" y="10156"/>
                    <a:pt x="1941" y="10402"/>
                    <a:pt x="2044" y="10649"/>
                  </a:cubicBezTo>
                  <a:cubicBezTo>
                    <a:pt x="2167" y="10926"/>
                    <a:pt x="2270" y="11213"/>
                    <a:pt x="2393" y="11490"/>
                  </a:cubicBezTo>
                  <a:cubicBezTo>
                    <a:pt x="2495" y="11727"/>
                    <a:pt x="2608" y="11963"/>
                    <a:pt x="2721" y="12199"/>
                  </a:cubicBezTo>
                  <a:cubicBezTo>
                    <a:pt x="2855" y="12486"/>
                    <a:pt x="2988" y="12764"/>
                    <a:pt x="3112" y="13061"/>
                  </a:cubicBezTo>
                  <a:cubicBezTo>
                    <a:pt x="3245" y="13421"/>
                    <a:pt x="3348" y="13791"/>
                    <a:pt x="3471" y="14150"/>
                  </a:cubicBezTo>
                  <a:cubicBezTo>
                    <a:pt x="3584" y="14468"/>
                    <a:pt x="3697" y="14776"/>
                    <a:pt x="3799" y="15095"/>
                  </a:cubicBezTo>
                  <a:cubicBezTo>
                    <a:pt x="3830" y="15218"/>
                    <a:pt x="3851" y="15341"/>
                    <a:pt x="3892" y="15454"/>
                  </a:cubicBezTo>
                  <a:cubicBezTo>
                    <a:pt x="3923" y="15577"/>
                    <a:pt x="3974" y="15690"/>
                    <a:pt x="4025" y="15793"/>
                  </a:cubicBezTo>
                  <a:cubicBezTo>
                    <a:pt x="4087" y="15926"/>
                    <a:pt x="4138" y="16049"/>
                    <a:pt x="4200" y="16173"/>
                  </a:cubicBezTo>
                  <a:cubicBezTo>
                    <a:pt x="4231" y="16234"/>
                    <a:pt x="4262" y="16286"/>
                    <a:pt x="4292" y="16358"/>
                  </a:cubicBezTo>
                  <a:cubicBezTo>
                    <a:pt x="4333" y="16450"/>
                    <a:pt x="4374" y="16563"/>
                    <a:pt x="4416" y="16655"/>
                  </a:cubicBezTo>
                  <a:cubicBezTo>
                    <a:pt x="4467" y="16768"/>
                    <a:pt x="4508" y="16871"/>
                    <a:pt x="4570" y="16974"/>
                  </a:cubicBezTo>
                  <a:cubicBezTo>
                    <a:pt x="4621" y="17066"/>
                    <a:pt x="4683" y="17148"/>
                    <a:pt x="4734" y="17241"/>
                  </a:cubicBezTo>
                  <a:cubicBezTo>
                    <a:pt x="4765" y="17292"/>
                    <a:pt x="4795" y="17343"/>
                    <a:pt x="4806" y="17405"/>
                  </a:cubicBezTo>
                  <a:cubicBezTo>
                    <a:pt x="4816" y="17466"/>
                    <a:pt x="4806" y="17528"/>
                    <a:pt x="4806" y="17600"/>
                  </a:cubicBezTo>
                  <a:cubicBezTo>
                    <a:pt x="4806" y="17733"/>
                    <a:pt x="4795" y="17867"/>
                    <a:pt x="4795" y="18000"/>
                  </a:cubicBezTo>
                  <a:cubicBezTo>
                    <a:pt x="4806" y="18206"/>
                    <a:pt x="4826" y="18411"/>
                    <a:pt x="4847" y="18617"/>
                  </a:cubicBezTo>
                  <a:cubicBezTo>
                    <a:pt x="4867" y="18832"/>
                    <a:pt x="4888" y="19058"/>
                    <a:pt x="4929" y="19274"/>
                  </a:cubicBezTo>
                  <a:cubicBezTo>
                    <a:pt x="4970" y="19448"/>
                    <a:pt x="5011" y="19623"/>
                    <a:pt x="5073" y="19787"/>
                  </a:cubicBezTo>
                  <a:cubicBezTo>
                    <a:pt x="5134" y="19941"/>
                    <a:pt x="5227" y="20095"/>
                    <a:pt x="5299" y="20249"/>
                  </a:cubicBezTo>
                  <a:cubicBezTo>
                    <a:pt x="5391" y="20444"/>
                    <a:pt x="5473" y="20660"/>
                    <a:pt x="5566" y="20855"/>
                  </a:cubicBezTo>
                  <a:cubicBezTo>
                    <a:pt x="5627" y="20978"/>
                    <a:pt x="5679" y="21101"/>
                    <a:pt x="5730" y="21225"/>
                  </a:cubicBezTo>
                  <a:cubicBezTo>
                    <a:pt x="5781" y="21348"/>
                    <a:pt x="5822" y="21481"/>
                    <a:pt x="5874" y="21605"/>
                  </a:cubicBezTo>
                  <a:cubicBezTo>
                    <a:pt x="5915" y="21687"/>
                    <a:pt x="5987" y="21769"/>
                    <a:pt x="6017" y="21851"/>
                  </a:cubicBezTo>
                  <a:cubicBezTo>
                    <a:pt x="6038" y="21913"/>
                    <a:pt x="6038" y="21974"/>
                    <a:pt x="6058" y="22036"/>
                  </a:cubicBezTo>
                  <a:cubicBezTo>
                    <a:pt x="6079" y="22108"/>
                    <a:pt x="6141" y="22159"/>
                    <a:pt x="6161" y="22231"/>
                  </a:cubicBezTo>
                  <a:cubicBezTo>
                    <a:pt x="6171" y="22303"/>
                    <a:pt x="6161" y="22375"/>
                    <a:pt x="6161" y="22446"/>
                  </a:cubicBezTo>
                  <a:cubicBezTo>
                    <a:pt x="6171" y="22559"/>
                    <a:pt x="6192" y="22662"/>
                    <a:pt x="6202" y="22775"/>
                  </a:cubicBezTo>
                  <a:cubicBezTo>
                    <a:pt x="6202" y="22919"/>
                    <a:pt x="6192" y="23073"/>
                    <a:pt x="6202" y="23217"/>
                  </a:cubicBezTo>
                  <a:cubicBezTo>
                    <a:pt x="6202" y="23278"/>
                    <a:pt x="6212" y="23350"/>
                    <a:pt x="6212" y="23412"/>
                  </a:cubicBezTo>
                  <a:cubicBezTo>
                    <a:pt x="6223" y="23586"/>
                    <a:pt x="6212" y="23761"/>
                    <a:pt x="6202" y="23935"/>
                  </a:cubicBezTo>
                  <a:cubicBezTo>
                    <a:pt x="6202" y="24079"/>
                    <a:pt x="6202" y="24213"/>
                    <a:pt x="6202" y="24356"/>
                  </a:cubicBezTo>
                  <a:cubicBezTo>
                    <a:pt x="6212" y="24449"/>
                    <a:pt x="6202" y="24541"/>
                    <a:pt x="6223" y="24623"/>
                  </a:cubicBezTo>
                  <a:cubicBezTo>
                    <a:pt x="6243" y="24716"/>
                    <a:pt x="6295" y="24798"/>
                    <a:pt x="6325" y="24880"/>
                  </a:cubicBezTo>
                  <a:cubicBezTo>
                    <a:pt x="6346" y="24962"/>
                    <a:pt x="6356" y="25044"/>
                    <a:pt x="6387" y="25116"/>
                  </a:cubicBezTo>
                  <a:cubicBezTo>
                    <a:pt x="6408" y="25168"/>
                    <a:pt x="6428" y="25219"/>
                    <a:pt x="6459" y="25260"/>
                  </a:cubicBezTo>
                  <a:cubicBezTo>
                    <a:pt x="6490" y="25311"/>
                    <a:pt x="6541" y="25352"/>
                    <a:pt x="6592" y="25383"/>
                  </a:cubicBezTo>
                  <a:cubicBezTo>
                    <a:pt x="6633" y="25404"/>
                    <a:pt x="6675" y="25404"/>
                    <a:pt x="6716" y="25404"/>
                  </a:cubicBezTo>
                  <a:cubicBezTo>
                    <a:pt x="6767" y="25404"/>
                    <a:pt x="6818" y="25404"/>
                    <a:pt x="6859" y="25383"/>
                  </a:cubicBezTo>
                  <a:cubicBezTo>
                    <a:pt x="6900" y="25363"/>
                    <a:pt x="6911" y="25311"/>
                    <a:pt x="6931" y="25270"/>
                  </a:cubicBezTo>
                  <a:cubicBezTo>
                    <a:pt x="6962" y="25239"/>
                    <a:pt x="6993" y="25198"/>
                    <a:pt x="7003" y="25157"/>
                  </a:cubicBezTo>
                  <a:cubicBezTo>
                    <a:pt x="7013" y="25106"/>
                    <a:pt x="7003" y="25044"/>
                    <a:pt x="7003" y="24983"/>
                  </a:cubicBezTo>
                  <a:cubicBezTo>
                    <a:pt x="7003" y="24777"/>
                    <a:pt x="6983" y="24572"/>
                    <a:pt x="6983" y="24367"/>
                  </a:cubicBezTo>
                  <a:cubicBezTo>
                    <a:pt x="6983" y="24254"/>
                    <a:pt x="6993" y="24130"/>
                    <a:pt x="6993" y="24017"/>
                  </a:cubicBezTo>
                  <a:cubicBezTo>
                    <a:pt x="6993" y="23925"/>
                    <a:pt x="7003" y="23833"/>
                    <a:pt x="7003" y="23740"/>
                  </a:cubicBezTo>
                  <a:cubicBezTo>
                    <a:pt x="7003" y="23658"/>
                    <a:pt x="6993" y="23566"/>
                    <a:pt x="7013" y="23484"/>
                  </a:cubicBezTo>
                  <a:cubicBezTo>
                    <a:pt x="7024" y="23442"/>
                    <a:pt x="7054" y="23401"/>
                    <a:pt x="7065" y="23350"/>
                  </a:cubicBezTo>
                  <a:cubicBezTo>
                    <a:pt x="7096" y="23268"/>
                    <a:pt x="7096" y="23176"/>
                    <a:pt x="7106" y="23083"/>
                  </a:cubicBezTo>
                  <a:cubicBezTo>
                    <a:pt x="7106" y="22980"/>
                    <a:pt x="7096" y="22867"/>
                    <a:pt x="7085" y="22765"/>
                  </a:cubicBezTo>
                  <a:cubicBezTo>
                    <a:pt x="7075" y="22724"/>
                    <a:pt x="7054" y="22672"/>
                    <a:pt x="7054" y="22631"/>
                  </a:cubicBezTo>
                  <a:cubicBezTo>
                    <a:pt x="7044" y="22600"/>
                    <a:pt x="7044" y="22580"/>
                    <a:pt x="7054" y="22549"/>
                  </a:cubicBezTo>
                  <a:cubicBezTo>
                    <a:pt x="7054" y="22518"/>
                    <a:pt x="7075" y="22498"/>
                    <a:pt x="7096" y="22477"/>
                  </a:cubicBezTo>
                  <a:cubicBezTo>
                    <a:pt x="7106" y="22477"/>
                    <a:pt x="7126" y="22477"/>
                    <a:pt x="7137" y="22477"/>
                  </a:cubicBezTo>
                  <a:cubicBezTo>
                    <a:pt x="7157" y="22488"/>
                    <a:pt x="7167" y="22508"/>
                    <a:pt x="7188" y="22529"/>
                  </a:cubicBezTo>
                  <a:cubicBezTo>
                    <a:pt x="7198" y="22559"/>
                    <a:pt x="7198" y="22590"/>
                    <a:pt x="7208" y="22611"/>
                  </a:cubicBezTo>
                  <a:cubicBezTo>
                    <a:pt x="7219" y="22662"/>
                    <a:pt x="7239" y="22713"/>
                    <a:pt x="7250" y="22765"/>
                  </a:cubicBezTo>
                  <a:cubicBezTo>
                    <a:pt x="7270" y="22847"/>
                    <a:pt x="7291" y="22919"/>
                    <a:pt x="7301" y="23001"/>
                  </a:cubicBezTo>
                  <a:cubicBezTo>
                    <a:pt x="7311" y="23093"/>
                    <a:pt x="7301" y="23186"/>
                    <a:pt x="7311" y="23278"/>
                  </a:cubicBezTo>
                  <a:cubicBezTo>
                    <a:pt x="7311" y="23412"/>
                    <a:pt x="7311" y="23545"/>
                    <a:pt x="7321" y="23679"/>
                  </a:cubicBezTo>
                  <a:cubicBezTo>
                    <a:pt x="7321" y="23761"/>
                    <a:pt x="7332" y="23843"/>
                    <a:pt x="7352" y="23925"/>
                  </a:cubicBezTo>
                  <a:cubicBezTo>
                    <a:pt x="7362" y="23987"/>
                    <a:pt x="7383" y="24048"/>
                    <a:pt x="7404" y="24110"/>
                  </a:cubicBezTo>
                  <a:cubicBezTo>
                    <a:pt x="7434" y="24192"/>
                    <a:pt x="7486" y="24264"/>
                    <a:pt x="7506" y="24346"/>
                  </a:cubicBezTo>
                  <a:cubicBezTo>
                    <a:pt x="7547" y="24490"/>
                    <a:pt x="7578" y="24634"/>
                    <a:pt x="7599" y="24777"/>
                  </a:cubicBezTo>
                  <a:cubicBezTo>
                    <a:pt x="7619" y="24911"/>
                    <a:pt x="7629" y="25034"/>
                    <a:pt x="7650" y="25168"/>
                  </a:cubicBezTo>
                  <a:cubicBezTo>
                    <a:pt x="7671" y="25301"/>
                    <a:pt x="7701" y="25445"/>
                    <a:pt x="7742" y="25578"/>
                  </a:cubicBezTo>
                  <a:cubicBezTo>
                    <a:pt x="7773" y="25712"/>
                    <a:pt x="7814" y="25845"/>
                    <a:pt x="7855" y="25979"/>
                  </a:cubicBezTo>
                  <a:cubicBezTo>
                    <a:pt x="7886" y="26081"/>
                    <a:pt x="7886" y="26184"/>
                    <a:pt x="7927" y="26276"/>
                  </a:cubicBezTo>
                  <a:cubicBezTo>
                    <a:pt x="7958" y="26338"/>
                    <a:pt x="7989" y="26410"/>
                    <a:pt x="8040" y="26461"/>
                  </a:cubicBezTo>
                  <a:cubicBezTo>
                    <a:pt x="8071" y="26492"/>
                    <a:pt x="8122" y="26523"/>
                    <a:pt x="8174" y="26543"/>
                  </a:cubicBezTo>
                  <a:cubicBezTo>
                    <a:pt x="8204" y="26554"/>
                    <a:pt x="8256" y="26554"/>
                    <a:pt x="8297" y="26554"/>
                  </a:cubicBezTo>
                  <a:cubicBezTo>
                    <a:pt x="8348" y="26543"/>
                    <a:pt x="8389" y="26533"/>
                    <a:pt x="8441" y="26513"/>
                  </a:cubicBezTo>
                  <a:cubicBezTo>
                    <a:pt x="8492" y="26502"/>
                    <a:pt x="8543" y="26492"/>
                    <a:pt x="8584" y="26472"/>
                  </a:cubicBezTo>
                  <a:cubicBezTo>
                    <a:pt x="8636" y="26430"/>
                    <a:pt x="8687" y="26369"/>
                    <a:pt x="8708" y="26307"/>
                  </a:cubicBezTo>
                  <a:cubicBezTo>
                    <a:pt x="8728" y="26246"/>
                    <a:pt x="8708" y="26174"/>
                    <a:pt x="8697" y="26112"/>
                  </a:cubicBezTo>
                  <a:cubicBezTo>
                    <a:pt x="8697" y="26040"/>
                    <a:pt x="8708" y="25968"/>
                    <a:pt x="8687" y="25897"/>
                  </a:cubicBezTo>
                  <a:cubicBezTo>
                    <a:pt x="8677" y="25814"/>
                    <a:pt x="8636" y="25753"/>
                    <a:pt x="8615" y="25671"/>
                  </a:cubicBezTo>
                  <a:cubicBezTo>
                    <a:pt x="8584" y="25527"/>
                    <a:pt x="8584" y="25363"/>
                    <a:pt x="8554" y="25219"/>
                  </a:cubicBezTo>
                  <a:cubicBezTo>
                    <a:pt x="8523" y="25075"/>
                    <a:pt x="8482" y="24931"/>
                    <a:pt x="8451" y="24798"/>
                  </a:cubicBezTo>
                  <a:cubicBezTo>
                    <a:pt x="8430" y="24664"/>
                    <a:pt x="8410" y="24531"/>
                    <a:pt x="8389" y="24397"/>
                  </a:cubicBezTo>
                  <a:cubicBezTo>
                    <a:pt x="8379" y="24305"/>
                    <a:pt x="8358" y="24213"/>
                    <a:pt x="8348" y="24120"/>
                  </a:cubicBezTo>
                  <a:cubicBezTo>
                    <a:pt x="8338" y="24017"/>
                    <a:pt x="8348" y="23915"/>
                    <a:pt x="8348" y="23812"/>
                  </a:cubicBezTo>
                  <a:cubicBezTo>
                    <a:pt x="8338" y="23709"/>
                    <a:pt x="8328" y="23597"/>
                    <a:pt x="8307" y="23504"/>
                  </a:cubicBezTo>
                  <a:cubicBezTo>
                    <a:pt x="8276" y="23422"/>
                    <a:pt x="8235" y="23340"/>
                    <a:pt x="8215" y="23258"/>
                  </a:cubicBezTo>
                  <a:cubicBezTo>
                    <a:pt x="8184" y="23186"/>
                    <a:pt x="8184" y="23104"/>
                    <a:pt x="8163" y="23032"/>
                  </a:cubicBezTo>
                  <a:cubicBezTo>
                    <a:pt x="8153" y="22980"/>
                    <a:pt x="8122" y="22939"/>
                    <a:pt x="8112" y="22888"/>
                  </a:cubicBezTo>
                  <a:cubicBezTo>
                    <a:pt x="8112" y="22857"/>
                    <a:pt x="8092" y="22806"/>
                    <a:pt x="8122" y="22785"/>
                  </a:cubicBezTo>
                  <a:cubicBezTo>
                    <a:pt x="8143" y="22755"/>
                    <a:pt x="8194" y="22765"/>
                    <a:pt x="8225" y="22775"/>
                  </a:cubicBezTo>
                  <a:cubicBezTo>
                    <a:pt x="8246" y="22775"/>
                    <a:pt x="8276" y="22775"/>
                    <a:pt x="8297" y="22785"/>
                  </a:cubicBezTo>
                  <a:cubicBezTo>
                    <a:pt x="8338" y="22826"/>
                    <a:pt x="8348" y="22878"/>
                    <a:pt x="8358" y="22929"/>
                  </a:cubicBezTo>
                  <a:cubicBezTo>
                    <a:pt x="8389" y="23011"/>
                    <a:pt x="8389" y="23093"/>
                    <a:pt x="8410" y="23176"/>
                  </a:cubicBezTo>
                  <a:cubicBezTo>
                    <a:pt x="8441" y="23309"/>
                    <a:pt x="8451" y="23453"/>
                    <a:pt x="8482" y="23586"/>
                  </a:cubicBezTo>
                  <a:cubicBezTo>
                    <a:pt x="8502" y="23648"/>
                    <a:pt x="8533" y="23709"/>
                    <a:pt x="8564" y="23771"/>
                  </a:cubicBezTo>
                  <a:cubicBezTo>
                    <a:pt x="8584" y="23843"/>
                    <a:pt x="8605" y="23905"/>
                    <a:pt x="8615" y="23976"/>
                  </a:cubicBezTo>
                  <a:cubicBezTo>
                    <a:pt x="8625" y="24017"/>
                    <a:pt x="8605" y="24059"/>
                    <a:pt x="8615" y="24100"/>
                  </a:cubicBezTo>
                  <a:cubicBezTo>
                    <a:pt x="8636" y="24182"/>
                    <a:pt x="8677" y="24254"/>
                    <a:pt x="8708" y="24326"/>
                  </a:cubicBezTo>
                  <a:cubicBezTo>
                    <a:pt x="8749" y="24428"/>
                    <a:pt x="8821" y="24510"/>
                    <a:pt x="8862" y="24613"/>
                  </a:cubicBezTo>
                  <a:cubicBezTo>
                    <a:pt x="8913" y="24747"/>
                    <a:pt x="8944" y="24880"/>
                    <a:pt x="8985" y="25013"/>
                  </a:cubicBezTo>
                  <a:cubicBezTo>
                    <a:pt x="9026" y="25126"/>
                    <a:pt x="9067" y="25239"/>
                    <a:pt x="9087" y="25352"/>
                  </a:cubicBezTo>
                  <a:cubicBezTo>
                    <a:pt x="9108" y="25455"/>
                    <a:pt x="9108" y="25558"/>
                    <a:pt x="9129" y="25650"/>
                  </a:cubicBezTo>
                  <a:cubicBezTo>
                    <a:pt x="9159" y="25773"/>
                    <a:pt x="9200" y="25897"/>
                    <a:pt x="9221" y="26020"/>
                  </a:cubicBezTo>
                  <a:cubicBezTo>
                    <a:pt x="9242" y="26133"/>
                    <a:pt x="9252" y="26256"/>
                    <a:pt x="9283" y="26379"/>
                  </a:cubicBezTo>
                  <a:cubicBezTo>
                    <a:pt x="9293" y="26430"/>
                    <a:pt x="9303" y="26482"/>
                    <a:pt x="9334" y="26533"/>
                  </a:cubicBezTo>
                  <a:cubicBezTo>
                    <a:pt x="9365" y="26595"/>
                    <a:pt x="9406" y="26646"/>
                    <a:pt x="9457" y="26677"/>
                  </a:cubicBezTo>
                  <a:cubicBezTo>
                    <a:pt x="9519" y="26718"/>
                    <a:pt x="9580" y="26739"/>
                    <a:pt x="9642" y="26739"/>
                  </a:cubicBezTo>
                  <a:cubicBezTo>
                    <a:pt x="9724" y="26739"/>
                    <a:pt x="9806" y="26728"/>
                    <a:pt x="9868" y="26687"/>
                  </a:cubicBezTo>
                  <a:cubicBezTo>
                    <a:pt x="9929" y="26646"/>
                    <a:pt x="9981" y="26584"/>
                    <a:pt x="10022" y="26513"/>
                  </a:cubicBezTo>
                  <a:cubicBezTo>
                    <a:pt x="10053" y="26451"/>
                    <a:pt x="10083" y="26379"/>
                    <a:pt x="10094" y="26307"/>
                  </a:cubicBezTo>
                  <a:cubicBezTo>
                    <a:pt x="10104" y="26215"/>
                    <a:pt x="10094" y="26112"/>
                    <a:pt x="10083" y="26020"/>
                  </a:cubicBezTo>
                  <a:cubicBezTo>
                    <a:pt x="10073" y="25886"/>
                    <a:pt x="10063" y="25763"/>
                    <a:pt x="10042" y="25630"/>
                  </a:cubicBezTo>
                  <a:cubicBezTo>
                    <a:pt x="10012" y="25445"/>
                    <a:pt x="9981" y="25270"/>
                    <a:pt x="9940" y="25096"/>
                  </a:cubicBezTo>
                  <a:cubicBezTo>
                    <a:pt x="9888" y="24859"/>
                    <a:pt x="9827" y="24644"/>
                    <a:pt x="9765" y="24408"/>
                  </a:cubicBezTo>
                  <a:cubicBezTo>
                    <a:pt x="9724" y="24233"/>
                    <a:pt x="9704" y="24038"/>
                    <a:pt x="9642" y="23863"/>
                  </a:cubicBezTo>
                  <a:cubicBezTo>
                    <a:pt x="9611" y="23761"/>
                    <a:pt x="9539" y="23668"/>
                    <a:pt x="9498" y="23566"/>
                  </a:cubicBezTo>
                  <a:cubicBezTo>
                    <a:pt x="9447" y="23453"/>
                    <a:pt x="9396" y="23340"/>
                    <a:pt x="9344" y="23227"/>
                  </a:cubicBezTo>
                  <a:cubicBezTo>
                    <a:pt x="9283" y="23073"/>
                    <a:pt x="9221" y="22919"/>
                    <a:pt x="9159" y="22765"/>
                  </a:cubicBezTo>
                  <a:cubicBezTo>
                    <a:pt x="9139" y="22693"/>
                    <a:pt x="9108" y="22621"/>
                    <a:pt x="9098" y="22549"/>
                  </a:cubicBezTo>
                  <a:cubicBezTo>
                    <a:pt x="9098" y="22518"/>
                    <a:pt x="9087" y="22477"/>
                    <a:pt x="9108" y="22446"/>
                  </a:cubicBezTo>
                  <a:cubicBezTo>
                    <a:pt x="9118" y="22416"/>
                    <a:pt x="9149" y="22385"/>
                    <a:pt x="9190" y="22364"/>
                  </a:cubicBezTo>
                  <a:cubicBezTo>
                    <a:pt x="9221" y="22354"/>
                    <a:pt x="9252" y="22354"/>
                    <a:pt x="9283" y="22364"/>
                  </a:cubicBezTo>
                  <a:cubicBezTo>
                    <a:pt x="9324" y="22385"/>
                    <a:pt x="9365" y="22416"/>
                    <a:pt x="9396" y="22457"/>
                  </a:cubicBezTo>
                  <a:cubicBezTo>
                    <a:pt x="9457" y="22539"/>
                    <a:pt x="9498" y="22631"/>
                    <a:pt x="9539" y="22724"/>
                  </a:cubicBezTo>
                  <a:cubicBezTo>
                    <a:pt x="9601" y="22867"/>
                    <a:pt x="9642" y="23011"/>
                    <a:pt x="9683" y="23165"/>
                  </a:cubicBezTo>
                  <a:cubicBezTo>
                    <a:pt x="9714" y="23247"/>
                    <a:pt x="9724" y="23330"/>
                    <a:pt x="9765" y="23412"/>
                  </a:cubicBezTo>
                  <a:cubicBezTo>
                    <a:pt x="9806" y="23494"/>
                    <a:pt x="9878" y="23566"/>
                    <a:pt x="9929" y="23648"/>
                  </a:cubicBezTo>
                  <a:cubicBezTo>
                    <a:pt x="9971" y="23730"/>
                    <a:pt x="10012" y="23812"/>
                    <a:pt x="10053" y="23894"/>
                  </a:cubicBezTo>
                  <a:cubicBezTo>
                    <a:pt x="10094" y="24007"/>
                    <a:pt x="10135" y="24110"/>
                    <a:pt x="10176" y="24223"/>
                  </a:cubicBezTo>
                  <a:cubicBezTo>
                    <a:pt x="10217" y="24346"/>
                    <a:pt x="10238" y="24480"/>
                    <a:pt x="10279" y="24613"/>
                  </a:cubicBezTo>
                  <a:cubicBezTo>
                    <a:pt x="10330" y="24767"/>
                    <a:pt x="10392" y="24931"/>
                    <a:pt x="10453" y="25085"/>
                  </a:cubicBezTo>
                  <a:cubicBezTo>
                    <a:pt x="10515" y="25219"/>
                    <a:pt x="10576" y="25342"/>
                    <a:pt x="10638" y="25476"/>
                  </a:cubicBezTo>
                  <a:cubicBezTo>
                    <a:pt x="10669" y="25537"/>
                    <a:pt x="10689" y="25609"/>
                    <a:pt x="10741" y="25660"/>
                  </a:cubicBezTo>
                  <a:cubicBezTo>
                    <a:pt x="10771" y="25701"/>
                    <a:pt x="10823" y="25712"/>
                    <a:pt x="10874" y="25732"/>
                  </a:cubicBezTo>
                  <a:cubicBezTo>
                    <a:pt x="10925" y="25743"/>
                    <a:pt x="10977" y="25753"/>
                    <a:pt x="11038" y="25743"/>
                  </a:cubicBezTo>
                  <a:cubicBezTo>
                    <a:pt x="11090" y="25743"/>
                    <a:pt x="11141" y="25722"/>
                    <a:pt x="11182" y="25691"/>
                  </a:cubicBezTo>
                  <a:cubicBezTo>
                    <a:pt x="11234" y="25650"/>
                    <a:pt x="11275" y="25599"/>
                    <a:pt x="11305" y="25547"/>
                  </a:cubicBezTo>
                  <a:cubicBezTo>
                    <a:pt x="11346" y="25486"/>
                    <a:pt x="11367" y="25424"/>
                    <a:pt x="11377" y="25352"/>
                  </a:cubicBezTo>
                  <a:cubicBezTo>
                    <a:pt x="11398" y="25239"/>
                    <a:pt x="11377" y="25126"/>
                    <a:pt x="11367" y="25013"/>
                  </a:cubicBezTo>
                  <a:cubicBezTo>
                    <a:pt x="11357" y="24890"/>
                    <a:pt x="11326" y="24777"/>
                    <a:pt x="11305" y="24664"/>
                  </a:cubicBezTo>
                  <a:cubicBezTo>
                    <a:pt x="11275" y="24541"/>
                    <a:pt x="11234" y="24438"/>
                    <a:pt x="11192" y="24326"/>
                  </a:cubicBezTo>
                  <a:cubicBezTo>
                    <a:pt x="11151" y="24182"/>
                    <a:pt x="11110" y="24038"/>
                    <a:pt x="11059" y="23894"/>
                  </a:cubicBezTo>
                  <a:cubicBezTo>
                    <a:pt x="11018" y="23771"/>
                    <a:pt x="10956" y="23638"/>
                    <a:pt x="10915" y="23504"/>
                  </a:cubicBezTo>
                  <a:cubicBezTo>
                    <a:pt x="10884" y="23401"/>
                    <a:pt x="10874" y="23288"/>
                    <a:pt x="10833" y="23176"/>
                  </a:cubicBezTo>
                  <a:cubicBezTo>
                    <a:pt x="10802" y="23063"/>
                    <a:pt x="10761" y="22950"/>
                    <a:pt x="10710" y="22837"/>
                  </a:cubicBezTo>
                  <a:cubicBezTo>
                    <a:pt x="10648" y="22683"/>
                    <a:pt x="10576" y="22529"/>
                    <a:pt x="10515" y="22364"/>
                  </a:cubicBezTo>
                  <a:cubicBezTo>
                    <a:pt x="10474" y="22251"/>
                    <a:pt x="10433" y="22128"/>
                    <a:pt x="10392" y="22005"/>
                  </a:cubicBezTo>
                  <a:cubicBezTo>
                    <a:pt x="10340" y="21871"/>
                    <a:pt x="10258" y="21748"/>
                    <a:pt x="10217" y="21605"/>
                  </a:cubicBezTo>
                  <a:cubicBezTo>
                    <a:pt x="10196" y="21533"/>
                    <a:pt x="10186" y="21471"/>
                    <a:pt x="10176" y="21399"/>
                  </a:cubicBezTo>
                  <a:cubicBezTo>
                    <a:pt x="10155" y="21307"/>
                    <a:pt x="10135" y="21214"/>
                    <a:pt x="10125" y="21112"/>
                  </a:cubicBezTo>
                  <a:cubicBezTo>
                    <a:pt x="10114" y="21009"/>
                    <a:pt x="10114" y="20906"/>
                    <a:pt x="10094" y="20804"/>
                  </a:cubicBezTo>
                  <a:cubicBezTo>
                    <a:pt x="10083" y="20742"/>
                    <a:pt x="10053" y="20680"/>
                    <a:pt x="10042" y="20619"/>
                  </a:cubicBezTo>
                  <a:cubicBezTo>
                    <a:pt x="10022" y="20506"/>
                    <a:pt x="10001" y="20393"/>
                    <a:pt x="9981" y="20280"/>
                  </a:cubicBezTo>
                  <a:cubicBezTo>
                    <a:pt x="9971" y="20146"/>
                    <a:pt x="9950" y="20023"/>
                    <a:pt x="9950" y="19890"/>
                  </a:cubicBezTo>
                  <a:cubicBezTo>
                    <a:pt x="9960" y="19756"/>
                    <a:pt x="9991" y="19633"/>
                    <a:pt x="10012" y="19500"/>
                  </a:cubicBezTo>
                  <a:cubicBezTo>
                    <a:pt x="10022" y="19417"/>
                    <a:pt x="10032" y="19335"/>
                    <a:pt x="10042" y="19263"/>
                  </a:cubicBezTo>
                  <a:cubicBezTo>
                    <a:pt x="10053" y="19192"/>
                    <a:pt x="10063" y="19048"/>
                    <a:pt x="10063" y="19048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61000" y="2489475"/>
              <a:ext cx="71650" cy="39025"/>
            </a:xfrm>
            <a:custGeom>
              <a:avLst/>
              <a:gdLst/>
              <a:ahLst/>
              <a:cxnLst/>
              <a:rect l="l" t="t" r="r" b="b"/>
              <a:pathLst>
                <a:path w="2866" h="1561" fill="none" extrusionOk="0">
                  <a:moveTo>
                    <a:pt x="0" y="0"/>
                  </a:moveTo>
                  <a:cubicBezTo>
                    <a:pt x="0" y="0"/>
                    <a:pt x="134" y="298"/>
                    <a:pt x="216" y="442"/>
                  </a:cubicBezTo>
                  <a:cubicBezTo>
                    <a:pt x="339" y="647"/>
                    <a:pt x="462" y="852"/>
                    <a:pt x="637" y="1017"/>
                  </a:cubicBezTo>
                  <a:cubicBezTo>
                    <a:pt x="770" y="1140"/>
                    <a:pt x="935" y="1232"/>
                    <a:pt x="1109" y="1304"/>
                  </a:cubicBezTo>
                  <a:cubicBezTo>
                    <a:pt x="1274" y="1376"/>
                    <a:pt x="1469" y="1417"/>
                    <a:pt x="1654" y="1458"/>
                  </a:cubicBezTo>
                  <a:cubicBezTo>
                    <a:pt x="1859" y="1499"/>
                    <a:pt x="2064" y="1520"/>
                    <a:pt x="2270" y="1540"/>
                  </a:cubicBezTo>
                  <a:cubicBezTo>
                    <a:pt x="2393" y="1551"/>
                    <a:pt x="2526" y="1561"/>
                    <a:pt x="2660" y="1561"/>
                  </a:cubicBezTo>
                  <a:cubicBezTo>
                    <a:pt x="2732" y="1561"/>
                    <a:pt x="2865" y="1561"/>
                    <a:pt x="2865" y="156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289150" y="1685475"/>
              <a:ext cx="423075" cy="879225"/>
            </a:xfrm>
            <a:custGeom>
              <a:avLst/>
              <a:gdLst/>
              <a:ahLst/>
              <a:cxnLst/>
              <a:rect l="l" t="t" r="r" b="b"/>
              <a:pathLst>
                <a:path w="16923" h="35169" fill="none" extrusionOk="0">
                  <a:moveTo>
                    <a:pt x="13986" y="33413"/>
                  </a:moveTo>
                  <a:cubicBezTo>
                    <a:pt x="13986" y="33413"/>
                    <a:pt x="14078" y="33403"/>
                    <a:pt x="14119" y="33413"/>
                  </a:cubicBezTo>
                  <a:cubicBezTo>
                    <a:pt x="14181" y="33423"/>
                    <a:pt x="14242" y="33454"/>
                    <a:pt x="14294" y="33495"/>
                  </a:cubicBezTo>
                  <a:cubicBezTo>
                    <a:pt x="14365" y="33536"/>
                    <a:pt x="14407" y="33608"/>
                    <a:pt x="14468" y="33659"/>
                  </a:cubicBezTo>
                  <a:cubicBezTo>
                    <a:pt x="14561" y="33752"/>
                    <a:pt x="14663" y="33844"/>
                    <a:pt x="14766" y="33947"/>
                  </a:cubicBezTo>
                  <a:cubicBezTo>
                    <a:pt x="14848" y="34029"/>
                    <a:pt x="14940" y="34111"/>
                    <a:pt x="15002" y="34204"/>
                  </a:cubicBezTo>
                  <a:cubicBezTo>
                    <a:pt x="15043" y="34265"/>
                    <a:pt x="15053" y="34337"/>
                    <a:pt x="15084" y="34388"/>
                  </a:cubicBezTo>
                  <a:cubicBezTo>
                    <a:pt x="15136" y="34481"/>
                    <a:pt x="15197" y="34563"/>
                    <a:pt x="15269" y="34635"/>
                  </a:cubicBezTo>
                  <a:cubicBezTo>
                    <a:pt x="15320" y="34696"/>
                    <a:pt x="15382" y="34738"/>
                    <a:pt x="15444" y="34779"/>
                  </a:cubicBezTo>
                  <a:cubicBezTo>
                    <a:pt x="15546" y="34861"/>
                    <a:pt x="15649" y="34963"/>
                    <a:pt x="15772" y="35025"/>
                  </a:cubicBezTo>
                  <a:cubicBezTo>
                    <a:pt x="15885" y="35087"/>
                    <a:pt x="16019" y="35107"/>
                    <a:pt x="16142" y="35128"/>
                  </a:cubicBezTo>
                  <a:cubicBezTo>
                    <a:pt x="16245" y="35148"/>
                    <a:pt x="16347" y="35169"/>
                    <a:pt x="16450" y="35169"/>
                  </a:cubicBezTo>
                  <a:cubicBezTo>
                    <a:pt x="16542" y="35169"/>
                    <a:pt x="16645" y="35159"/>
                    <a:pt x="16727" y="35117"/>
                  </a:cubicBezTo>
                  <a:cubicBezTo>
                    <a:pt x="16789" y="35087"/>
                    <a:pt x="16840" y="35035"/>
                    <a:pt x="16871" y="34974"/>
                  </a:cubicBezTo>
                  <a:cubicBezTo>
                    <a:pt x="16902" y="34933"/>
                    <a:pt x="16922" y="34892"/>
                    <a:pt x="16922" y="34840"/>
                  </a:cubicBezTo>
                  <a:cubicBezTo>
                    <a:pt x="16922" y="34789"/>
                    <a:pt x="16922" y="34738"/>
                    <a:pt x="16891" y="34696"/>
                  </a:cubicBezTo>
                  <a:cubicBezTo>
                    <a:pt x="16861" y="34655"/>
                    <a:pt x="16820" y="34635"/>
                    <a:pt x="16778" y="34604"/>
                  </a:cubicBezTo>
                  <a:cubicBezTo>
                    <a:pt x="16696" y="34553"/>
                    <a:pt x="16624" y="34501"/>
                    <a:pt x="16542" y="34450"/>
                  </a:cubicBezTo>
                  <a:cubicBezTo>
                    <a:pt x="16481" y="34409"/>
                    <a:pt x="16409" y="34368"/>
                    <a:pt x="16357" y="34317"/>
                  </a:cubicBezTo>
                  <a:cubicBezTo>
                    <a:pt x="16296" y="34255"/>
                    <a:pt x="16255" y="34173"/>
                    <a:pt x="16214" y="34091"/>
                  </a:cubicBezTo>
                  <a:cubicBezTo>
                    <a:pt x="16152" y="33988"/>
                    <a:pt x="16101" y="33875"/>
                    <a:pt x="16029" y="33772"/>
                  </a:cubicBezTo>
                  <a:cubicBezTo>
                    <a:pt x="15978" y="33700"/>
                    <a:pt x="15926" y="33629"/>
                    <a:pt x="15865" y="33557"/>
                  </a:cubicBezTo>
                  <a:cubicBezTo>
                    <a:pt x="15803" y="33485"/>
                    <a:pt x="15741" y="33433"/>
                    <a:pt x="15680" y="33372"/>
                  </a:cubicBezTo>
                  <a:cubicBezTo>
                    <a:pt x="15587" y="33269"/>
                    <a:pt x="15495" y="33156"/>
                    <a:pt x="15403" y="33043"/>
                  </a:cubicBezTo>
                  <a:cubicBezTo>
                    <a:pt x="15331" y="32961"/>
                    <a:pt x="15249" y="32879"/>
                    <a:pt x="15197" y="32787"/>
                  </a:cubicBezTo>
                  <a:cubicBezTo>
                    <a:pt x="15146" y="32704"/>
                    <a:pt x="15125" y="32602"/>
                    <a:pt x="15074" y="32520"/>
                  </a:cubicBezTo>
                  <a:cubicBezTo>
                    <a:pt x="15023" y="32417"/>
                    <a:pt x="14940" y="32335"/>
                    <a:pt x="14869" y="32242"/>
                  </a:cubicBezTo>
                  <a:cubicBezTo>
                    <a:pt x="14817" y="32181"/>
                    <a:pt x="14756" y="32109"/>
                    <a:pt x="14694" y="32047"/>
                  </a:cubicBezTo>
                  <a:cubicBezTo>
                    <a:pt x="14663" y="32006"/>
                    <a:pt x="14622" y="31965"/>
                    <a:pt x="14581" y="31934"/>
                  </a:cubicBezTo>
                  <a:cubicBezTo>
                    <a:pt x="14489" y="31883"/>
                    <a:pt x="14386" y="31862"/>
                    <a:pt x="14283" y="31832"/>
                  </a:cubicBezTo>
                  <a:cubicBezTo>
                    <a:pt x="14150" y="31780"/>
                    <a:pt x="13924" y="31708"/>
                    <a:pt x="13883" y="31698"/>
                  </a:cubicBezTo>
                  <a:cubicBezTo>
                    <a:pt x="13842" y="31688"/>
                    <a:pt x="13606" y="31565"/>
                    <a:pt x="13472" y="31503"/>
                  </a:cubicBezTo>
                  <a:cubicBezTo>
                    <a:pt x="13257" y="31411"/>
                    <a:pt x="13041" y="31329"/>
                    <a:pt x="12836" y="31246"/>
                  </a:cubicBezTo>
                  <a:cubicBezTo>
                    <a:pt x="12702" y="31185"/>
                    <a:pt x="12569" y="31144"/>
                    <a:pt x="12435" y="31082"/>
                  </a:cubicBezTo>
                  <a:cubicBezTo>
                    <a:pt x="12353" y="31051"/>
                    <a:pt x="12271" y="31031"/>
                    <a:pt x="12199" y="30990"/>
                  </a:cubicBezTo>
                  <a:cubicBezTo>
                    <a:pt x="12158" y="30949"/>
                    <a:pt x="12127" y="30908"/>
                    <a:pt x="12096" y="30856"/>
                  </a:cubicBezTo>
                  <a:cubicBezTo>
                    <a:pt x="12045" y="30795"/>
                    <a:pt x="11994" y="30733"/>
                    <a:pt x="11953" y="30661"/>
                  </a:cubicBezTo>
                  <a:cubicBezTo>
                    <a:pt x="11932" y="30630"/>
                    <a:pt x="11922" y="30599"/>
                    <a:pt x="11911" y="30558"/>
                  </a:cubicBezTo>
                  <a:cubicBezTo>
                    <a:pt x="11901" y="30497"/>
                    <a:pt x="11922" y="30415"/>
                    <a:pt x="11901" y="30343"/>
                  </a:cubicBezTo>
                  <a:cubicBezTo>
                    <a:pt x="11881" y="30250"/>
                    <a:pt x="11829" y="30158"/>
                    <a:pt x="11788" y="30055"/>
                  </a:cubicBezTo>
                  <a:cubicBezTo>
                    <a:pt x="11727" y="29901"/>
                    <a:pt x="11686" y="29737"/>
                    <a:pt x="11624" y="29573"/>
                  </a:cubicBezTo>
                  <a:cubicBezTo>
                    <a:pt x="11573" y="29449"/>
                    <a:pt x="11501" y="29326"/>
                    <a:pt x="11460" y="29193"/>
                  </a:cubicBezTo>
                  <a:cubicBezTo>
                    <a:pt x="11429" y="29090"/>
                    <a:pt x="11419" y="28987"/>
                    <a:pt x="11388" y="28885"/>
                  </a:cubicBezTo>
                  <a:cubicBezTo>
                    <a:pt x="11347" y="28710"/>
                    <a:pt x="11306" y="28536"/>
                    <a:pt x="11254" y="28361"/>
                  </a:cubicBezTo>
                  <a:cubicBezTo>
                    <a:pt x="11203" y="28197"/>
                    <a:pt x="11131" y="28032"/>
                    <a:pt x="11080" y="27868"/>
                  </a:cubicBezTo>
                  <a:cubicBezTo>
                    <a:pt x="11018" y="27694"/>
                    <a:pt x="10977" y="27509"/>
                    <a:pt x="10936" y="27324"/>
                  </a:cubicBezTo>
                  <a:cubicBezTo>
                    <a:pt x="10895" y="27129"/>
                    <a:pt x="10864" y="26924"/>
                    <a:pt x="10833" y="26718"/>
                  </a:cubicBezTo>
                  <a:cubicBezTo>
                    <a:pt x="10813" y="26503"/>
                    <a:pt x="10792" y="26287"/>
                    <a:pt x="10782" y="26071"/>
                  </a:cubicBezTo>
                  <a:cubicBezTo>
                    <a:pt x="10761" y="25784"/>
                    <a:pt x="10761" y="25486"/>
                    <a:pt x="10751" y="25199"/>
                  </a:cubicBezTo>
                  <a:cubicBezTo>
                    <a:pt x="10741" y="24860"/>
                    <a:pt x="10741" y="24521"/>
                    <a:pt x="10700" y="24192"/>
                  </a:cubicBezTo>
                  <a:cubicBezTo>
                    <a:pt x="10679" y="23966"/>
                    <a:pt x="10628" y="23730"/>
                    <a:pt x="10577" y="23504"/>
                  </a:cubicBezTo>
                  <a:cubicBezTo>
                    <a:pt x="10515" y="23196"/>
                    <a:pt x="10433" y="22888"/>
                    <a:pt x="10371" y="22580"/>
                  </a:cubicBezTo>
                  <a:cubicBezTo>
                    <a:pt x="10330" y="22344"/>
                    <a:pt x="10299" y="22108"/>
                    <a:pt x="10248" y="21872"/>
                  </a:cubicBezTo>
                  <a:cubicBezTo>
                    <a:pt x="10207" y="21707"/>
                    <a:pt x="10166" y="21553"/>
                    <a:pt x="10115" y="21389"/>
                  </a:cubicBezTo>
                  <a:cubicBezTo>
                    <a:pt x="10063" y="21245"/>
                    <a:pt x="10012" y="21102"/>
                    <a:pt x="9950" y="20958"/>
                  </a:cubicBezTo>
                  <a:cubicBezTo>
                    <a:pt x="9889" y="20835"/>
                    <a:pt x="9827" y="20711"/>
                    <a:pt x="9755" y="20578"/>
                  </a:cubicBezTo>
                  <a:cubicBezTo>
                    <a:pt x="9652" y="20373"/>
                    <a:pt x="9519" y="20188"/>
                    <a:pt x="9416" y="19972"/>
                  </a:cubicBezTo>
                  <a:cubicBezTo>
                    <a:pt x="9314" y="19746"/>
                    <a:pt x="9252" y="19500"/>
                    <a:pt x="9160" y="19264"/>
                  </a:cubicBezTo>
                  <a:cubicBezTo>
                    <a:pt x="9088" y="19068"/>
                    <a:pt x="8995" y="18873"/>
                    <a:pt x="8934" y="18678"/>
                  </a:cubicBezTo>
                  <a:cubicBezTo>
                    <a:pt x="8841" y="18381"/>
                    <a:pt x="8739" y="17806"/>
                    <a:pt x="8739" y="17754"/>
                  </a:cubicBezTo>
                  <a:cubicBezTo>
                    <a:pt x="8739" y="17703"/>
                    <a:pt x="8656" y="17107"/>
                    <a:pt x="8605" y="16779"/>
                  </a:cubicBezTo>
                  <a:cubicBezTo>
                    <a:pt x="8544" y="16327"/>
                    <a:pt x="8472" y="15885"/>
                    <a:pt x="8431" y="15434"/>
                  </a:cubicBezTo>
                  <a:cubicBezTo>
                    <a:pt x="8400" y="15218"/>
                    <a:pt x="8400" y="14992"/>
                    <a:pt x="8379" y="14776"/>
                  </a:cubicBezTo>
                  <a:cubicBezTo>
                    <a:pt x="8348" y="14540"/>
                    <a:pt x="8318" y="14314"/>
                    <a:pt x="8287" y="14078"/>
                  </a:cubicBezTo>
                  <a:cubicBezTo>
                    <a:pt x="8266" y="13904"/>
                    <a:pt x="8246" y="13739"/>
                    <a:pt x="8215" y="13565"/>
                  </a:cubicBezTo>
                  <a:cubicBezTo>
                    <a:pt x="8164" y="13247"/>
                    <a:pt x="8081" y="12928"/>
                    <a:pt x="8040" y="12610"/>
                  </a:cubicBezTo>
                  <a:cubicBezTo>
                    <a:pt x="8010" y="12415"/>
                    <a:pt x="7989" y="12220"/>
                    <a:pt x="7979" y="12014"/>
                  </a:cubicBezTo>
                  <a:cubicBezTo>
                    <a:pt x="7969" y="11819"/>
                    <a:pt x="7958" y="11624"/>
                    <a:pt x="7969" y="11429"/>
                  </a:cubicBezTo>
                  <a:cubicBezTo>
                    <a:pt x="7979" y="11234"/>
                    <a:pt x="7989" y="11039"/>
                    <a:pt x="8020" y="10844"/>
                  </a:cubicBezTo>
                  <a:cubicBezTo>
                    <a:pt x="8061" y="10546"/>
                    <a:pt x="8153" y="10248"/>
                    <a:pt x="8205" y="9940"/>
                  </a:cubicBezTo>
                  <a:cubicBezTo>
                    <a:pt x="8246" y="9673"/>
                    <a:pt x="8287" y="9406"/>
                    <a:pt x="8318" y="9129"/>
                  </a:cubicBezTo>
                  <a:cubicBezTo>
                    <a:pt x="8348" y="8852"/>
                    <a:pt x="8379" y="8564"/>
                    <a:pt x="8390" y="8277"/>
                  </a:cubicBezTo>
                  <a:cubicBezTo>
                    <a:pt x="8400" y="7979"/>
                    <a:pt x="8400" y="7692"/>
                    <a:pt x="8379" y="7394"/>
                  </a:cubicBezTo>
                  <a:cubicBezTo>
                    <a:pt x="8369" y="7096"/>
                    <a:pt x="8348" y="6808"/>
                    <a:pt x="8328" y="6521"/>
                  </a:cubicBezTo>
                  <a:cubicBezTo>
                    <a:pt x="8287" y="6090"/>
                    <a:pt x="8236" y="5658"/>
                    <a:pt x="8205" y="5227"/>
                  </a:cubicBezTo>
                  <a:cubicBezTo>
                    <a:pt x="8184" y="5053"/>
                    <a:pt x="8205" y="4878"/>
                    <a:pt x="8164" y="4704"/>
                  </a:cubicBezTo>
                  <a:cubicBezTo>
                    <a:pt x="8123" y="4549"/>
                    <a:pt x="8071" y="4416"/>
                    <a:pt x="7999" y="4283"/>
                  </a:cubicBezTo>
                  <a:cubicBezTo>
                    <a:pt x="7938" y="4170"/>
                    <a:pt x="7856" y="4077"/>
                    <a:pt x="7784" y="3985"/>
                  </a:cubicBezTo>
                  <a:cubicBezTo>
                    <a:pt x="7712" y="3903"/>
                    <a:pt x="7640" y="3831"/>
                    <a:pt x="7568" y="3759"/>
                  </a:cubicBezTo>
                  <a:cubicBezTo>
                    <a:pt x="7373" y="3584"/>
                    <a:pt x="7168" y="3420"/>
                    <a:pt x="6952" y="3276"/>
                  </a:cubicBezTo>
                  <a:cubicBezTo>
                    <a:pt x="6808" y="3184"/>
                    <a:pt x="6665" y="3081"/>
                    <a:pt x="6500" y="3009"/>
                  </a:cubicBezTo>
                  <a:cubicBezTo>
                    <a:pt x="6367" y="2958"/>
                    <a:pt x="6213" y="2937"/>
                    <a:pt x="6069" y="2896"/>
                  </a:cubicBezTo>
                  <a:cubicBezTo>
                    <a:pt x="5792" y="2824"/>
                    <a:pt x="5494" y="2773"/>
                    <a:pt x="5206" y="2691"/>
                  </a:cubicBezTo>
                  <a:cubicBezTo>
                    <a:pt x="4970" y="2609"/>
                    <a:pt x="4734" y="2516"/>
                    <a:pt x="4498" y="2414"/>
                  </a:cubicBezTo>
                  <a:cubicBezTo>
                    <a:pt x="4272" y="2321"/>
                    <a:pt x="4056" y="2198"/>
                    <a:pt x="3841" y="2106"/>
                  </a:cubicBezTo>
                  <a:cubicBezTo>
                    <a:pt x="3512" y="1952"/>
                    <a:pt x="3184" y="1818"/>
                    <a:pt x="2855" y="1664"/>
                  </a:cubicBezTo>
                  <a:cubicBezTo>
                    <a:pt x="2280" y="1377"/>
                    <a:pt x="1715" y="1079"/>
                    <a:pt x="1161" y="750"/>
                  </a:cubicBezTo>
                  <a:cubicBezTo>
                    <a:pt x="904" y="596"/>
                    <a:pt x="647" y="422"/>
                    <a:pt x="401" y="257"/>
                  </a:cubicBezTo>
                  <a:cubicBezTo>
                    <a:pt x="268" y="175"/>
                    <a:pt x="1" y="1"/>
                    <a:pt x="1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278375" y="1655950"/>
              <a:ext cx="25175" cy="41375"/>
            </a:xfrm>
            <a:custGeom>
              <a:avLst/>
              <a:gdLst/>
              <a:ahLst/>
              <a:cxnLst/>
              <a:rect l="l" t="t" r="r" b="b"/>
              <a:pathLst>
                <a:path w="1007" h="1655" fill="none" extrusionOk="0">
                  <a:moveTo>
                    <a:pt x="1007" y="1654"/>
                  </a:moveTo>
                  <a:cubicBezTo>
                    <a:pt x="1007" y="1654"/>
                    <a:pt x="811" y="1551"/>
                    <a:pt x="719" y="1490"/>
                  </a:cubicBezTo>
                  <a:cubicBezTo>
                    <a:pt x="606" y="1408"/>
                    <a:pt x="514" y="1315"/>
                    <a:pt x="421" y="1202"/>
                  </a:cubicBezTo>
                  <a:cubicBezTo>
                    <a:pt x="370" y="1130"/>
                    <a:pt x="319" y="1048"/>
                    <a:pt x="288" y="966"/>
                  </a:cubicBezTo>
                  <a:cubicBezTo>
                    <a:pt x="195" y="792"/>
                    <a:pt x="134" y="607"/>
                    <a:pt x="82" y="422"/>
                  </a:cubicBezTo>
                  <a:cubicBezTo>
                    <a:pt x="41" y="288"/>
                    <a:pt x="0" y="1"/>
                    <a:pt x="0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7276050" y="1548150"/>
              <a:ext cx="18525" cy="136325"/>
            </a:xfrm>
            <a:custGeom>
              <a:avLst/>
              <a:gdLst/>
              <a:ahLst/>
              <a:cxnLst/>
              <a:rect l="l" t="t" r="r" b="b"/>
              <a:pathLst>
                <a:path w="741" h="5453" fill="none" extrusionOk="0">
                  <a:moveTo>
                    <a:pt x="32" y="5453"/>
                  </a:moveTo>
                  <a:cubicBezTo>
                    <a:pt x="32" y="5453"/>
                    <a:pt x="1" y="5052"/>
                    <a:pt x="1" y="4847"/>
                  </a:cubicBezTo>
                  <a:cubicBezTo>
                    <a:pt x="11" y="4683"/>
                    <a:pt x="42" y="4518"/>
                    <a:pt x="63" y="4344"/>
                  </a:cubicBezTo>
                  <a:cubicBezTo>
                    <a:pt x="73" y="4200"/>
                    <a:pt x="83" y="4056"/>
                    <a:pt x="104" y="3902"/>
                  </a:cubicBezTo>
                  <a:cubicBezTo>
                    <a:pt x="145" y="3522"/>
                    <a:pt x="206" y="3132"/>
                    <a:pt x="247" y="2752"/>
                  </a:cubicBezTo>
                  <a:cubicBezTo>
                    <a:pt x="268" y="2465"/>
                    <a:pt x="278" y="2187"/>
                    <a:pt x="319" y="1900"/>
                  </a:cubicBezTo>
                  <a:cubicBezTo>
                    <a:pt x="360" y="1623"/>
                    <a:pt x="401" y="1345"/>
                    <a:pt x="463" y="1079"/>
                  </a:cubicBezTo>
                  <a:cubicBezTo>
                    <a:pt x="514" y="883"/>
                    <a:pt x="576" y="699"/>
                    <a:pt x="627" y="503"/>
                  </a:cubicBezTo>
                  <a:cubicBezTo>
                    <a:pt x="668" y="349"/>
                    <a:pt x="699" y="195"/>
                    <a:pt x="730" y="52"/>
                  </a:cubicBezTo>
                  <a:cubicBezTo>
                    <a:pt x="740" y="31"/>
                    <a:pt x="740" y="0"/>
                    <a:pt x="740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7274775" y="1517600"/>
              <a:ext cx="23125" cy="58550"/>
            </a:xfrm>
            <a:custGeom>
              <a:avLst/>
              <a:gdLst/>
              <a:ahLst/>
              <a:cxnLst/>
              <a:rect l="l" t="t" r="r" b="b"/>
              <a:pathLst>
                <a:path w="925" h="2342" fill="none" extrusionOk="0">
                  <a:moveTo>
                    <a:pt x="1" y="2342"/>
                  </a:moveTo>
                  <a:cubicBezTo>
                    <a:pt x="1" y="2342"/>
                    <a:pt x="185" y="1880"/>
                    <a:pt x="278" y="1654"/>
                  </a:cubicBezTo>
                  <a:cubicBezTo>
                    <a:pt x="360" y="1459"/>
                    <a:pt x="442" y="1263"/>
                    <a:pt x="535" y="1068"/>
                  </a:cubicBezTo>
                  <a:cubicBezTo>
                    <a:pt x="596" y="945"/>
                    <a:pt x="689" y="832"/>
                    <a:pt x="730" y="709"/>
                  </a:cubicBezTo>
                  <a:cubicBezTo>
                    <a:pt x="781" y="565"/>
                    <a:pt x="781" y="411"/>
                    <a:pt x="822" y="267"/>
                  </a:cubicBezTo>
                  <a:cubicBezTo>
                    <a:pt x="853" y="175"/>
                    <a:pt x="925" y="0"/>
                    <a:pt x="925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7288900" y="1468325"/>
              <a:ext cx="45975" cy="84200"/>
            </a:xfrm>
            <a:custGeom>
              <a:avLst/>
              <a:gdLst/>
              <a:ahLst/>
              <a:cxnLst/>
              <a:rect l="l" t="t" r="r" b="b"/>
              <a:pathLst>
                <a:path w="1839" h="3368" fill="none" extrusionOk="0">
                  <a:moveTo>
                    <a:pt x="0" y="3368"/>
                  </a:moveTo>
                  <a:cubicBezTo>
                    <a:pt x="0" y="3368"/>
                    <a:pt x="72" y="3234"/>
                    <a:pt x="124" y="3193"/>
                  </a:cubicBezTo>
                  <a:cubicBezTo>
                    <a:pt x="154" y="3173"/>
                    <a:pt x="195" y="3173"/>
                    <a:pt x="236" y="3163"/>
                  </a:cubicBezTo>
                  <a:cubicBezTo>
                    <a:pt x="308" y="3152"/>
                    <a:pt x="390" y="3173"/>
                    <a:pt x="462" y="3163"/>
                  </a:cubicBezTo>
                  <a:cubicBezTo>
                    <a:pt x="565" y="3152"/>
                    <a:pt x="668" y="3121"/>
                    <a:pt x="760" y="3080"/>
                  </a:cubicBezTo>
                  <a:cubicBezTo>
                    <a:pt x="853" y="3039"/>
                    <a:pt x="945" y="2998"/>
                    <a:pt x="1017" y="2926"/>
                  </a:cubicBezTo>
                  <a:cubicBezTo>
                    <a:pt x="1089" y="2855"/>
                    <a:pt x="1140" y="2752"/>
                    <a:pt x="1191" y="2659"/>
                  </a:cubicBezTo>
                  <a:cubicBezTo>
                    <a:pt x="1274" y="2516"/>
                    <a:pt x="1345" y="2362"/>
                    <a:pt x="1407" y="2208"/>
                  </a:cubicBezTo>
                  <a:cubicBezTo>
                    <a:pt x="1438" y="2115"/>
                    <a:pt x="1469" y="2033"/>
                    <a:pt x="1489" y="1941"/>
                  </a:cubicBezTo>
                  <a:cubicBezTo>
                    <a:pt x="1510" y="1838"/>
                    <a:pt x="1499" y="1725"/>
                    <a:pt x="1530" y="1612"/>
                  </a:cubicBezTo>
                  <a:cubicBezTo>
                    <a:pt x="1551" y="1520"/>
                    <a:pt x="1592" y="1427"/>
                    <a:pt x="1623" y="1335"/>
                  </a:cubicBezTo>
                  <a:cubicBezTo>
                    <a:pt x="1674" y="1212"/>
                    <a:pt x="1725" y="1088"/>
                    <a:pt x="1756" y="965"/>
                  </a:cubicBezTo>
                  <a:cubicBezTo>
                    <a:pt x="1807" y="780"/>
                    <a:pt x="1838" y="585"/>
                    <a:pt x="1838" y="400"/>
                  </a:cubicBezTo>
                  <a:cubicBezTo>
                    <a:pt x="1828" y="298"/>
                    <a:pt x="1777" y="0"/>
                    <a:pt x="1777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120750" y="1541975"/>
              <a:ext cx="172275" cy="111950"/>
            </a:xfrm>
            <a:custGeom>
              <a:avLst/>
              <a:gdLst/>
              <a:ahLst/>
              <a:cxnLst/>
              <a:rect l="l" t="t" r="r" b="b"/>
              <a:pathLst>
                <a:path w="6891" h="4478" fill="none" extrusionOk="0">
                  <a:moveTo>
                    <a:pt x="6891" y="1"/>
                  </a:moveTo>
                  <a:cubicBezTo>
                    <a:pt x="6891" y="1"/>
                    <a:pt x="6798" y="114"/>
                    <a:pt x="6778" y="186"/>
                  </a:cubicBezTo>
                  <a:cubicBezTo>
                    <a:pt x="6747" y="258"/>
                    <a:pt x="6737" y="350"/>
                    <a:pt x="6726" y="432"/>
                  </a:cubicBezTo>
                  <a:cubicBezTo>
                    <a:pt x="6706" y="545"/>
                    <a:pt x="6706" y="668"/>
                    <a:pt x="6685" y="781"/>
                  </a:cubicBezTo>
                  <a:cubicBezTo>
                    <a:pt x="6644" y="966"/>
                    <a:pt x="6603" y="1141"/>
                    <a:pt x="6562" y="1315"/>
                  </a:cubicBezTo>
                  <a:cubicBezTo>
                    <a:pt x="6531" y="1469"/>
                    <a:pt x="6500" y="1623"/>
                    <a:pt x="6459" y="1767"/>
                  </a:cubicBezTo>
                  <a:cubicBezTo>
                    <a:pt x="6408" y="1921"/>
                    <a:pt x="6367" y="2085"/>
                    <a:pt x="6295" y="2229"/>
                  </a:cubicBezTo>
                  <a:cubicBezTo>
                    <a:pt x="6213" y="2404"/>
                    <a:pt x="6100" y="2547"/>
                    <a:pt x="5987" y="2701"/>
                  </a:cubicBezTo>
                  <a:cubicBezTo>
                    <a:pt x="5874" y="2866"/>
                    <a:pt x="5761" y="3030"/>
                    <a:pt x="5628" y="3184"/>
                  </a:cubicBezTo>
                  <a:cubicBezTo>
                    <a:pt x="5463" y="3369"/>
                    <a:pt x="5289" y="3533"/>
                    <a:pt x="5104" y="3687"/>
                  </a:cubicBezTo>
                  <a:cubicBezTo>
                    <a:pt x="4919" y="3841"/>
                    <a:pt x="4745" y="3995"/>
                    <a:pt x="4539" y="4108"/>
                  </a:cubicBezTo>
                  <a:cubicBezTo>
                    <a:pt x="4375" y="4201"/>
                    <a:pt x="4200" y="4252"/>
                    <a:pt x="4036" y="4303"/>
                  </a:cubicBezTo>
                  <a:cubicBezTo>
                    <a:pt x="3872" y="4365"/>
                    <a:pt x="3718" y="4437"/>
                    <a:pt x="3554" y="4457"/>
                  </a:cubicBezTo>
                  <a:cubicBezTo>
                    <a:pt x="3420" y="4478"/>
                    <a:pt x="3276" y="4478"/>
                    <a:pt x="3143" y="4468"/>
                  </a:cubicBezTo>
                  <a:cubicBezTo>
                    <a:pt x="2978" y="4457"/>
                    <a:pt x="2814" y="4416"/>
                    <a:pt x="2650" y="4375"/>
                  </a:cubicBezTo>
                  <a:cubicBezTo>
                    <a:pt x="2445" y="4334"/>
                    <a:pt x="2239" y="4293"/>
                    <a:pt x="2044" y="4211"/>
                  </a:cubicBezTo>
                  <a:cubicBezTo>
                    <a:pt x="1880" y="4149"/>
                    <a:pt x="1736" y="4067"/>
                    <a:pt x="1592" y="3964"/>
                  </a:cubicBezTo>
                  <a:cubicBezTo>
                    <a:pt x="1438" y="3851"/>
                    <a:pt x="1325" y="3687"/>
                    <a:pt x="1182" y="3543"/>
                  </a:cubicBezTo>
                  <a:cubicBezTo>
                    <a:pt x="1007" y="3359"/>
                    <a:pt x="802" y="3174"/>
                    <a:pt x="648" y="2958"/>
                  </a:cubicBezTo>
                  <a:cubicBezTo>
                    <a:pt x="545" y="2825"/>
                    <a:pt x="453" y="2681"/>
                    <a:pt x="391" y="2527"/>
                  </a:cubicBezTo>
                  <a:cubicBezTo>
                    <a:pt x="329" y="2383"/>
                    <a:pt x="299" y="2219"/>
                    <a:pt x="257" y="2055"/>
                  </a:cubicBezTo>
                  <a:cubicBezTo>
                    <a:pt x="196" y="1818"/>
                    <a:pt x="124" y="1582"/>
                    <a:pt x="83" y="1346"/>
                  </a:cubicBezTo>
                  <a:cubicBezTo>
                    <a:pt x="42" y="1089"/>
                    <a:pt x="32" y="833"/>
                    <a:pt x="11" y="566"/>
                  </a:cubicBezTo>
                  <a:cubicBezTo>
                    <a:pt x="11" y="514"/>
                    <a:pt x="1" y="412"/>
                    <a:pt x="1" y="412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7108425" y="1509375"/>
              <a:ext cx="20325" cy="60350"/>
            </a:xfrm>
            <a:custGeom>
              <a:avLst/>
              <a:gdLst/>
              <a:ahLst/>
              <a:cxnLst/>
              <a:rect l="l" t="t" r="r" b="b"/>
              <a:pathLst>
                <a:path w="813" h="2414" fill="none" extrusionOk="0">
                  <a:moveTo>
                    <a:pt x="812" y="2414"/>
                  </a:moveTo>
                  <a:cubicBezTo>
                    <a:pt x="812" y="2414"/>
                    <a:pt x="658" y="2054"/>
                    <a:pt x="576" y="1890"/>
                  </a:cubicBezTo>
                  <a:cubicBezTo>
                    <a:pt x="525" y="1777"/>
                    <a:pt x="453" y="1675"/>
                    <a:pt x="401" y="1562"/>
                  </a:cubicBezTo>
                  <a:cubicBezTo>
                    <a:pt x="319" y="1377"/>
                    <a:pt x="227" y="1192"/>
                    <a:pt x="165" y="997"/>
                  </a:cubicBezTo>
                  <a:cubicBezTo>
                    <a:pt x="124" y="863"/>
                    <a:pt x="104" y="720"/>
                    <a:pt x="83" y="576"/>
                  </a:cubicBezTo>
                  <a:cubicBezTo>
                    <a:pt x="73" y="453"/>
                    <a:pt x="83" y="329"/>
                    <a:pt x="63" y="206"/>
                  </a:cubicBezTo>
                  <a:cubicBezTo>
                    <a:pt x="52" y="134"/>
                    <a:pt x="1" y="1"/>
                    <a:pt x="1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7084050" y="1464200"/>
              <a:ext cx="35950" cy="86275"/>
            </a:xfrm>
            <a:custGeom>
              <a:avLst/>
              <a:gdLst/>
              <a:ahLst/>
              <a:cxnLst/>
              <a:rect l="l" t="t" r="r" b="b"/>
              <a:pathLst>
                <a:path w="1438" h="3451" fill="none" extrusionOk="0">
                  <a:moveTo>
                    <a:pt x="1438" y="3451"/>
                  </a:moveTo>
                  <a:cubicBezTo>
                    <a:pt x="1438" y="3451"/>
                    <a:pt x="1304" y="3317"/>
                    <a:pt x="1222" y="3276"/>
                  </a:cubicBezTo>
                  <a:cubicBezTo>
                    <a:pt x="1212" y="3266"/>
                    <a:pt x="1192" y="3256"/>
                    <a:pt x="1181" y="3245"/>
                  </a:cubicBezTo>
                  <a:cubicBezTo>
                    <a:pt x="1130" y="3235"/>
                    <a:pt x="1068" y="3245"/>
                    <a:pt x="1017" y="3235"/>
                  </a:cubicBezTo>
                  <a:cubicBezTo>
                    <a:pt x="945" y="3225"/>
                    <a:pt x="873" y="3204"/>
                    <a:pt x="812" y="3163"/>
                  </a:cubicBezTo>
                  <a:cubicBezTo>
                    <a:pt x="729" y="3112"/>
                    <a:pt x="658" y="3020"/>
                    <a:pt x="596" y="2927"/>
                  </a:cubicBezTo>
                  <a:cubicBezTo>
                    <a:pt x="493" y="2804"/>
                    <a:pt x="421" y="2660"/>
                    <a:pt x="360" y="2506"/>
                  </a:cubicBezTo>
                  <a:cubicBezTo>
                    <a:pt x="319" y="2414"/>
                    <a:pt x="298" y="2311"/>
                    <a:pt x="278" y="2219"/>
                  </a:cubicBezTo>
                  <a:cubicBezTo>
                    <a:pt x="237" y="2085"/>
                    <a:pt x="206" y="1941"/>
                    <a:pt x="185" y="1808"/>
                  </a:cubicBezTo>
                  <a:cubicBezTo>
                    <a:pt x="154" y="1674"/>
                    <a:pt x="144" y="1531"/>
                    <a:pt x="113" y="1397"/>
                  </a:cubicBezTo>
                  <a:cubicBezTo>
                    <a:pt x="93" y="1315"/>
                    <a:pt x="62" y="1223"/>
                    <a:pt x="52" y="1140"/>
                  </a:cubicBezTo>
                  <a:cubicBezTo>
                    <a:pt x="21" y="935"/>
                    <a:pt x="0" y="730"/>
                    <a:pt x="21" y="535"/>
                  </a:cubicBezTo>
                  <a:cubicBezTo>
                    <a:pt x="21" y="432"/>
                    <a:pt x="52" y="329"/>
                    <a:pt x="72" y="227"/>
                  </a:cubicBezTo>
                  <a:cubicBezTo>
                    <a:pt x="93" y="155"/>
                    <a:pt x="124" y="1"/>
                    <a:pt x="124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081750" y="1277575"/>
              <a:ext cx="258500" cy="245700"/>
            </a:xfrm>
            <a:custGeom>
              <a:avLst/>
              <a:gdLst/>
              <a:ahLst/>
              <a:cxnLst/>
              <a:rect l="l" t="t" r="r" b="b"/>
              <a:pathLst>
                <a:path w="10340" h="9828" fill="none" extrusionOk="0">
                  <a:moveTo>
                    <a:pt x="8666" y="9786"/>
                  </a:moveTo>
                  <a:cubicBezTo>
                    <a:pt x="8738" y="9827"/>
                    <a:pt x="8810" y="9684"/>
                    <a:pt x="8861" y="9612"/>
                  </a:cubicBezTo>
                  <a:cubicBezTo>
                    <a:pt x="8923" y="9530"/>
                    <a:pt x="8954" y="9417"/>
                    <a:pt x="8974" y="9324"/>
                  </a:cubicBezTo>
                  <a:cubicBezTo>
                    <a:pt x="9015" y="9180"/>
                    <a:pt x="9046" y="9037"/>
                    <a:pt x="9056" y="8893"/>
                  </a:cubicBezTo>
                  <a:cubicBezTo>
                    <a:pt x="9067" y="8811"/>
                    <a:pt x="9046" y="8729"/>
                    <a:pt x="9056" y="8636"/>
                  </a:cubicBezTo>
                  <a:cubicBezTo>
                    <a:pt x="9087" y="8493"/>
                    <a:pt x="9139" y="8359"/>
                    <a:pt x="9200" y="8226"/>
                  </a:cubicBezTo>
                  <a:cubicBezTo>
                    <a:pt x="9272" y="8082"/>
                    <a:pt x="9344" y="7938"/>
                    <a:pt x="9436" y="7794"/>
                  </a:cubicBezTo>
                  <a:cubicBezTo>
                    <a:pt x="9508" y="7681"/>
                    <a:pt x="9590" y="7568"/>
                    <a:pt x="9693" y="7466"/>
                  </a:cubicBezTo>
                  <a:cubicBezTo>
                    <a:pt x="9724" y="7435"/>
                    <a:pt x="9765" y="7384"/>
                    <a:pt x="9806" y="7384"/>
                  </a:cubicBezTo>
                  <a:cubicBezTo>
                    <a:pt x="9868" y="7394"/>
                    <a:pt x="9888" y="7455"/>
                    <a:pt x="9929" y="7497"/>
                  </a:cubicBezTo>
                  <a:cubicBezTo>
                    <a:pt x="9960" y="7527"/>
                    <a:pt x="10001" y="7558"/>
                    <a:pt x="10032" y="7589"/>
                  </a:cubicBezTo>
                  <a:cubicBezTo>
                    <a:pt x="10063" y="7609"/>
                    <a:pt x="10083" y="7661"/>
                    <a:pt x="10114" y="7640"/>
                  </a:cubicBezTo>
                  <a:cubicBezTo>
                    <a:pt x="10176" y="7599"/>
                    <a:pt x="10073" y="7497"/>
                    <a:pt x="10052" y="7425"/>
                  </a:cubicBezTo>
                  <a:cubicBezTo>
                    <a:pt x="10032" y="7312"/>
                    <a:pt x="10011" y="7199"/>
                    <a:pt x="10022" y="7096"/>
                  </a:cubicBezTo>
                  <a:cubicBezTo>
                    <a:pt x="10032" y="6891"/>
                    <a:pt x="10114" y="6706"/>
                    <a:pt x="10135" y="6511"/>
                  </a:cubicBezTo>
                  <a:cubicBezTo>
                    <a:pt x="10165" y="6264"/>
                    <a:pt x="10145" y="6018"/>
                    <a:pt x="10176" y="5771"/>
                  </a:cubicBezTo>
                  <a:cubicBezTo>
                    <a:pt x="10206" y="5453"/>
                    <a:pt x="10289" y="5135"/>
                    <a:pt x="10319" y="4817"/>
                  </a:cubicBezTo>
                  <a:cubicBezTo>
                    <a:pt x="10330" y="4621"/>
                    <a:pt x="10340" y="4426"/>
                    <a:pt x="10319" y="4231"/>
                  </a:cubicBezTo>
                  <a:cubicBezTo>
                    <a:pt x="10289" y="3975"/>
                    <a:pt x="10217" y="3728"/>
                    <a:pt x="10135" y="3482"/>
                  </a:cubicBezTo>
                  <a:cubicBezTo>
                    <a:pt x="10052" y="3215"/>
                    <a:pt x="9939" y="2958"/>
                    <a:pt x="9806" y="2701"/>
                  </a:cubicBezTo>
                  <a:cubicBezTo>
                    <a:pt x="9662" y="2404"/>
                    <a:pt x="9529" y="2106"/>
                    <a:pt x="9323" y="1859"/>
                  </a:cubicBezTo>
                  <a:cubicBezTo>
                    <a:pt x="9159" y="1654"/>
                    <a:pt x="8943" y="1500"/>
                    <a:pt x="8748" y="1346"/>
                  </a:cubicBezTo>
                  <a:cubicBezTo>
                    <a:pt x="8481" y="1130"/>
                    <a:pt x="8214" y="904"/>
                    <a:pt x="7927" y="730"/>
                  </a:cubicBezTo>
                  <a:cubicBezTo>
                    <a:pt x="7670" y="586"/>
                    <a:pt x="7393" y="483"/>
                    <a:pt x="7116" y="381"/>
                  </a:cubicBezTo>
                  <a:cubicBezTo>
                    <a:pt x="6767" y="247"/>
                    <a:pt x="6428" y="104"/>
                    <a:pt x="6058" y="52"/>
                  </a:cubicBezTo>
                  <a:cubicBezTo>
                    <a:pt x="5730" y="1"/>
                    <a:pt x="5380" y="52"/>
                    <a:pt x="5042" y="52"/>
                  </a:cubicBezTo>
                  <a:cubicBezTo>
                    <a:pt x="4693" y="52"/>
                    <a:pt x="4333" y="21"/>
                    <a:pt x="3984" y="52"/>
                  </a:cubicBezTo>
                  <a:cubicBezTo>
                    <a:pt x="3717" y="83"/>
                    <a:pt x="3450" y="124"/>
                    <a:pt x="3193" y="216"/>
                  </a:cubicBezTo>
                  <a:cubicBezTo>
                    <a:pt x="2885" y="329"/>
                    <a:pt x="2598" y="494"/>
                    <a:pt x="2341" y="689"/>
                  </a:cubicBezTo>
                  <a:cubicBezTo>
                    <a:pt x="2177" y="802"/>
                    <a:pt x="2043" y="956"/>
                    <a:pt x="1910" y="1110"/>
                  </a:cubicBezTo>
                  <a:cubicBezTo>
                    <a:pt x="1746" y="1295"/>
                    <a:pt x="1581" y="1490"/>
                    <a:pt x="1438" y="1695"/>
                  </a:cubicBezTo>
                  <a:cubicBezTo>
                    <a:pt x="1304" y="1870"/>
                    <a:pt x="1201" y="2065"/>
                    <a:pt x="1099" y="2260"/>
                  </a:cubicBezTo>
                  <a:cubicBezTo>
                    <a:pt x="986" y="2455"/>
                    <a:pt x="893" y="2671"/>
                    <a:pt x="791" y="2876"/>
                  </a:cubicBezTo>
                  <a:cubicBezTo>
                    <a:pt x="657" y="3133"/>
                    <a:pt x="503" y="3379"/>
                    <a:pt x="400" y="3646"/>
                  </a:cubicBezTo>
                  <a:cubicBezTo>
                    <a:pt x="339" y="3831"/>
                    <a:pt x="318" y="4026"/>
                    <a:pt x="277" y="4211"/>
                  </a:cubicBezTo>
                  <a:cubicBezTo>
                    <a:pt x="226" y="4396"/>
                    <a:pt x="144" y="4570"/>
                    <a:pt x="113" y="4765"/>
                  </a:cubicBezTo>
                  <a:cubicBezTo>
                    <a:pt x="62" y="4981"/>
                    <a:pt x="51" y="5207"/>
                    <a:pt x="41" y="5433"/>
                  </a:cubicBezTo>
                  <a:cubicBezTo>
                    <a:pt x="21" y="5638"/>
                    <a:pt x="10" y="5843"/>
                    <a:pt x="21" y="6049"/>
                  </a:cubicBezTo>
                  <a:cubicBezTo>
                    <a:pt x="21" y="6234"/>
                    <a:pt x="51" y="6418"/>
                    <a:pt x="51" y="6603"/>
                  </a:cubicBezTo>
                  <a:cubicBezTo>
                    <a:pt x="51" y="6767"/>
                    <a:pt x="0" y="6942"/>
                    <a:pt x="41" y="7106"/>
                  </a:cubicBezTo>
                  <a:cubicBezTo>
                    <a:pt x="72" y="7230"/>
                    <a:pt x="144" y="7342"/>
                    <a:pt x="216" y="7455"/>
                  </a:cubicBezTo>
                  <a:cubicBezTo>
                    <a:pt x="267" y="7527"/>
                    <a:pt x="318" y="7599"/>
                    <a:pt x="380" y="7671"/>
                  </a:cubicBezTo>
                  <a:cubicBezTo>
                    <a:pt x="472" y="7784"/>
                    <a:pt x="606" y="7866"/>
                    <a:pt x="678" y="8000"/>
                  </a:cubicBezTo>
                  <a:cubicBezTo>
                    <a:pt x="729" y="8092"/>
                    <a:pt x="729" y="8215"/>
                    <a:pt x="760" y="8328"/>
                  </a:cubicBezTo>
                  <a:cubicBezTo>
                    <a:pt x="780" y="8410"/>
                    <a:pt x="821" y="8503"/>
                    <a:pt x="832" y="8595"/>
                  </a:cubicBezTo>
                  <a:cubicBezTo>
                    <a:pt x="852" y="8729"/>
                    <a:pt x="821" y="8872"/>
                    <a:pt x="821" y="9016"/>
                  </a:cubicBezTo>
                  <a:cubicBezTo>
                    <a:pt x="832" y="9139"/>
                    <a:pt x="832" y="9273"/>
                    <a:pt x="873" y="9386"/>
                  </a:cubicBezTo>
                  <a:cubicBezTo>
                    <a:pt x="893" y="9437"/>
                    <a:pt x="924" y="9478"/>
                    <a:pt x="955" y="9519"/>
                  </a:cubicBezTo>
                  <a:cubicBezTo>
                    <a:pt x="996" y="9560"/>
                    <a:pt x="1047" y="9673"/>
                    <a:pt x="1099" y="9632"/>
                  </a:cubicBezTo>
                  <a:cubicBezTo>
                    <a:pt x="1201" y="9571"/>
                    <a:pt x="1006" y="9406"/>
                    <a:pt x="986" y="9283"/>
                  </a:cubicBezTo>
                  <a:cubicBezTo>
                    <a:pt x="976" y="9160"/>
                    <a:pt x="986" y="9037"/>
                    <a:pt x="1017" y="8924"/>
                  </a:cubicBezTo>
                  <a:cubicBezTo>
                    <a:pt x="1047" y="8790"/>
                    <a:pt x="1119" y="8667"/>
                    <a:pt x="1160" y="8534"/>
                  </a:cubicBezTo>
                  <a:cubicBezTo>
                    <a:pt x="1222" y="8369"/>
                    <a:pt x="1314" y="8205"/>
                    <a:pt x="1325" y="8030"/>
                  </a:cubicBezTo>
                  <a:cubicBezTo>
                    <a:pt x="1345" y="7815"/>
                    <a:pt x="1232" y="7609"/>
                    <a:pt x="1232" y="7394"/>
                  </a:cubicBezTo>
                  <a:cubicBezTo>
                    <a:pt x="1232" y="7260"/>
                    <a:pt x="1263" y="7127"/>
                    <a:pt x="1294" y="6983"/>
                  </a:cubicBezTo>
                  <a:cubicBezTo>
                    <a:pt x="1325" y="6850"/>
                    <a:pt x="1396" y="6716"/>
                    <a:pt x="1427" y="6583"/>
                  </a:cubicBezTo>
                  <a:cubicBezTo>
                    <a:pt x="1458" y="6388"/>
                    <a:pt x="1458" y="6059"/>
                    <a:pt x="1458" y="6008"/>
                  </a:cubicBezTo>
                  <a:cubicBezTo>
                    <a:pt x="1458" y="5946"/>
                    <a:pt x="1592" y="5289"/>
                    <a:pt x="1592" y="5238"/>
                  </a:cubicBezTo>
                  <a:cubicBezTo>
                    <a:pt x="1592" y="5196"/>
                    <a:pt x="1653" y="4930"/>
                    <a:pt x="1715" y="4786"/>
                  </a:cubicBezTo>
                  <a:cubicBezTo>
                    <a:pt x="1828" y="4509"/>
                    <a:pt x="1951" y="4221"/>
                    <a:pt x="2146" y="4005"/>
                  </a:cubicBezTo>
                  <a:cubicBezTo>
                    <a:pt x="2321" y="3810"/>
                    <a:pt x="2547" y="3667"/>
                    <a:pt x="2783" y="3574"/>
                  </a:cubicBezTo>
                  <a:cubicBezTo>
                    <a:pt x="2957" y="3513"/>
                    <a:pt x="3163" y="3492"/>
                    <a:pt x="3358" y="3492"/>
                  </a:cubicBezTo>
                  <a:cubicBezTo>
                    <a:pt x="3512" y="3502"/>
                    <a:pt x="3655" y="3554"/>
                    <a:pt x="3799" y="3605"/>
                  </a:cubicBezTo>
                  <a:cubicBezTo>
                    <a:pt x="3963" y="3656"/>
                    <a:pt x="4097" y="3759"/>
                    <a:pt x="4261" y="3800"/>
                  </a:cubicBezTo>
                  <a:cubicBezTo>
                    <a:pt x="4415" y="3841"/>
                    <a:pt x="4580" y="3851"/>
                    <a:pt x="4734" y="3851"/>
                  </a:cubicBezTo>
                  <a:cubicBezTo>
                    <a:pt x="4898" y="3841"/>
                    <a:pt x="5052" y="3779"/>
                    <a:pt x="5216" y="3759"/>
                  </a:cubicBezTo>
                  <a:cubicBezTo>
                    <a:pt x="5411" y="3728"/>
                    <a:pt x="5606" y="3728"/>
                    <a:pt x="5801" y="3718"/>
                  </a:cubicBezTo>
                  <a:cubicBezTo>
                    <a:pt x="5955" y="3708"/>
                    <a:pt x="6202" y="3697"/>
                    <a:pt x="6274" y="3697"/>
                  </a:cubicBezTo>
                  <a:cubicBezTo>
                    <a:pt x="6346" y="3697"/>
                    <a:pt x="6746" y="3708"/>
                    <a:pt x="6797" y="3708"/>
                  </a:cubicBezTo>
                  <a:cubicBezTo>
                    <a:pt x="6859" y="3708"/>
                    <a:pt x="7054" y="3821"/>
                    <a:pt x="7177" y="3882"/>
                  </a:cubicBezTo>
                  <a:cubicBezTo>
                    <a:pt x="7331" y="3964"/>
                    <a:pt x="7485" y="4046"/>
                    <a:pt x="7619" y="4159"/>
                  </a:cubicBezTo>
                  <a:cubicBezTo>
                    <a:pt x="7732" y="4272"/>
                    <a:pt x="7835" y="4396"/>
                    <a:pt x="7896" y="4529"/>
                  </a:cubicBezTo>
                  <a:cubicBezTo>
                    <a:pt x="7968" y="4652"/>
                    <a:pt x="7999" y="4796"/>
                    <a:pt x="8030" y="4940"/>
                  </a:cubicBezTo>
                  <a:cubicBezTo>
                    <a:pt x="8071" y="5114"/>
                    <a:pt x="8071" y="5289"/>
                    <a:pt x="8091" y="5463"/>
                  </a:cubicBezTo>
                  <a:cubicBezTo>
                    <a:pt x="8101" y="5607"/>
                    <a:pt x="8132" y="5751"/>
                    <a:pt x="8143" y="5895"/>
                  </a:cubicBezTo>
                  <a:cubicBezTo>
                    <a:pt x="8163" y="6090"/>
                    <a:pt x="8122" y="6295"/>
                    <a:pt x="8173" y="6480"/>
                  </a:cubicBezTo>
                  <a:cubicBezTo>
                    <a:pt x="8204" y="6613"/>
                    <a:pt x="8348" y="6788"/>
                    <a:pt x="8358" y="6839"/>
                  </a:cubicBezTo>
                  <a:cubicBezTo>
                    <a:pt x="8368" y="6880"/>
                    <a:pt x="8451" y="7024"/>
                    <a:pt x="8471" y="7127"/>
                  </a:cubicBezTo>
                  <a:cubicBezTo>
                    <a:pt x="8502" y="7240"/>
                    <a:pt x="8533" y="7342"/>
                    <a:pt x="8533" y="7455"/>
                  </a:cubicBezTo>
                  <a:cubicBezTo>
                    <a:pt x="8533" y="7620"/>
                    <a:pt x="8471" y="7774"/>
                    <a:pt x="8461" y="7938"/>
                  </a:cubicBezTo>
                  <a:cubicBezTo>
                    <a:pt x="8451" y="8133"/>
                    <a:pt x="8461" y="8338"/>
                    <a:pt x="8481" y="8534"/>
                  </a:cubicBezTo>
                  <a:cubicBezTo>
                    <a:pt x="8512" y="8739"/>
                    <a:pt x="8553" y="8944"/>
                    <a:pt x="8594" y="9139"/>
                  </a:cubicBezTo>
                  <a:cubicBezTo>
                    <a:pt x="8615" y="9293"/>
                    <a:pt x="8646" y="9437"/>
                    <a:pt x="8666" y="9591"/>
                  </a:cubicBezTo>
                  <a:cubicBezTo>
                    <a:pt x="8666" y="9653"/>
                    <a:pt x="8605" y="9755"/>
                    <a:pt x="8666" y="9786"/>
                  </a:cubicBezTo>
                  <a:close/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7162075" y="1577150"/>
              <a:ext cx="66775" cy="3375"/>
            </a:xfrm>
            <a:custGeom>
              <a:avLst/>
              <a:gdLst/>
              <a:ahLst/>
              <a:cxnLst/>
              <a:rect l="l" t="t" r="r" b="b"/>
              <a:pathLst>
                <a:path w="2671" h="135" fill="none" extrusionOk="0">
                  <a:moveTo>
                    <a:pt x="1" y="42"/>
                  </a:moveTo>
                  <a:cubicBezTo>
                    <a:pt x="1" y="42"/>
                    <a:pt x="145" y="62"/>
                    <a:pt x="217" y="62"/>
                  </a:cubicBezTo>
                  <a:cubicBezTo>
                    <a:pt x="299" y="73"/>
                    <a:pt x="381" y="62"/>
                    <a:pt x="473" y="52"/>
                  </a:cubicBezTo>
                  <a:cubicBezTo>
                    <a:pt x="576" y="42"/>
                    <a:pt x="668" y="31"/>
                    <a:pt x="771" y="21"/>
                  </a:cubicBezTo>
                  <a:cubicBezTo>
                    <a:pt x="874" y="11"/>
                    <a:pt x="966" y="1"/>
                    <a:pt x="1069" y="11"/>
                  </a:cubicBezTo>
                  <a:cubicBezTo>
                    <a:pt x="1120" y="11"/>
                    <a:pt x="1161" y="31"/>
                    <a:pt x="1213" y="42"/>
                  </a:cubicBezTo>
                  <a:cubicBezTo>
                    <a:pt x="1284" y="52"/>
                    <a:pt x="1367" y="52"/>
                    <a:pt x="1438" y="52"/>
                  </a:cubicBezTo>
                  <a:cubicBezTo>
                    <a:pt x="1531" y="52"/>
                    <a:pt x="1613" y="52"/>
                    <a:pt x="1705" y="52"/>
                  </a:cubicBezTo>
                  <a:cubicBezTo>
                    <a:pt x="1788" y="52"/>
                    <a:pt x="1870" y="42"/>
                    <a:pt x="1962" y="42"/>
                  </a:cubicBezTo>
                  <a:cubicBezTo>
                    <a:pt x="2034" y="42"/>
                    <a:pt x="2116" y="62"/>
                    <a:pt x="2188" y="73"/>
                  </a:cubicBezTo>
                  <a:cubicBezTo>
                    <a:pt x="2280" y="93"/>
                    <a:pt x="2373" y="103"/>
                    <a:pt x="2465" y="114"/>
                  </a:cubicBezTo>
                  <a:cubicBezTo>
                    <a:pt x="2537" y="124"/>
                    <a:pt x="2671" y="134"/>
                    <a:pt x="2671" y="134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7168250" y="1582300"/>
              <a:ext cx="58800" cy="11575"/>
            </a:xfrm>
            <a:custGeom>
              <a:avLst/>
              <a:gdLst/>
              <a:ahLst/>
              <a:cxnLst/>
              <a:rect l="l" t="t" r="r" b="b"/>
              <a:pathLst>
                <a:path w="2352" h="463" fill="none" extrusionOk="0">
                  <a:moveTo>
                    <a:pt x="0" y="0"/>
                  </a:moveTo>
                  <a:cubicBezTo>
                    <a:pt x="0" y="0"/>
                    <a:pt x="185" y="123"/>
                    <a:pt x="278" y="175"/>
                  </a:cubicBezTo>
                  <a:cubicBezTo>
                    <a:pt x="432" y="257"/>
                    <a:pt x="575" y="349"/>
                    <a:pt x="740" y="400"/>
                  </a:cubicBezTo>
                  <a:cubicBezTo>
                    <a:pt x="863" y="442"/>
                    <a:pt x="1007" y="452"/>
                    <a:pt x="1140" y="462"/>
                  </a:cubicBezTo>
                  <a:cubicBezTo>
                    <a:pt x="1294" y="462"/>
                    <a:pt x="1458" y="462"/>
                    <a:pt x="1602" y="421"/>
                  </a:cubicBezTo>
                  <a:cubicBezTo>
                    <a:pt x="1715" y="400"/>
                    <a:pt x="1808" y="339"/>
                    <a:pt x="1910" y="298"/>
                  </a:cubicBezTo>
                  <a:cubicBezTo>
                    <a:pt x="2013" y="246"/>
                    <a:pt x="2116" y="205"/>
                    <a:pt x="2218" y="154"/>
                  </a:cubicBezTo>
                  <a:cubicBezTo>
                    <a:pt x="2259" y="133"/>
                    <a:pt x="2352" y="82"/>
                    <a:pt x="2352" y="82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7166450" y="1568675"/>
              <a:ext cx="63425" cy="8250"/>
            </a:xfrm>
            <a:custGeom>
              <a:avLst/>
              <a:gdLst/>
              <a:ahLst/>
              <a:cxnLst/>
              <a:rect l="l" t="t" r="r" b="b"/>
              <a:pathLst>
                <a:path w="2537" h="330" fill="none" extrusionOk="0">
                  <a:moveTo>
                    <a:pt x="0" y="206"/>
                  </a:moveTo>
                  <a:cubicBezTo>
                    <a:pt x="0" y="206"/>
                    <a:pt x="185" y="145"/>
                    <a:pt x="288" y="124"/>
                  </a:cubicBezTo>
                  <a:cubicBezTo>
                    <a:pt x="463" y="83"/>
                    <a:pt x="637" y="62"/>
                    <a:pt x="812" y="42"/>
                  </a:cubicBezTo>
                  <a:cubicBezTo>
                    <a:pt x="955" y="21"/>
                    <a:pt x="1109" y="11"/>
                    <a:pt x="1253" y="11"/>
                  </a:cubicBezTo>
                  <a:cubicBezTo>
                    <a:pt x="1417" y="1"/>
                    <a:pt x="1571" y="11"/>
                    <a:pt x="1736" y="21"/>
                  </a:cubicBezTo>
                  <a:cubicBezTo>
                    <a:pt x="1808" y="21"/>
                    <a:pt x="1869" y="21"/>
                    <a:pt x="1931" y="32"/>
                  </a:cubicBezTo>
                  <a:cubicBezTo>
                    <a:pt x="2034" y="52"/>
                    <a:pt x="2126" y="83"/>
                    <a:pt x="2218" y="124"/>
                  </a:cubicBezTo>
                  <a:cubicBezTo>
                    <a:pt x="2331" y="175"/>
                    <a:pt x="2537" y="329"/>
                    <a:pt x="2537" y="32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7180050" y="1537375"/>
              <a:ext cx="39550" cy="11050"/>
            </a:xfrm>
            <a:custGeom>
              <a:avLst/>
              <a:gdLst/>
              <a:ahLst/>
              <a:cxnLst/>
              <a:rect l="l" t="t" r="r" b="b"/>
              <a:pathLst>
                <a:path w="1582" h="442" fill="none" extrusionOk="0">
                  <a:moveTo>
                    <a:pt x="175" y="226"/>
                  </a:moveTo>
                  <a:cubicBezTo>
                    <a:pt x="175" y="226"/>
                    <a:pt x="52" y="175"/>
                    <a:pt x="21" y="123"/>
                  </a:cubicBezTo>
                  <a:cubicBezTo>
                    <a:pt x="1" y="93"/>
                    <a:pt x="1" y="41"/>
                    <a:pt x="21" y="21"/>
                  </a:cubicBezTo>
                  <a:cubicBezTo>
                    <a:pt x="42" y="0"/>
                    <a:pt x="73" y="0"/>
                    <a:pt x="103" y="0"/>
                  </a:cubicBezTo>
                  <a:cubicBezTo>
                    <a:pt x="165" y="10"/>
                    <a:pt x="216" y="41"/>
                    <a:pt x="268" y="62"/>
                  </a:cubicBezTo>
                  <a:cubicBezTo>
                    <a:pt x="329" y="93"/>
                    <a:pt x="391" y="144"/>
                    <a:pt x="442" y="195"/>
                  </a:cubicBezTo>
                  <a:cubicBezTo>
                    <a:pt x="494" y="236"/>
                    <a:pt x="524" y="308"/>
                    <a:pt x="576" y="349"/>
                  </a:cubicBezTo>
                  <a:cubicBezTo>
                    <a:pt x="627" y="390"/>
                    <a:pt x="689" y="431"/>
                    <a:pt x="761" y="442"/>
                  </a:cubicBezTo>
                  <a:cubicBezTo>
                    <a:pt x="812" y="442"/>
                    <a:pt x="873" y="431"/>
                    <a:pt x="925" y="401"/>
                  </a:cubicBezTo>
                  <a:cubicBezTo>
                    <a:pt x="976" y="370"/>
                    <a:pt x="997" y="308"/>
                    <a:pt x="1027" y="267"/>
                  </a:cubicBezTo>
                  <a:cubicBezTo>
                    <a:pt x="1058" y="216"/>
                    <a:pt x="1089" y="164"/>
                    <a:pt x="1130" y="134"/>
                  </a:cubicBezTo>
                  <a:cubicBezTo>
                    <a:pt x="1171" y="113"/>
                    <a:pt x="1212" y="103"/>
                    <a:pt x="1253" y="82"/>
                  </a:cubicBezTo>
                  <a:cubicBezTo>
                    <a:pt x="1294" y="72"/>
                    <a:pt x="1325" y="41"/>
                    <a:pt x="1366" y="41"/>
                  </a:cubicBezTo>
                  <a:cubicBezTo>
                    <a:pt x="1407" y="31"/>
                    <a:pt x="1459" y="41"/>
                    <a:pt x="1500" y="62"/>
                  </a:cubicBezTo>
                  <a:cubicBezTo>
                    <a:pt x="1531" y="82"/>
                    <a:pt x="1561" y="103"/>
                    <a:pt x="1572" y="134"/>
                  </a:cubicBezTo>
                  <a:cubicBezTo>
                    <a:pt x="1582" y="164"/>
                    <a:pt x="1572" y="205"/>
                    <a:pt x="1551" y="236"/>
                  </a:cubicBezTo>
                  <a:cubicBezTo>
                    <a:pt x="1531" y="277"/>
                    <a:pt x="1438" y="298"/>
                    <a:pt x="1438" y="298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220100" y="1523500"/>
              <a:ext cx="10300" cy="22100"/>
            </a:xfrm>
            <a:custGeom>
              <a:avLst/>
              <a:gdLst/>
              <a:ahLst/>
              <a:cxnLst/>
              <a:rect l="l" t="t" r="r" b="b"/>
              <a:pathLst>
                <a:path w="412" h="884" fill="none" extrusionOk="0">
                  <a:moveTo>
                    <a:pt x="0" y="884"/>
                  </a:moveTo>
                  <a:cubicBezTo>
                    <a:pt x="0" y="884"/>
                    <a:pt x="165" y="873"/>
                    <a:pt x="237" y="832"/>
                  </a:cubicBezTo>
                  <a:cubicBezTo>
                    <a:pt x="298" y="781"/>
                    <a:pt x="339" y="709"/>
                    <a:pt x="380" y="627"/>
                  </a:cubicBezTo>
                  <a:cubicBezTo>
                    <a:pt x="401" y="565"/>
                    <a:pt x="411" y="493"/>
                    <a:pt x="411" y="432"/>
                  </a:cubicBezTo>
                  <a:cubicBezTo>
                    <a:pt x="411" y="350"/>
                    <a:pt x="380" y="268"/>
                    <a:pt x="350" y="185"/>
                  </a:cubicBezTo>
                  <a:cubicBezTo>
                    <a:pt x="329" y="114"/>
                    <a:pt x="247" y="1"/>
                    <a:pt x="247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7169775" y="1524025"/>
              <a:ext cx="10050" cy="20800"/>
            </a:xfrm>
            <a:custGeom>
              <a:avLst/>
              <a:gdLst/>
              <a:ahLst/>
              <a:cxnLst/>
              <a:rect l="l" t="t" r="r" b="b"/>
              <a:pathLst>
                <a:path w="402" h="832" fill="none" extrusionOk="0">
                  <a:moveTo>
                    <a:pt x="401" y="832"/>
                  </a:moveTo>
                  <a:cubicBezTo>
                    <a:pt x="401" y="832"/>
                    <a:pt x="258" y="822"/>
                    <a:pt x="196" y="781"/>
                  </a:cubicBezTo>
                  <a:cubicBezTo>
                    <a:pt x="134" y="750"/>
                    <a:pt x="83" y="709"/>
                    <a:pt x="42" y="647"/>
                  </a:cubicBezTo>
                  <a:cubicBezTo>
                    <a:pt x="11" y="585"/>
                    <a:pt x="1" y="524"/>
                    <a:pt x="1" y="452"/>
                  </a:cubicBezTo>
                  <a:cubicBezTo>
                    <a:pt x="1" y="380"/>
                    <a:pt x="11" y="298"/>
                    <a:pt x="42" y="236"/>
                  </a:cubicBezTo>
                  <a:cubicBezTo>
                    <a:pt x="93" y="144"/>
                    <a:pt x="247" y="0"/>
                    <a:pt x="247" y="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7210850" y="1477550"/>
              <a:ext cx="3875" cy="41100"/>
            </a:xfrm>
            <a:custGeom>
              <a:avLst/>
              <a:gdLst/>
              <a:ahLst/>
              <a:cxnLst/>
              <a:rect l="l" t="t" r="r" b="b"/>
              <a:pathLst>
                <a:path w="155" h="1644" fill="none" extrusionOk="0">
                  <a:moveTo>
                    <a:pt x="155" y="1"/>
                  </a:moveTo>
                  <a:cubicBezTo>
                    <a:pt x="155" y="1"/>
                    <a:pt x="73" y="237"/>
                    <a:pt x="52" y="360"/>
                  </a:cubicBezTo>
                  <a:cubicBezTo>
                    <a:pt x="32" y="504"/>
                    <a:pt x="21" y="658"/>
                    <a:pt x="21" y="802"/>
                  </a:cubicBezTo>
                  <a:cubicBezTo>
                    <a:pt x="11" y="976"/>
                    <a:pt x="1" y="1151"/>
                    <a:pt x="32" y="1315"/>
                  </a:cubicBezTo>
                  <a:cubicBezTo>
                    <a:pt x="52" y="1438"/>
                    <a:pt x="145" y="1644"/>
                    <a:pt x="145" y="1644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7185950" y="1478575"/>
              <a:ext cx="4900" cy="38025"/>
            </a:xfrm>
            <a:custGeom>
              <a:avLst/>
              <a:gdLst/>
              <a:ahLst/>
              <a:cxnLst/>
              <a:rect l="l" t="t" r="r" b="b"/>
              <a:pathLst>
                <a:path w="196" h="1521" fill="none" extrusionOk="0">
                  <a:moveTo>
                    <a:pt x="196" y="1"/>
                  </a:moveTo>
                  <a:cubicBezTo>
                    <a:pt x="196" y="1"/>
                    <a:pt x="175" y="370"/>
                    <a:pt x="155" y="555"/>
                  </a:cubicBezTo>
                  <a:cubicBezTo>
                    <a:pt x="145" y="730"/>
                    <a:pt x="114" y="894"/>
                    <a:pt x="93" y="1069"/>
                  </a:cubicBezTo>
                  <a:cubicBezTo>
                    <a:pt x="62" y="1223"/>
                    <a:pt x="1" y="1520"/>
                    <a:pt x="1" y="1520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7226525" y="1475500"/>
              <a:ext cx="47250" cy="13875"/>
            </a:xfrm>
            <a:custGeom>
              <a:avLst/>
              <a:gdLst/>
              <a:ahLst/>
              <a:cxnLst/>
              <a:rect l="l" t="t" r="r" b="b"/>
              <a:pathLst>
                <a:path w="1890" h="555" fill="none" extrusionOk="0">
                  <a:moveTo>
                    <a:pt x="0" y="555"/>
                  </a:moveTo>
                  <a:cubicBezTo>
                    <a:pt x="0" y="555"/>
                    <a:pt x="0" y="401"/>
                    <a:pt x="41" y="339"/>
                  </a:cubicBezTo>
                  <a:cubicBezTo>
                    <a:pt x="82" y="247"/>
                    <a:pt x="175" y="196"/>
                    <a:pt x="257" y="134"/>
                  </a:cubicBezTo>
                  <a:cubicBezTo>
                    <a:pt x="318" y="93"/>
                    <a:pt x="370" y="52"/>
                    <a:pt x="431" y="31"/>
                  </a:cubicBezTo>
                  <a:cubicBezTo>
                    <a:pt x="544" y="1"/>
                    <a:pt x="657" y="1"/>
                    <a:pt x="770" y="11"/>
                  </a:cubicBezTo>
                  <a:cubicBezTo>
                    <a:pt x="945" y="11"/>
                    <a:pt x="1109" y="42"/>
                    <a:pt x="1273" y="62"/>
                  </a:cubicBezTo>
                  <a:cubicBezTo>
                    <a:pt x="1386" y="83"/>
                    <a:pt x="1499" y="93"/>
                    <a:pt x="1602" y="134"/>
                  </a:cubicBezTo>
                  <a:cubicBezTo>
                    <a:pt x="1715" y="185"/>
                    <a:pt x="1889" y="329"/>
                    <a:pt x="1889" y="329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7228575" y="1477800"/>
              <a:ext cx="29025" cy="11325"/>
            </a:xfrm>
            <a:custGeom>
              <a:avLst/>
              <a:gdLst/>
              <a:ahLst/>
              <a:cxnLst/>
              <a:rect l="l" t="t" r="r" b="b"/>
              <a:pathLst>
                <a:path w="1161" h="453" fill="none" extrusionOk="0">
                  <a:moveTo>
                    <a:pt x="0" y="206"/>
                  </a:moveTo>
                  <a:cubicBezTo>
                    <a:pt x="0" y="206"/>
                    <a:pt x="41" y="288"/>
                    <a:pt x="72" y="319"/>
                  </a:cubicBezTo>
                  <a:cubicBezTo>
                    <a:pt x="113" y="350"/>
                    <a:pt x="165" y="371"/>
                    <a:pt x="216" y="381"/>
                  </a:cubicBezTo>
                  <a:cubicBezTo>
                    <a:pt x="308" y="422"/>
                    <a:pt x="411" y="453"/>
                    <a:pt x="514" y="453"/>
                  </a:cubicBezTo>
                  <a:cubicBezTo>
                    <a:pt x="637" y="453"/>
                    <a:pt x="760" y="422"/>
                    <a:pt x="873" y="381"/>
                  </a:cubicBezTo>
                  <a:cubicBezTo>
                    <a:pt x="955" y="360"/>
                    <a:pt x="1037" y="329"/>
                    <a:pt x="1099" y="268"/>
                  </a:cubicBezTo>
                  <a:cubicBezTo>
                    <a:pt x="1130" y="237"/>
                    <a:pt x="1150" y="196"/>
                    <a:pt x="1161" y="165"/>
                  </a:cubicBezTo>
                  <a:cubicBezTo>
                    <a:pt x="1161" y="145"/>
                    <a:pt x="1161" y="134"/>
                    <a:pt x="1161" y="114"/>
                  </a:cubicBezTo>
                  <a:cubicBezTo>
                    <a:pt x="1150" y="73"/>
                    <a:pt x="1078" y="1"/>
                    <a:pt x="1078" y="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7236775" y="1476275"/>
              <a:ext cx="15950" cy="11325"/>
            </a:xfrm>
            <a:custGeom>
              <a:avLst/>
              <a:gdLst/>
              <a:ahLst/>
              <a:cxnLst/>
              <a:rect l="l" t="t" r="r" b="b"/>
              <a:pathLst>
                <a:path w="638" h="453" fill="none" extrusionOk="0">
                  <a:moveTo>
                    <a:pt x="576" y="0"/>
                  </a:moveTo>
                  <a:cubicBezTo>
                    <a:pt x="638" y="154"/>
                    <a:pt x="566" y="329"/>
                    <a:pt x="422" y="390"/>
                  </a:cubicBezTo>
                  <a:cubicBezTo>
                    <a:pt x="268" y="452"/>
                    <a:pt x="104" y="380"/>
                    <a:pt x="32" y="236"/>
                  </a:cubicBezTo>
                  <a:cubicBezTo>
                    <a:pt x="1" y="154"/>
                    <a:pt x="1" y="72"/>
                    <a:pt x="42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7239600" y="1475750"/>
              <a:ext cx="8750" cy="6975"/>
            </a:xfrm>
            <a:custGeom>
              <a:avLst/>
              <a:gdLst/>
              <a:ahLst/>
              <a:cxnLst/>
              <a:rect l="l" t="t" r="r" b="b"/>
              <a:pathLst>
                <a:path w="350" h="279" fill="none" extrusionOk="0">
                  <a:moveTo>
                    <a:pt x="299" y="1"/>
                  </a:moveTo>
                  <a:cubicBezTo>
                    <a:pt x="350" y="73"/>
                    <a:pt x="329" y="175"/>
                    <a:pt x="268" y="227"/>
                  </a:cubicBezTo>
                  <a:cubicBezTo>
                    <a:pt x="196" y="278"/>
                    <a:pt x="93" y="268"/>
                    <a:pt x="42" y="196"/>
                  </a:cubicBezTo>
                  <a:cubicBezTo>
                    <a:pt x="1" y="145"/>
                    <a:pt x="1" y="62"/>
                    <a:pt x="42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7135125" y="1474225"/>
              <a:ext cx="41875" cy="13875"/>
            </a:xfrm>
            <a:custGeom>
              <a:avLst/>
              <a:gdLst/>
              <a:ahLst/>
              <a:cxnLst/>
              <a:rect l="l" t="t" r="r" b="b"/>
              <a:pathLst>
                <a:path w="1675" h="555" fill="none" extrusionOk="0">
                  <a:moveTo>
                    <a:pt x="1674" y="555"/>
                  </a:moveTo>
                  <a:cubicBezTo>
                    <a:pt x="1674" y="555"/>
                    <a:pt x="1674" y="483"/>
                    <a:pt x="1664" y="442"/>
                  </a:cubicBezTo>
                  <a:cubicBezTo>
                    <a:pt x="1654" y="390"/>
                    <a:pt x="1623" y="349"/>
                    <a:pt x="1603" y="308"/>
                  </a:cubicBezTo>
                  <a:cubicBezTo>
                    <a:pt x="1572" y="257"/>
                    <a:pt x="1541" y="206"/>
                    <a:pt x="1500" y="164"/>
                  </a:cubicBezTo>
                  <a:cubicBezTo>
                    <a:pt x="1459" y="134"/>
                    <a:pt x="1407" y="113"/>
                    <a:pt x="1356" y="93"/>
                  </a:cubicBezTo>
                  <a:cubicBezTo>
                    <a:pt x="1305" y="62"/>
                    <a:pt x="1253" y="31"/>
                    <a:pt x="1192" y="21"/>
                  </a:cubicBezTo>
                  <a:cubicBezTo>
                    <a:pt x="1120" y="0"/>
                    <a:pt x="1048" y="10"/>
                    <a:pt x="976" y="10"/>
                  </a:cubicBezTo>
                  <a:cubicBezTo>
                    <a:pt x="853" y="10"/>
                    <a:pt x="740" y="21"/>
                    <a:pt x="617" y="31"/>
                  </a:cubicBezTo>
                  <a:cubicBezTo>
                    <a:pt x="514" y="52"/>
                    <a:pt x="422" y="82"/>
                    <a:pt x="319" y="103"/>
                  </a:cubicBezTo>
                  <a:cubicBezTo>
                    <a:pt x="216" y="134"/>
                    <a:pt x="1" y="185"/>
                    <a:pt x="1" y="185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7144375" y="1476775"/>
              <a:ext cx="29275" cy="8750"/>
            </a:xfrm>
            <a:custGeom>
              <a:avLst/>
              <a:gdLst/>
              <a:ahLst/>
              <a:cxnLst/>
              <a:rect l="l" t="t" r="r" b="b"/>
              <a:pathLst>
                <a:path w="1171" h="350" fill="none" extrusionOk="0">
                  <a:moveTo>
                    <a:pt x="52" y="1"/>
                  </a:moveTo>
                  <a:cubicBezTo>
                    <a:pt x="52" y="1"/>
                    <a:pt x="11" y="21"/>
                    <a:pt x="0" y="42"/>
                  </a:cubicBezTo>
                  <a:cubicBezTo>
                    <a:pt x="0" y="62"/>
                    <a:pt x="11" y="83"/>
                    <a:pt x="21" y="93"/>
                  </a:cubicBezTo>
                  <a:cubicBezTo>
                    <a:pt x="62" y="134"/>
                    <a:pt x="124" y="155"/>
                    <a:pt x="185" y="175"/>
                  </a:cubicBezTo>
                  <a:cubicBezTo>
                    <a:pt x="267" y="216"/>
                    <a:pt x="350" y="247"/>
                    <a:pt x="432" y="278"/>
                  </a:cubicBezTo>
                  <a:cubicBezTo>
                    <a:pt x="565" y="309"/>
                    <a:pt x="699" y="319"/>
                    <a:pt x="842" y="329"/>
                  </a:cubicBezTo>
                  <a:cubicBezTo>
                    <a:pt x="904" y="340"/>
                    <a:pt x="955" y="350"/>
                    <a:pt x="1017" y="340"/>
                  </a:cubicBezTo>
                  <a:cubicBezTo>
                    <a:pt x="1048" y="340"/>
                    <a:pt x="1079" y="340"/>
                    <a:pt x="1099" y="329"/>
                  </a:cubicBezTo>
                  <a:cubicBezTo>
                    <a:pt x="1120" y="319"/>
                    <a:pt x="1130" y="299"/>
                    <a:pt x="1140" y="288"/>
                  </a:cubicBezTo>
                  <a:cubicBezTo>
                    <a:pt x="1161" y="258"/>
                    <a:pt x="1171" y="227"/>
                    <a:pt x="1171" y="206"/>
                  </a:cubicBezTo>
                  <a:cubicBezTo>
                    <a:pt x="1171" y="175"/>
                    <a:pt x="1140" y="114"/>
                    <a:pt x="1140" y="114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7153875" y="1474725"/>
              <a:ext cx="15925" cy="10050"/>
            </a:xfrm>
            <a:custGeom>
              <a:avLst/>
              <a:gdLst/>
              <a:ahLst/>
              <a:cxnLst/>
              <a:rect l="l" t="t" r="r" b="b"/>
              <a:pathLst>
                <a:path w="637" h="402" fill="none" extrusionOk="0">
                  <a:moveTo>
                    <a:pt x="637" y="83"/>
                  </a:moveTo>
                  <a:cubicBezTo>
                    <a:pt x="637" y="237"/>
                    <a:pt x="534" y="370"/>
                    <a:pt x="391" y="401"/>
                  </a:cubicBezTo>
                  <a:moveTo>
                    <a:pt x="175" y="381"/>
                  </a:moveTo>
                  <a:cubicBezTo>
                    <a:pt x="72" y="329"/>
                    <a:pt x="0" y="216"/>
                    <a:pt x="0" y="93"/>
                  </a:cubicBezTo>
                  <a:cubicBezTo>
                    <a:pt x="0" y="62"/>
                    <a:pt x="0" y="32"/>
                    <a:pt x="11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7156950" y="1474475"/>
              <a:ext cx="9000" cy="6950"/>
            </a:xfrm>
            <a:custGeom>
              <a:avLst/>
              <a:gdLst/>
              <a:ahLst/>
              <a:cxnLst/>
              <a:rect l="l" t="t" r="r" b="b"/>
              <a:pathLst>
                <a:path w="360" h="278" fill="none" extrusionOk="0">
                  <a:moveTo>
                    <a:pt x="298" y="0"/>
                  </a:moveTo>
                  <a:cubicBezTo>
                    <a:pt x="360" y="72"/>
                    <a:pt x="350" y="175"/>
                    <a:pt x="278" y="226"/>
                  </a:cubicBezTo>
                  <a:cubicBezTo>
                    <a:pt x="206" y="278"/>
                    <a:pt x="103" y="267"/>
                    <a:pt x="52" y="206"/>
                  </a:cubicBezTo>
                  <a:cubicBezTo>
                    <a:pt x="1" y="144"/>
                    <a:pt x="1" y="62"/>
                    <a:pt x="52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7221125" y="1445725"/>
              <a:ext cx="60100" cy="22875"/>
            </a:xfrm>
            <a:custGeom>
              <a:avLst/>
              <a:gdLst/>
              <a:ahLst/>
              <a:cxnLst/>
              <a:rect l="l" t="t" r="r" b="b"/>
              <a:pathLst>
                <a:path w="2404" h="915" fill="none" extrusionOk="0">
                  <a:moveTo>
                    <a:pt x="52" y="873"/>
                  </a:moveTo>
                  <a:cubicBezTo>
                    <a:pt x="155" y="914"/>
                    <a:pt x="237" y="750"/>
                    <a:pt x="339" y="709"/>
                  </a:cubicBezTo>
                  <a:cubicBezTo>
                    <a:pt x="483" y="647"/>
                    <a:pt x="637" y="627"/>
                    <a:pt x="791" y="616"/>
                  </a:cubicBezTo>
                  <a:cubicBezTo>
                    <a:pt x="925" y="596"/>
                    <a:pt x="1048" y="606"/>
                    <a:pt x="1181" y="616"/>
                  </a:cubicBezTo>
                  <a:cubicBezTo>
                    <a:pt x="1325" y="616"/>
                    <a:pt x="1479" y="627"/>
                    <a:pt x="1623" y="658"/>
                  </a:cubicBezTo>
                  <a:cubicBezTo>
                    <a:pt x="1787" y="699"/>
                    <a:pt x="1931" y="781"/>
                    <a:pt x="2095" y="812"/>
                  </a:cubicBezTo>
                  <a:cubicBezTo>
                    <a:pt x="2167" y="832"/>
                    <a:pt x="2280" y="894"/>
                    <a:pt x="2342" y="832"/>
                  </a:cubicBezTo>
                  <a:cubicBezTo>
                    <a:pt x="2403" y="781"/>
                    <a:pt x="2352" y="668"/>
                    <a:pt x="2342" y="586"/>
                  </a:cubicBezTo>
                  <a:cubicBezTo>
                    <a:pt x="2311" y="473"/>
                    <a:pt x="2280" y="360"/>
                    <a:pt x="2208" y="257"/>
                  </a:cubicBezTo>
                  <a:cubicBezTo>
                    <a:pt x="2157" y="175"/>
                    <a:pt x="2075" y="103"/>
                    <a:pt x="1982" y="62"/>
                  </a:cubicBezTo>
                  <a:cubicBezTo>
                    <a:pt x="1890" y="21"/>
                    <a:pt x="1777" y="41"/>
                    <a:pt x="1674" y="41"/>
                  </a:cubicBezTo>
                  <a:cubicBezTo>
                    <a:pt x="1510" y="31"/>
                    <a:pt x="1356" y="0"/>
                    <a:pt x="1202" y="11"/>
                  </a:cubicBezTo>
                  <a:cubicBezTo>
                    <a:pt x="1038" y="31"/>
                    <a:pt x="884" y="113"/>
                    <a:pt x="719" y="144"/>
                  </a:cubicBezTo>
                  <a:cubicBezTo>
                    <a:pt x="565" y="175"/>
                    <a:pt x="391" y="144"/>
                    <a:pt x="268" y="226"/>
                  </a:cubicBezTo>
                  <a:cubicBezTo>
                    <a:pt x="175" y="288"/>
                    <a:pt x="124" y="391"/>
                    <a:pt x="72" y="483"/>
                  </a:cubicBezTo>
                  <a:cubicBezTo>
                    <a:pt x="42" y="545"/>
                    <a:pt x="21" y="616"/>
                    <a:pt x="21" y="688"/>
                  </a:cubicBezTo>
                  <a:cubicBezTo>
                    <a:pt x="11" y="750"/>
                    <a:pt x="1" y="842"/>
                    <a:pt x="52" y="873"/>
                  </a:cubicBezTo>
                  <a:close/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125125" y="1444450"/>
              <a:ext cx="64700" cy="21825"/>
            </a:xfrm>
            <a:custGeom>
              <a:avLst/>
              <a:gdLst/>
              <a:ahLst/>
              <a:cxnLst/>
              <a:rect l="l" t="t" r="r" b="b"/>
              <a:pathLst>
                <a:path w="2588" h="873" fill="none" extrusionOk="0">
                  <a:moveTo>
                    <a:pt x="2516" y="842"/>
                  </a:moveTo>
                  <a:cubicBezTo>
                    <a:pt x="2588" y="719"/>
                    <a:pt x="2434" y="555"/>
                    <a:pt x="2331" y="442"/>
                  </a:cubicBezTo>
                  <a:cubicBezTo>
                    <a:pt x="2249" y="339"/>
                    <a:pt x="2116" y="298"/>
                    <a:pt x="1992" y="247"/>
                  </a:cubicBezTo>
                  <a:cubicBezTo>
                    <a:pt x="1859" y="175"/>
                    <a:pt x="1715" y="123"/>
                    <a:pt x="1561" y="82"/>
                  </a:cubicBezTo>
                  <a:cubicBezTo>
                    <a:pt x="1417" y="41"/>
                    <a:pt x="1263" y="21"/>
                    <a:pt x="1120" y="10"/>
                  </a:cubicBezTo>
                  <a:cubicBezTo>
                    <a:pt x="996" y="0"/>
                    <a:pt x="883" y="0"/>
                    <a:pt x="770" y="21"/>
                  </a:cubicBezTo>
                  <a:cubicBezTo>
                    <a:pt x="596" y="41"/>
                    <a:pt x="432" y="92"/>
                    <a:pt x="278" y="164"/>
                  </a:cubicBezTo>
                  <a:cubicBezTo>
                    <a:pt x="195" y="195"/>
                    <a:pt x="113" y="226"/>
                    <a:pt x="62" y="288"/>
                  </a:cubicBezTo>
                  <a:cubicBezTo>
                    <a:pt x="31" y="339"/>
                    <a:pt x="31" y="401"/>
                    <a:pt x="31" y="452"/>
                  </a:cubicBezTo>
                  <a:cubicBezTo>
                    <a:pt x="21" y="503"/>
                    <a:pt x="0" y="575"/>
                    <a:pt x="41" y="616"/>
                  </a:cubicBezTo>
                  <a:cubicBezTo>
                    <a:pt x="82" y="667"/>
                    <a:pt x="165" y="647"/>
                    <a:pt x="226" y="657"/>
                  </a:cubicBezTo>
                  <a:cubicBezTo>
                    <a:pt x="339" y="667"/>
                    <a:pt x="462" y="678"/>
                    <a:pt x="575" y="667"/>
                  </a:cubicBezTo>
                  <a:cubicBezTo>
                    <a:pt x="678" y="657"/>
                    <a:pt x="760" y="616"/>
                    <a:pt x="863" y="596"/>
                  </a:cubicBezTo>
                  <a:cubicBezTo>
                    <a:pt x="955" y="575"/>
                    <a:pt x="1058" y="555"/>
                    <a:pt x="1150" y="544"/>
                  </a:cubicBezTo>
                  <a:cubicBezTo>
                    <a:pt x="1263" y="534"/>
                    <a:pt x="1376" y="534"/>
                    <a:pt x="1479" y="544"/>
                  </a:cubicBezTo>
                  <a:cubicBezTo>
                    <a:pt x="1653" y="565"/>
                    <a:pt x="1818" y="616"/>
                    <a:pt x="1982" y="678"/>
                  </a:cubicBezTo>
                  <a:cubicBezTo>
                    <a:pt x="2054" y="698"/>
                    <a:pt x="2126" y="750"/>
                    <a:pt x="2198" y="780"/>
                  </a:cubicBezTo>
                  <a:cubicBezTo>
                    <a:pt x="2259" y="811"/>
                    <a:pt x="2321" y="842"/>
                    <a:pt x="2383" y="852"/>
                  </a:cubicBezTo>
                  <a:cubicBezTo>
                    <a:pt x="2424" y="863"/>
                    <a:pt x="2485" y="873"/>
                    <a:pt x="2516" y="842"/>
                  </a:cubicBezTo>
                  <a:close/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056075" y="1951675"/>
              <a:ext cx="32875" cy="29025"/>
            </a:xfrm>
            <a:custGeom>
              <a:avLst/>
              <a:gdLst/>
              <a:ahLst/>
              <a:cxnLst/>
              <a:rect l="l" t="t" r="r" b="b"/>
              <a:pathLst>
                <a:path w="1315" h="1161" fill="none" extrusionOk="0">
                  <a:moveTo>
                    <a:pt x="1191" y="298"/>
                  </a:moveTo>
                  <a:cubicBezTo>
                    <a:pt x="1315" y="535"/>
                    <a:pt x="1181" y="843"/>
                    <a:pt x="883" y="1007"/>
                  </a:cubicBezTo>
                  <a:cubicBezTo>
                    <a:pt x="586" y="1161"/>
                    <a:pt x="247" y="1099"/>
                    <a:pt x="123" y="873"/>
                  </a:cubicBezTo>
                  <a:cubicBezTo>
                    <a:pt x="0" y="637"/>
                    <a:pt x="134" y="319"/>
                    <a:pt x="431" y="165"/>
                  </a:cubicBezTo>
                  <a:cubicBezTo>
                    <a:pt x="729" y="1"/>
                    <a:pt x="1068" y="62"/>
                    <a:pt x="1191" y="298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065825" y="19640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fill="none" extrusionOk="0">
                  <a:moveTo>
                    <a:pt x="380" y="185"/>
                  </a:moveTo>
                  <a:cubicBezTo>
                    <a:pt x="380" y="298"/>
                    <a:pt x="298" y="380"/>
                    <a:pt x="196" y="380"/>
                  </a:cubicBezTo>
                  <a:cubicBezTo>
                    <a:pt x="83" y="380"/>
                    <a:pt x="0" y="298"/>
                    <a:pt x="0" y="185"/>
                  </a:cubicBezTo>
                  <a:cubicBezTo>
                    <a:pt x="0" y="83"/>
                    <a:pt x="83" y="1"/>
                    <a:pt x="196" y="1"/>
                  </a:cubicBezTo>
                  <a:cubicBezTo>
                    <a:pt x="298" y="1"/>
                    <a:pt x="380" y="83"/>
                    <a:pt x="380" y="185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314300" y="1951925"/>
              <a:ext cx="31875" cy="28275"/>
            </a:xfrm>
            <a:custGeom>
              <a:avLst/>
              <a:gdLst/>
              <a:ahLst/>
              <a:cxnLst/>
              <a:rect l="l" t="t" r="r" b="b"/>
              <a:pathLst>
                <a:path w="1275" h="1131" fill="none" extrusionOk="0">
                  <a:moveTo>
                    <a:pt x="1130" y="905"/>
                  </a:moveTo>
                  <a:cubicBezTo>
                    <a:pt x="997" y="1120"/>
                    <a:pt x="658" y="1130"/>
                    <a:pt x="381" y="946"/>
                  </a:cubicBezTo>
                  <a:cubicBezTo>
                    <a:pt x="104" y="751"/>
                    <a:pt x="1" y="432"/>
                    <a:pt x="145" y="227"/>
                  </a:cubicBezTo>
                  <a:cubicBezTo>
                    <a:pt x="278" y="22"/>
                    <a:pt x="617" y="1"/>
                    <a:pt x="894" y="196"/>
                  </a:cubicBezTo>
                  <a:cubicBezTo>
                    <a:pt x="1171" y="381"/>
                    <a:pt x="1274" y="699"/>
                    <a:pt x="1130" y="905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7326375" y="1963225"/>
              <a:ext cx="10550" cy="10550"/>
            </a:xfrm>
            <a:custGeom>
              <a:avLst/>
              <a:gdLst/>
              <a:ahLst/>
              <a:cxnLst/>
              <a:rect l="l" t="t" r="r" b="b"/>
              <a:pathLst>
                <a:path w="422" h="422" fill="none" extrusionOk="0">
                  <a:moveTo>
                    <a:pt x="421" y="216"/>
                  </a:moveTo>
                  <a:cubicBezTo>
                    <a:pt x="421" y="329"/>
                    <a:pt x="329" y="422"/>
                    <a:pt x="216" y="422"/>
                  </a:cubicBezTo>
                  <a:cubicBezTo>
                    <a:pt x="93" y="422"/>
                    <a:pt x="0" y="329"/>
                    <a:pt x="0" y="216"/>
                  </a:cubicBezTo>
                  <a:cubicBezTo>
                    <a:pt x="0" y="103"/>
                    <a:pt x="93" y="1"/>
                    <a:pt x="216" y="1"/>
                  </a:cubicBezTo>
                  <a:cubicBezTo>
                    <a:pt x="329" y="1"/>
                    <a:pt x="421" y="103"/>
                    <a:pt x="421" y="216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7191350" y="2275625"/>
              <a:ext cx="14150" cy="1075"/>
            </a:xfrm>
            <a:custGeom>
              <a:avLst/>
              <a:gdLst/>
              <a:ahLst/>
              <a:cxnLst/>
              <a:rect l="l" t="t" r="r" b="b"/>
              <a:pathLst>
                <a:path w="566" h="43" fill="none" extrusionOk="0">
                  <a:moveTo>
                    <a:pt x="0" y="42"/>
                  </a:moveTo>
                  <a:cubicBezTo>
                    <a:pt x="0" y="42"/>
                    <a:pt x="165" y="11"/>
                    <a:pt x="247" y="11"/>
                  </a:cubicBezTo>
                  <a:cubicBezTo>
                    <a:pt x="360" y="1"/>
                    <a:pt x="565" y="11"/>
                    <a:pt x="565" y="11"/>
                  </a:cubicBezTo>
                </a:path>
              </a:pathLst>
            </a:custGeom>
            <a:noFill/>
            <a:ln w="5650" cap="flat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B71E8A-DFF7-CADD-DFB7-E08C5F42FC8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6D58677-CB6F-F21E-41A2-1625887D1BD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09BB5-5FCB-6E3C-9AB9-FBD5C14BD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D497F-BEF3-170A-F9B9-1E84ACF00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52" name="Google Shape;152;p16"/>
          <p:cNvGrpSpPr/>
          <p:nvPr/>
        </p:nvGrpSpPr>
        <p:grpSpPr>
          <a:xfrm>
            <a:off x="2176750" y="509600"/>
            <a:ext cx="3591400" cy="4124300"/>
            <a:chOff x="1753250" y="500500"/>
            <a:chExt cx="3591400" cy="4124300"/>
          </a:xfrm>
        </p:grpSpPr>
        <p:sp>
          <p:nvSpPr>
            <p:cNvPr id="153" name="Google Shape;153;p16"/>
            <p:cNvSpPr/>
            <p:nvPr/>
          </p:nvSpPr>
          <p:spPr>
            <a:xfrm>
              <a:off x="4639525" y="500500"/>
              <a:ext cx="705125" cy="4124300"/>
            </a:xfrm>
            <a:custGeom>
              <a:avLst/>
              <a:gdLst/>
              <a:ahLst/>
              <a:cxnLst/>
              <a:rect l="l" t="t" r="r" b="b"/>
              <a:pathLst>
                <a:path w="28205" h="164972" extrusionOk="0">
                  <a:moveTo>
                    <a:pt x="3246" y="1"/>
                  </a:moveTo>
                  <a:cubicBezTo>
                    <a:pt x="866" y="10496"/>
                    <a:pt x="2741" y="21929"/>
                    <a:pt x="8079" y="31199"/>
                  </a:cubicBezTo>
                  <a:cubicBezTo>
                    <a:pt x="11037" y="36320"/>
                    <a:pt x="15004" y="40756"/>
                    <a:pt x="18358" y="45589"/>
                  </a:cubicBezTo>
                  <a:cubicBezTo>
                    <a:pt x="21713" y="50422"/>
                    <a:pt x="24129" y="55688"/>
                    <a:pt x="25428" y="61423"/>
                  </a:cubicBezTo>
                  <a:cubicBezTo>
                    <a:pt x="28024" y="72964"/>
                    <a:pt x="26149" y="85011"/>
                    <a:pt x="21352" y="95723"/>
                  </a:cubicBezTo>
                  <a:cubicBezTo>
                    <a:pt x="18972" y="101025"/>
                    <a:pt x="15906" y="105930"/>
                    <a:pt x="12407" y="110582"/>
                  </a:cubicBezTo>
                  <a:cubicBezTo>
                    <a:pt x="9125" y="114910"/>
                    <a:pt x="5519" y="119094"/>
                    <a:pt x="3066" y="123999"/>
                  </a:cubicBezTo>
                  <a:cubicBezTo>
                    <a:pt x="1840" y="126452"/>
                    <a:pt x="938" y="129013"/>
                    <a:pt x="505" y="131718"/>
                  </a:cubicBezTo>
                  <a:cubicBezTo>
                    <a:pt x="0" y="134711"/>
                    <a:pt x="0" y="137777"/>
                    <a:pt x="0" y="140843"/>
                  </a:cubicBezTo>
                  <a:cubicBezTo>
                    <a:pt x="36" y="147407"/>
                    <a:pt x="145" y="153971"/>
                    <a:pt x="361" y="160535"/>
                  </a:cubicBezTo>
                  <a:cubicBezTo>
                    <a:pt x="433" y="162014"/>
                    <a:pt x="469" y="163493"/>
                    <a:pt x="541" y="164972"/>
                  </a:cubicBezTo>
                  <a:lnTo>
                    <a:pt x="1154" y="164972"/>
                  </a:lnTo>
                  <a:cubicBezTo>
                    <a:pt x="902" y="158552"/>
                    <a:pt x="722" y="152168"/>
                    <a:pt x="649" y="145748"/>
                  </a:cubicBezTo>
                  <a:cubicBezTo>
                    <a:pt x="577" y="139580"/>
                    <a:pt x="145" y="133088"/>
                    <a:pt x="2345" y="127173"/>
                  </a:cubicBezTo>
                  <a:cubicBezTo>
                    <a:pt x="4256" y="122016"/>
                    <a:pt x="7755" y="117579"/>
                    <a:pt x="11073" y="113287"/>
                  </a:cubicBezTo>
                  <a:cubicBezTo>
                    <a:pt x="14571" y="108743"/>
                    <a:pt x="17817" y="104126"/>
                    <a:pt x="20414" y="99005"/>
                  </a:cubicBezTo>
                  <a:cubicBezTo>
                    <a:pt x="25572" y="88906"/>
                    <a:pt x="28205" y="77473"/>
                    <a:pt x="26834" y="66148"/>
                  </a:cubicBezTo>
                  <a:cubicBezTo>
                    <a:pt x="26149" y="60593"/>
                    <a:pt x="24526" y="55183"/>
                    <a:pt x="21893" y="50278"/>
                  </a:cubicBezTo>
                  <a:cubicBezTo>
                    <a:pt x="19116" y="45084"/>
                    <a:pt x="15221" y="40684"/>
                    <a:pt x="11794" y="35959"/>
                  </a:cubicBezTo>
                  <a:cubicBezTo>
                    <a:pt x="8368" y="31271"/>
                    <a:pt x="5735" y="26185"/>
                    <a:pt x="4220" y="20595"/>
                  </a:cubicBezTo>
                  <a:cubicBezTo>
                    <a:pt x="2741" y="15077"/>
                    <a:pt x="2272" y="9234"/>
                    <a:pt x="2994" y="3571"/>
                  </a:cubicBezTo>
                  <a:cubicBezTo>
                    <a:pt x="3138" y="2381"/>
                    <a:pt x="3318" y="1191"/>
                    <a:pt x="3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768575" y="500500"/>
              <a:ext cx="3571575" cy="4124300"/>
            </a:xfrm>
            <a:custGeom>
              <a:avLst/>
              <a:gdLst/>
              <a:ahLst/>
              <a:cxnLst/>
              <a:rect l="l" t="t" r="r" b="b"/>
              <a:pathLst>
                <a:path w="142863" h="164972" extrusionOk="0">
                  <a:moveTo>
                    <a:pt x="15726" y="1"/>
                  </a:moveTo>
                  <a:cubicBezTo>
                    <a:pt x="15726" y="3752"/>
                    <a:pt x="15726" y="7466"/>
                    <a:pt x="15834" y="11181"/>
                  </a:cubicBezTo>
                  <a:cubicBezTo>
                    <a:pt x="15942" y="15293"/>
                    <a:pt x="16159" y="19369"/>
                    <a:pt x="16483" y="23480"/>
                  </a:cubicBezTo>
                  <a:cubicBezTo>
                    <a:pt x="16808" y="27556"/>
                    <a:pt x="17313" y="31631"/>
                    <a:pt x="17746" y="35707"/>
                  </a:cubicBezTo>
                  <a:cubicBezTo>
                    <a:pt x="17890" y="37041"/>
                    <a:pt x="18034" y="38376"/>
                    <a:pt x="18142" y="39710"/>
                  </a:cubicBezTo>
                  <a:cubicBezTo>
                    <a:pt x="18142" y="39710"/>
                    <a:pt x="18142" y="39747"/>
                    <a:pt x="18142" y="39783"/>
                  </a:cubicBezTo>
                  <a:cubicBezTo>
                    <a:pt x="18142" y="39891"/>
                    <a:pt x="18142" y="39999"/>
                    <a:pt x="18178" y="40107"/>
                  </a:cubicBezTo>
                  <a:cubicBezTo>
                    <a:pt x="18214" y="40684"/>
                    <a:pt x="18251" y="41297"/>
                    <a:pt x="18251" y="41911"/>
                  </a:cubicBezTo>
                  <a:cubicBezTo>
                    <a:pt x="18359" y="43930"/>
                    <a:pt x="18359" y="45914"/>
                    <a:pt x="18323" y="47934"/>
                  </a:cubicBezTo>
                  <a:cubicBezTo>
                    <a:pt x="18323" y="48619"/>
                    <a:pt x="18323" y="49340"/>
                    <a:pt x="18323" y="50026"/>
                  </a:cubicBezTo>
                  <a:cubicBezTo>
                    <a:pt x="18395" y="52695"/>
                    <a:pt x="18467" y="55364"/>
                    <a:pt x="18611" y="58069"/>
                  </a:cubicBezTo>
                  <a:cubicBezTo>
                    <a:pt x="18683" y="58754"/>
                    <a:pt x="18755" y="59475"/>
                    <a:pt x="18792" y="60197"/>
                  </a:cubicBezTo>
                  <a:cubicBezTo>
                    <a:pt x="18792" y="60269"/>
                    <a:pt x="18755" y="60305"/>
                    <a:pt x="18719" y="60341"/>
                  </a:cubicBezTo>
                  <a:cubicBezTo>
                    <a:pt x="18828" y="62469"/>
                    <a:pt x="18936" y="64633"/>
                    <a:pt x="19080" y="66797"/>
                  </a:cubicBezTo>
                  <a:cubicBezTo>
                    <a:pt x="19224" y="68781"/>
                    <a:pt x="19405" y="70764"/>
                    <a:pt x="19585" y="72748"/>
                  </a:cubicBezTo>
                  <a:cubicBezTo>
                    <a:pt x="19729" y="74732"/>
                    <a:pt x="19982" y="76715"/>
                    <a:pt x="20054" y="78663"/>
                  </a:cubicBezTo>
                  <a:cubicBezTo>
                    <a:pt x="20162" y="81909"/>
                    <a:pt x="19549" y="84975"/>
                    <a:pt x="18106" y="87896"/>
                  </a:cubicBezTo>
                  <a:cubicBezTo>
                    <a:pt x="15437" y="93270"/>
                    <a:pt x="10893" y="97418"/>
                    <a:pt x="7755" y="102503"/>
                  </a:cubicBezTo>
                  <a:cubicBezTo>
                    <a:pt x="4040" y="108599"/>
                    <a:pt x="3355" y="115704"/>
                    <a:pt x="3679" y="122701"/>
                  </a:cubicBezTo>
                  <a:cubicBezTo>
                    <a:pt x="3752" y="124468"/>
                    <a:pt x="3968" y="126235"/>
                    <a:pt x="4040" y="128003"/>
                  </a:cubicBezTo>
                  <a:cubicBezTo>
                    <a:pt x="4112" y="129770"/>
                    <a:pt x="3896" y="131429"/>
                    <a:pt x="2886" y="132908"/>
                  </a:cubicBezTo>
                  <a:cubicBezTo>
                    <a:pt x="2417" y="133593"/>
                    <a:pt x="1876" y="134242"/>
                    <a:pt x="1407" y="134928"/>
                  </a:cubicBezTo>
                  <a:cubicBezTo>
                    <a:pt x="938" y="135649"/>
                    <a:pt x="578" y="136442"/>
                    <a:pt x="361" y="137272"/>
                  </a:cubicBezTo>
                  <a:cubicBezTo>
                    <a:pt x="37" y="138498"/>
                    <a:pt x="1" y="139761"/>
                    <a:pt x="253" y="140987"/>
                  </a:cubicBezTo>
                  <a:cubicBezTo>
                    <a:pt x="397" y="141348"/>
                    <a:pt x="469" y="141708"/>
                    <a:pt x="578" y="142069"/>
                  </a:cubicBezTo>
                  <a:cubicBezTo>
                    <a:pt x="614" y="142141"/>
                    <a:pt x="614" y="142213"/>
                    <a:pt x="650" y="142249"/>
                  </a:cubicBezTo>
                  <a:cubicBezTo>
                    <a:pt x="650" y="142285"/>
                    <a:pt x="686" y="142357"/>
                    <a:pt x="650" y="142394"/>
                  </a:cubicBezTo>
                  <a:cubicBezTo>
                    <a:pt x="686" y="142430"/>
                    <a:pt x="686" y="142466"/>
                    <a:pt x="686" y="142502"/>
                  </a:cubicBezTo>
                  <a:cubicBezTo>
                    <a:pt x="1047" y="143800"/>
                    <a:pt x="1299" y="145135"/>
                    <a:pt x="1660" y="146397"/>
                  </a:cubicBezTo>
                  <a:cubicBezTo>
                    <a:pt x="1984" y="147587"/>
                    <a:pt x="2381" y="148741"/>
                    <a:pt x="2922" y="149823"/>
                  </a:cubicBezTo>
                  <a:cubicBezTo>
                    <a:pt x="3932" y="151843"/>
                    <a:pt x="5411" y="153683"/>
                    <a:pt x="7503" y="154620"/>
                  </a:cubicBezTo>
                  <a:cubicBezTo>
                    <a:pt x="8398" y="155036"/>
                    <a:pt x="9379" y="155282"/>
                    <a:pt x="10369" y="155282"/>
                  </a:cubicBezTo>
                  <a:cubicBezTo>
                    <a:pt x="10495" y="155282"/>
                    <a:pt x="10622" y="155278"/>
                    <a:pt x="10749" y="155270"/>
                  </a:cubicBezTo>
                  <a:cubicBezTo>
                    <a:pt x="11795" y="155197"/>
                    <a:pt x="12804" y="154801"/>
                    <a:pt x="13670" y="154188"/>
                  </a:cubicBezTo>
                  <a:cubicBezTo>
                    <a:pt x="15582" y="152817"/>
                    <a:pt x="16591" y="150581"/>
                    <a:pt x="17132" y="148345"/>
                  </a:cubicBezTo>
                  <a:cubicBezTo>
                    <a:pt x="17421" y="147082"/>
                    <a:pt x="17565" y="145784"/>
                    <a:pt x="17710" y="144522"/>
                  </a:cubicBezTo>
                  <a:cubicBezTo>
                    <a:pt x="17854" y="143151"/>
                    <a:pt x="17926" y="141744"/>
                    <a:pt x="17926" y="140374"/>
                  </a:cubicBezTo>
                  <a:cubicBezTo>
                    <a:pt x="17926" y="139725"/>
                    <a:pt x="17962" y="139039"/>
                    <a:pt x="17890" y="138390"/>
                  </a:cubicBezTo>
                  <a:cubicBezTo>
                    <a:pt x="17854" y="138029"/>
                    <a:pt x="17782" y="137705"/>
                    <a:pt x="17673" y="137416"/>
                  </a:cubicBezTo>
                  <a:cubicBezTo>
                    <a:pt x="17565" y="137128"/>
                    <a:pt x="17421" y="136875"/>
                    <a:pt x="17277" y="136623"/>
                  </a:cubicBezTo>
                  <a:cubicBezTo>
                    <a:pt x="16952" y="136082"/>
                    <a:pt x="16772" y="135577"/>
                    <a:pt x="16736" y="134964"/>
                  </a:cubicBezTo>
                  <a:cubicBezTo>
                    <a:pt x="16700" y="134315"/>
                    <a:pt x="16808" y="133701"/>
                    <a:pt x="16916" y="133088"/>
                  </a:cubicBezTo>
                  <a:cubicBezTo>
                    <a:pt x="17818" y="128291"/>
                    <a:pt x="18936" y="123422"/>
                    <a:pt x="21208" y="119094"/>
                  </a:cubicBezTo>
                  <a:cubicBezTo>
                    <a:pt x="21749" y="118012"/>
                    <a:pt x="22362" y="117002"/>
                    <a:pt x="23084" y="116065"/>
                  </a:cubicBezTo>
                  <a:cubicBezTo>
                    <a:pt x="23733" y="115199"/>
                    <a:pt x="24526" y="114442"/>
                    <a:pt x="25500" y="114045"/>
                  </a:cubicBezTo>
                  <a:cubicBezTo>
                    <a:pt x="25889" y="113905"/>
                    <a:pt x="26291" y="113832"/>
                    <a:pt x="26690" y="113832"/>
                  </a:cubicBezTo>
                  <a:cubicBezTo>
                    <a:pt x="27215" y="113832"/>
                    <a:pt x="27733" y="113959"/>
                    <a:pt x="28205" y="114225"/>
                  </a:cubicBezTo>
                  <a:cubicBezTo>
                    <a:pt x="28710" y="114550"/>
                    <a:pt x="29143" y="114983"/>
                    <a:pt x="29323" y="115560"/>
                  </a:cubicBezTo>
                  <a:cubicBezTo>
                    <a:pt x="29467" y="115992"/>
                    <a:pt x="29576" y="116461"/>
                    <a:pt x="29684" y="116858"/>
                  </a:cubicBezTo>
                  <a:cubicBezTo>
                    <a:pt x="29936" y="117940"/>
                    <a:pt x="30153" y="118986"/>
                    <a:pt x="30297" y="120068"/>
                  </a:cubicBezTo>
                  <a:cubicBezTo>
                    <a:pt x="30658" y="122160"/>
                    <a:pt x="30946" y="124324"/>
                    <a:pt x="30658" y="126452"/>
                  </a:cubicBezTo>
                  <a:cubicBezTo>
                    <a:pt x="30369" y="128436"/>
                    <a:pt x="29467" y="130275"/>
                    <a:pt x="28566" y="132042"/>
                  </a:cubicBezTo>
                  <a:cubicBezTo>
                    <a:pt x="27628" y="133918"/>
                    <a:pt x="26762" y="135793"/>
                    <a:pt x="26149" y="137777"/>
                  </a:cubicBezTo>
                  <a:cubicBezTo>
                    <a:pt x="24995" y="141528"/>
                    <a:pt x="24490" y="145604"/>
                    <a:pt x="24995" y="149499"/>
                  </a:cubicBezTo>
                  <a:cubicBezTo>
                    <a:pt x="25464" y="153105"/>
                    <a:pt x="26907" y="156640"/>
                    <a:pt x="29684" y="159057"/>
                  </a:cubicBezTo>
                  <a:cubicBezTo>
                    <a:pt x="31648" y="160716"/>
                    <a:pt x="34163" y="161782"/>
                    <a:pt x="36709" y="161782"/>
                  </a:cubicBezTo>
                  <a:cubicBezTo>
                    <a:pt x="37483" y="161782"/>
                    <a:pt x="38260" y="161683"/>
                    <a:pt x="39025" y="161473"/>
                  </a:cubicBezTo>
                  <a:cubicBezTo>
                    <a:pt x="39059" y="161462"/>
                    <a:pt x="39090" y="161457"/>
                    <a:pt x="39120" y="161457"/>
                  </a:cubicBezTo>
                  <a:cubicBezTo>
                    <a:pt x="39282" y="161457"/>
                    <a:pt x="39380" y="161609"/>
                    <a:pt x="39350" y="161762"/>
                  </a:cubicBezTo>
                  <a:cubicBezTo>
                    <a:pt x="39025" y="163385"/>
                    <a:pt x="38845" y="163565"/>
                    <a:pt x="38917" y="164972"/>
                  </a:cubicBezTo>
                  <a:lnTo>
                    <a:pt x="115379" y="164972"/>
                  </a:lnTo>
                  <a:cubicBezTo>
                    <a:pt x="115307" y="163493"/>
                    <a:pt x="115271" y="162014"/>
                    <a:pt x="115199" y="160535"/>
                  </a:cubicBezTo>
                  <a:cubicBezTo>
                    <a:pt x="114983" y="153971"/>
                    <a:pt x="114874" y="147407"/>
                    <a:pt x="114838" y="140843"/>
                  </a:cubicBezTo>
                  <a:cubicBezTo>
                    <a:pt x="114838" y="137777"/>
                    <a:pt x="114838" y="134711"/>
                    <a:pt x="115343" y="131718"/>
                  </a:cubicBezTo>
                  <a:cubicBezTo>
                    <a:pt x="115776" y="129013"/>
                    <a:pt x="116678" y="126452"/>
                    <a:pt x="117904" y="123999"/>
                  </a:cubicBezTo>
                  <a:cubicBezTo>
                    <a:pt x="120357" y="119094"/>
                    <a:pt x="123963" y="114910"/>
                    <a:pt x="127245" y="110582"/>
                  </a:cubicBezTo>
                  <a:cubicBezTo>
                    <a:pt x="130744" y="105930"/>
                    <a:pt x="133810" y="101025"/>
                    <a:pt x="136190" y="95723"/>
                  </a:cubicBezTo>
                  <a:cubicBezTo>
                    <a:pt x="140987" y="85011"/>
                    <a:pt x="142862" y="72964"/>
                    <a:pt x="140266" y="61423"/>
                  </a:cubicBezTo>
                  <a:cubicBezTo>
                    <a:pt x="138967" y="55688"/>
                    <a:pt x="136551" y="50422"/>
                    <a:pt x="133196" y="45589"/>
                  </a:cubicBezTo>
                  <a:cubicBezTo>
                    <a:pt x="129842" y="40756"/>
                    <a:pt x="125875" y="36320"/>
                    <a:pt x="122917" y="31199"/>
                  </a:cubicBezTo>
                  <a:cubicBezTo>
                    <a:pt x="117579" y="21929"/>
                    <a:pt x="115704" y="10496"/>
                    <a:pt x="118084" y="1"/>
                  </a:cubicBezTo>
                  <a:close/>
                </a:path>
              </a:pathLst>
            </a:custGeom>
            <a:solidFill>
              <a:srgbClr val="EAA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766775" y="3346275"/>
              <a:ext cx="734900" cy="1049475"/>
            </a:xfrm>
            <a:custGeom>
              <a:avLst/>
              <a:gdLst/>
              <a:ahLst/>
              <a:cxnLst/>
              <a:rect l="l" t="t" r="r" b="b"/>
              <a:pathLst>
                <a:path w="29396" h="41979" extrusionOk="0">
                  <a:moveTo>
                    <a:pt x="26762" y="1"/>
                  </a:moveTo>
                  <a:cubicBezTo>
                    <a:pt x="26363" y="1"/>
                    <a:pt x="25961" y="74"/>
                    <a:pt x="25572" y="214"/>
                  </a:cubicBezTo>
                  <a:cubicBezTo>
                    <a:pt x="24598" y="611"/>
                    <a:pt x="23805" y="1368"/>
                    <a:pt x="23156" y="2234"/>
                  </a:cubicBezTo>
                  <a:cubicBezTo>
                    <a:pt x="22434" y="3171"/>
                    <a:pt x="21821" y="4181"/>
                    <a:pt x="21280" y="5263"/>
                  </a:cubicBezTo>
                  <a:cubicBezTo>
                    <a:pt x="19008" y="9591"/>
                    <a:pt x="17890" y="14460"/>
                    <a:pt x="16988" y="19257"/>
                  </a:cubicBezTo>
                  <a:cubicBezTo>
                    <a:pt x="16880" y="19870"/>
                    <a:pt x="16772" y="20484"/>
                    <a:pt x="16808" y="21133"/>
                  </a:cubicBezTo>
                  <a:cubicBezTo>
                    <a:pt x="16844" y="21746"/>
                    <a:pt x="17024" y="22251"/>
                    <a:pt x="17349" y="22792"/>
                  </a:cubicBezTo>
                  <a:cubicBezTo>
                    <a:pt x="17493" y="23044"/>
                    <a:pt x="17637" y="23297"/>
                    <a:pt x="17745" y="23585"/>
                  </a:cubicBezTo>
                  <a:cubicBezTo>
                    <a:pt x="17854" y="23874"/>
                    <a:pt x="17926" y="24198"/>
                    <a:pt x="17962" y="24559"/>
                  </a:cubicBezTo>
                  <a:cubicBezTo>
                    <a:pt x="18034" y="25208"/>
                    <a:pt x="17998" y="25894"/>
                    <a:pt x="17998" y="26543"/>
                  </a:cubicBezTo>
                  <a:cubicBezTo>
                    <a:pt x="17998" y="27913"/>
                    <a:pt x="17926" y="29320"/>
                    <a:pt x="17782" y="30691"/>
                  </a:cubicBezTo>
                  <a:cubicBezTo>
                    <a:pt x="17637" y="31953"/>
                    <a:pt x="17493" y="33251"/>
                    <a:pt x="17204" y="34514"/>
                  </a:cubicBezTo>
                  <a:cubicBezTo>
                    <a:pt x="16663" y="36750"/>
                    <a:pt x="15654" y="38986"/>
                    <a:pt x="13742" y="40357"/>
                  </a:cubicBezTo>
                  <a:cubicBezTo>
                    <a:pt x="12876" y="40970"/>
                    <a:pt x="11867" y="41366"/>
                    <a:pt x="10821" y="41439"/>
                  </a:cubicBezTo>
                  <a:cubicBezTo>
                    <a:pt x="10694" y="41447"/>
                    <a:pt x="10567" y="41451"/>
                    <a:pt x="10441" y="41451"/>
                  </a:cubicBezTo>
                  <a:cubicBezTo>
                    <a:pt x="9451" y="41451"/>
                    <a:pt x="8470" y="41205"/>
                    <a:pt x="7575" y="40789"/>
                  </a:cubicBezTo>
                  <a:cubicBezTo>
                    <a:pt x="5483" y="39852"/>
                    <a:pt x="4004" y="38012"/>
                    <a:pt x="2994" y="35992"/>
                  </a:cubicBezTo>
                  <a:cubicBezTo>
                    <a:pt x="2453" y="34910"/>
                    <a:pt x="2056" y="33756"/>
                    <a:pt x="1732" y="32566"/>
                  </a:cubicBezTo>
                  <a:cubicBezTo>
                    <a:pt x="1371" y="31304"/>
                    <a:pt x="830" y="29969"/>
                    <a:pt x="469" y="28671"/>
                  </a:cubicBezTo>
                  <a:lnTo>
                    <a:pt x="0" y="28671"/>
                  </a:lnTo>
                  <a:cubicBezTo>
                    <a:pt x="397" y="30691"/>
                    <a:pt x="1119" y="32674"/>
                    <a:pt x="1840" y="34586"/>
                  </a:cubicBezTo>
                  <a:cubicBezTo>
                    <a:pt x="2633" y="36714"/>
                    <a:pt x="3788" y="38770"/>
                    <a:pt x="5591" y="40212"/>
                  </a:cubicBezTo>
                  <a:cubicBezTo>
                    <a:pt x="6964" y="41300"/>
                    <a:pt x="8701" y="41978"/>
                    <a:pt x="10441" y="41978"/>
                  </a:cubicBezTo>
                  <a:cubicBezTo>
                    <a:pt x="10894" y="41978"/>
                    <a:pt x="11347" y="41932"/>
                    <a:pt x="11794" y="41835"/>
                  </a:cubicBezTo>
                  <a:cubicBezTo>
                    <a:pt x="13922" y="41366"/>
                    <a:pt x="15581" y="39707"/>
                    <a:pt x="16555" y="37832"/>
                  </a:cubicBezTo>
                  <a:cubicBezTo>
                    <a:pt x="17745" y="35560"/>
                    <a:pt x="18070" y="32963"/>
                    <a:pt x="18323" y="30438"/>
                  </a:cubicBezTo>
                  <a:cubicBezTo>
                    <a:pt x="18431" y="29067"/>
                    <a:pt x="18503" y="27697"/>
                    <a:pt x="18503" y="26290"/>
                  </a:cubicBezTo>
                  <a:cubicBezTo>
                    <a:pt x="18539" y="25677"/>
                    <a:pt x="18539" y="25028"/>
                    <a:pt x="18467" y="24379"/>
                  </a:cubicBezTo>
                  <a:cubicBezTo>
                    <a:pt x="18359" y="23766"/>
                    <a:pt x="18142" y="23225"/>
                    <a:pt x="17854" y="22648"/>
                  </a:cubicBezTo>
                  <a:cubicBezTo>
                    <a:pt x="17529" y="22107"/>
                    <a:pt x="17313" y="21566"/>
                    <a:pt x="17313" y="20916"/>
                  </a:cubicBezTo>
                  <a:cubicBezTo>
                    <a:pt x="17313" y="20267"/>
                    <a:pt x="17457" y="19654"/>
                    <a:pt x="17565" y="19005"/>
                  </a:cubicBezTo>
                  <a:cubicBezTo>
                    <a:pt x="17782" y="17815"/>
                    <a:pt x="18034" y="16624"/>
                    <a:pt x="18286" y="15470"/>
                  </a:cubicBezTo>
                  <a:cubicBezTo>
                    <a:pt x="18827" y="13090"/>
                    <a:pt x="19477" y="10709"/>
                    <a:pt x="20378" y="8437"/>
                  </a:cubicBezTo>
                  <a:cubicBezTo>
                    <a:pt x="20847" y="7319"/>
                    <a:pt x="21352" y="6201"/>
                    <a:pt x="21929" y="5119"/>
                  </a:cubicBezTo>
                  <a:cubicBezTo>
                    <a:pt x="22470" y="4109"/>
                    <a:pt x="23083" y="3063"/>
                    <a:pt x="23841" y="2161"/>
                  </a:cubicBezTo>
                  <a:cubicBezTo>
                    <a:pt x="24526" y="1404"/>
                    <a:pt x="25356" y="683"/>
                    <a:pt x="26402" y="502"/>
                  </a:cubicBezTo>
                  <a:cubicBezTo>
                    <a:pt x="26530" y="481"/>
                    <a:pt x="26660" y="471"/>
                    <a:pt x="26790" y="471"/>
                  </a:cubicBezTo>
                  <a:cubicBezTo>
                    <a:pt x="27537" y="471"/>
                    <a:pt x="28291" y="810"/>
                    <a:pt x="28782" y="1332"/>
                  </a:cubicBezTo>
                  <a:cubicBezTo>
                    <a:pt x="28818" y="1368"/>
                    <a:pt x="28818" y="1404"/>
                    <a:pt x="28854" y="1440"/>
                  </a:cubicBezTo>
                  <a:cubicBezTo>
                    <a:pt x="28926" y="1584"/>
                    <a:pt x="28962" y="1693"/>
                    <a:pt x="28998" y="1837"/>
                  </a:cubicBezTo>
                  <a:lnTo>
                    <a:pt x="29395" y="1729"/>
                  </a:lnTo>
                  <a:cubicBezTo>
                    <a:pt x="29215" y="1152"/>
                    <a:pt x="28782" y="719"/>
                    <a:pt x="28277" y="394"/>
                  </a:cubicBezTo>
                  <a:cubicBezTo>
                    <a:pt x="27805" y="128"/>
                    <a:pt x="27287" y="1"/>
                    <a:pt x="26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753250" y="500500"/>
              <a:ext cx="999850" cy="4124300"/>
            </a:xfrm>
            <a:custGeom>
              <a:avLst/>
              <a:gdLst/>
              <a:ahLst/>
              <a:cxnLst/>
              <a:rect l="l" t="t" r="r" b="b"/>
              <a:pathLst>
                <a:path w="39994" h="164972" extrusionOk="0">
                  <a:moveTo>
                    <a:pt x="16086" y="1"/>
                  </a:moveTo>
                  <a:cubicBezTo>
                    <a:pt x="15762" y="7394"/>
                    <a:pt x="15978" y="14752"/>
                    <a:pt x="16519" y="22110"/>
                  </a:cubicBezTo>
                  <a:cubicBezTo>
                    <a:pt x="16808" y="26221"/>
                    <a:pt x="17277" y="30297"/>
                    <a:pt x="17745" y="34373"/>
                  </a:cubicBezTo>
                  <a:cubicBezTo>
                    <a:pt x="17962" y="36428"/>
                    <a:pt x="18214" y="38484"/>
                    <a:pt x="18323" y="40540"/>
                  </a:cubicBezTo>
                  <a:cubicBezTo>
                    <a:pt x="18467" y="42560"/>
                    <a:pt x="18503" y="44580"/>
                    <a:pt x="18503" y="46563"/>
                  </a:cubicBezTo>
                  <a:cubicBezTo>
                    <a:pt x="18467" y="48871"/>
                    <a:pt x="18431" y="51180"/>
                    <a:pt x="18503" y="53488"/>
                  </a:cubicBezTo>
                  <a:cubicBezTo>
                    <a:pt x="18503" y="54606"/>
                    <a:pt x="18575" y="55760"/>
                    <a:pt x="18647" y="56914"/>
                  </a:cubicBezTo>
                  <a:cubicBezTo>
                    <a:pt x="18683" y="57347"/>
                    <a:pt x="18719" y="57816"/>
                    <a:pt x="18755" y="58285"/>
                  </a:cubicBezTo>
                  <a:cubicBezTo>
                    <a:pt x="18827" y="60161"/>
                    <a:pt x="18936" y="62072"/>
                    <a:pt x="19044" y="63948"/>
                  </a:cubicBezTo>
                  <a:cubicBezTo>
                    <a:pt x="19296" y="67915"/>
                    <a:pt x="19621" y="71918"/>
                    <a:pt x="19982" y="75886"/>
                  </a:cubicBezTo>
                  <a:cubicBezTo>
                    <a:pt x="20126" y="77833"/>
                    <a:pt x="20270" y="79817"/>
                    <a:pt x="20054" y="81765"/>
                  </a:cubicBezTo>
                  <a:cubicBezTo>
                    <a:pt x="19873" y="83316"/>
                    <a:pt x="19441" y="84866"/>
                    <a:pt x="18827" y="86309"/>
                  </a:cubicBezTo>
                  <a:cubicBezTo>
                    <a:pt x="16519" y="91864"/>
                    <a:pt x="11975" y="96083"/>
                    <a:pt x="8657" y="101025"/>
                  </a:cubicBezTo>
                  <a:cubicBezTo>
                    <a:pt x="6817" y="103730"/>
                    <a:pt x="5483" y="106687"/>
                    <a:pt x="4689" y="109897"/>
                  </a:cubicBezTo>
                  <a:cubicBezTo>
                    <a:pt x="3860" y="113287"/>
                    <a:pt x="3607" y="116822"/>
                    <a:pt x="3643" y="120320"/>
                  </a:cubicBezTo>
                  <a:cubicBezTo>
                    <a:pt x="3679" y="122124"/>
                    <a:pt x="3787" y="123891"/>
                    <a:pt x="3896" y="125658"/>
                  </a:cubicBezTo>
                  <a:cubicBezTo>
                    <a:pt x="4040" y="127462"/>
                    <a:pt x="4365" y="129409"/>
                    <a:pt x="3787" y="131141"/>
                  </a:cubicBezTo>
                  <a:cubicBezTo>
                    <a:pt x="3246" y="132800"/>
                    <a:pt x="1804" y="133954"/>
                    <a:pt x="1010" y="135505"/>
                  </a:cubicBezTo>
                  <a:cubicBezTo>
                    <a:pt x="325" y="136911"/>
                    <a:pt x="0" y="138498"/>
                    <a:pt x="145" y="140085"/>
                  </a:cubicBezTo>
                  <a:cubicBezTo>
                    <a:pt x="253" y="140879"/>
                    <a:pt x="433" y="142141"/>
                    <a:pt x="614" y="142971"/>
                  </a:cubicBezTo>
                  <a:cubicBezTo>
                    <a:pt x="616" y="142973"/>
                    <a:pt x="618" y="142974"/>
                    <a:pt x="621" y="142974"/>
                  </a:cubicBezTo>
                  <a:cubicBezTo>
                    <a:pt x="652" y="142974"/>
                    <a:pt x="683" y="142787"/>
                    <a:pt x="715" y="142787"/>
                  </a:cubicBezTo>
                  <a:cubicBezTo>
                    <a:pt x="717" y="142787"/>
                    <a:pt x="719" y="142788"/>
                    <a:pt x="722" y="142790"/>
                  </a:cubicBezTo>
                  <a:lnTo>
                    <a:pt x="1227" y="142790"/>
                  </a:lnTo>
                  <a:cubicBezTo>
                    <a:pt x="1191" y="142754"/>
                    <a:pt x="1299" y="142430"/>
                    <a:pt x="1263" y="142394"/>
                  </a:cubicBezTo>
                  <a:cubicBezTo>
                    <a:pt x="1299" y="142357"/>
                    <a:pt x="1263" y="142285"/>
                    <a:pt x="1263" y="142249"/>
                  </a:cubicBezTo>
                  <a:cubicBezTo>
                    <a:pt x="1227" y="142213"/>
                    <a:pt x="1227" y="142141"/>
                    <a:pt x="1191" y="142069"/>
                  </a:cubicBezTo>
                  <a:cubicBezTo>
                    <a:pt x="1082" y="141708"/>
                    <a:pt x="1010" y="141348"/>
                    <a:pt x="866" y="140987"/>
                  </a:cubicBezTo>
                  <a:cubicBezTo>
                    <a:pt x="614" y="139761"/>
                    <a:pt x="650" y="138498"/>
                    <a:pt x="974" y="137272"/>
                  </a:cubicBezTo>
                  <a:cubicBezTo>
                    <a:pt x="1191" y="136442"/>
                    <a:pt x="1551" y="135649"/>
                    <a:pt x="2020" y="134928"/>
                  </a:cubicBezTo>
                  <a:cubicBezTo>
                    <a:pt x="2489" y="134242"/>
                    <a:pt x="3030" y="133593"/>
                    <a:pt x="3499" y="132908"/>
                  </a:cubicBezTo>
                  <a:cubicBezTo>
                    <a:pt x="4509" y="131429"/>
                    <a:pt x="4725" y="129770"/>
                    <a:pt x="4653" y="128003"/>
                  </a:cubicBezTo>
                  <a:cubicBezTo>
                    <a:pt x="4581" y="126235"/>
                    <a:pt x="4365" y="124468"/>
                    <a:pt x="4292" y="122701"/>
                  </a:cubicBezTo>
                  <a:cubicBezTo>
                    <a:pt x="3968" y="115704"/>
                    <a:pt x="4653" y="108599"/>
                    <a:pt x="8368" y="102503"/>
                  </a:cubicBezTo>
                  <a:cubicBezTo>
                    <a:pt x="11506" y="97418"/>
                    <a:pt x="16050" y="93270"/>
                    <a:pt x="18719" y="87896"/>
                  </a:cubicBezTo>
                  <a:cubicBezTo>
                    <a:pt x="20162" y="84975"/>
                    <a:pt x="20775" y="81909"/>
                    <a:pt x="20667" y="78663"/>
                  </a:cubicBezTo>
                  <a:cubicBezTo>
                    <a:pt x="20595" y="76715"/>
                    <a:pt x="20342" y="74732"/>
                    <a:pt x="20198" y="72748"/>
                  </a:cubicBezTo>
                  <a:cubicBezTo>
                    <a:pt x="20018" y="70764"/>
                    <a:pt x="19837" y="68781"/>
                    <a:pt x="19693" y="66797"/>
                  </a:cubicBezTo>
                  <a:cubicBezTo>
                    <a:pt x="19549" y="64633"/>
                    <a:pt x="19441" y="62469"/>
                    <a:pt x="19332" y="60341"/>
                  </a:cubicBezTo>
                  <a:cubicBezTo>
                    <a:pt x="19368" y="60305"/>
                    <a:pt x="19405" y="60269"/>
                    <a:pt x="19405" y="60197"/>
                  </a:cubicBezTo>
                  <a:cubicBezTo>
                    <a:pt x="19368" y="59475"/>
                    <a:pt x="19296" y="58754"/>
                    <a:pt x="19224" y="58069"/>
                  </a:cubicBezTo>
                  <a:cubicBezTo>
                    <a:pt x="19080" y="55364"/>
                    <a:pt x="19008" y="52695"/>
                    <a:pt x="18936" y="50026"/>
                  </a:cubicBezTo>
                  <a:cubicBezTo>
                    <a:pt x="18936" y="49340"/>
                    <a:pt x="18936" y="48619"/>
                    <a:pt x="18936" y="47934"/>
                  </a:cubicBezTo>
                  <a:cubicBezTo>
                    <a:pt x="18972" y="45914"/>
                    <a:pt x="18972" y="43930"/>
                    <a:pt x="18864" y="41911"/>
                  </a:cubicBezTo>
                  <a:cubicBezTo>
                    <a:pt x="18864" y="41297"/>
                    <a:pt x="18827" y="40684"/>
                    <a:pt x="18791" y="40107"/>
                  </a:cubicBezTo>
                  <a:cubicBezTo>
                    <a:pt x="18755" y="39999"/>
                    <a:pt x="18755" y="39891"/>
                    <a:pt x="18755" y="39783"/>
                  </a:cubicBezTo>
                  <a:cubicBezTo>
                    <a:pt x="18755" y="39747"/>
                    <a:pt x="18755" y="39710"/>
                    <a:pt x="18755" y="39710"/>
                  </a:cubicBezTo>
                  <a:cubicBezTo>
                    <a:pt x="18647" y="38376"/>
                    <a:pt x="18503" y="37041"/>
                    <a:pt x="18359" y="35707"/>
                  </a:cubicBezTo>
                  <a:cubicBezTo>
                    <a:pt x="17926" y="31631"/>
                    <a:pt x="17421" y="27556"/>
                    <a:pt x="17096" y="23480"/>
                  </a:cubicBezTo>
                  <a:cubicBezTo>
                    <a:pt x="16772" y="19369"/>
                    <a:pt x="16555" y="15293"/>
                    <a:pt x="16447" y="11181"/>
                  </a:cubicBezTo>
                  <a:cubicBezTo>
                    <a:pt x="16339" y="7466"/>
                    <a:pt x="16339" y="3752"/>
                    <a:pt x="16339" y="1"/>
                  </a:cubicBezTo>
                  <a:close/>
                  <a:moveTo>
                    <a:pt x="29936" y="115560"/>
                  </a:moveTo>
                  <a:lnTo>
                    <a:pt x="29539" y="115668"/>
                  </a:lnTo>
                  <a:cubicBezTo>
                    <a:pt x="29612" y="115884"/>
                    <a:pt x="29684" y="116101"/>
                    <a:pt x="29720" y="116281"/>
                  </a:cubicBezTo>
                  <a:cubicBezTo>
                    <a:pt x="29972" y="117363"/>
                    <a:pt x="30189" y="118445"/>
                    <a:pt x="30369" y="119527"/>
                  </a:cubicBezTo>
                  <a:cubicBezTo>
                    <a:pt x="30730" y="121691"/>
                    <a:pt x="31090" y="123891"/>
                    <a:pt x="30838" y="126091"/>
                  </a:cubicBezTo>
                  <a:cubicBezTo>
                    <a:pt x="30621" y="128147"/>
                    <a:pt x="29684" y="130023"/>
                    <a:pt x="28746" y="131862"/>
                  </a:cubicBezTo>
                  <a:cubicBezTo>
                    <a:pt x="27808" y="133701"/>
                    <a:pt x="26979" y="135541"/>
                    <a:pt x="26365" y="137524"/>
                  </a:cubicBezTo>
                  <a:cubicBezTo>
                    <a:pt x="25175" y="141275"/>
                    <a:pt x="24634" y="145351"/>
                    <a:pt x="25103" y="149282"/>
                  </a:cubicBezTo>
                  <a:cubicBezTo>
                    <a:pt x="25536" y="152853"/>
                    <a:pt x="26870" y="156424"/>
                    <a:pt x="29503" y="158948"/>
                  </a:cubicBezTo>
                  <a:cubicBezTo>
                    <a:pt x="31594" y="160944"/>
                    <a:pt x="34437" y="162272"/>
                    <a:pt x="37346" y="162272"/>
                  </a:cubicBezTo>
                  <a:cubicBezTo>
                    <a:pt x="37749" y="162272"/>
                    <a:pt x="38153" y="162247"/>
                    <a:pt x="38556" y="162194"/>
                  </a:cubicBezTo>
                  <a:cubicBezTo>
                    <a:pt x="38845" y="162158"/>
                    <a:pt x="39133" y="162086"/>
                    <a:pt x="39422" y="162014"/>
                  </a:cubicBezTo>
                  <a:lnTo>
                    <a:pt x="39422" y="162014"/>
                  </a:lnTo>
                  <a:cubicBezTo>
                    <a:pt x="39133" y="163565"/>
                    <a:pt x="38989" y="163673"/>
                    <a:pt x="39025" y="164972"/>
                  </a:cubicBezTo>
                  <a:lnTo>
                    <a:pt x="39530" y="164972"/>
                  </a:lnTo>
                  <a:cubicBezTo>
                    <a:pt x="39458" y="163565"/>
                    <a:pt x="39638" y="163385"/>
                    <a:pt x="39963" y="161762"/>
                  </a:cubicBezTo>
                  <a:cubicBezTo>
                    <a:pt x="39993" y="161609"/>
                    <a:pt x="39895" y="161457"/>
                    <a:pt x="39733" y="161457"/>
                  </a:cubicBezTo>
                  <a:cubicBezTo>
                    <a:pt x="39703" y="161457"/>
                    <a:pt x="39672" y="161462"/>
                    <a:pt x="39638" y="161473"/>
                  </a:cubicBezTo>
                  <a:cubicBezTo>
                    <a:pt x="38873" y="161683"/>
                    <a:pt x="38096" y="161782"/>
                    <a:pt x="37322" y="161782"/>
                  </a:cubicBezTo>
                  <a:cubicBezTo>
                    <a:pt x="34776" y="161782"/>
                    <a:pt x="32261" y="160716"/>
                    <a:pt x="30297" y="159057"/>
                  </a:cubicBezTo>
                  <a:cubicBezTo>
                    <a:pt x="27520" y="156640"/>
                    <a:pt x="26077" y="153105"/>
                    <a:pt x="25608" y="149499"/>
                  </a:cubicBezTo>
                  <a:cubicBezTo>
                    <a:pt x="25103" y="145604"/>
                    <a:pt x="25608" y="141528"/>
                    <a:pt x="26762" y="137777"/>
                  </a:cubicBezTo>
                  <a:cubicBezTo>
                    <a:pt x="27375" y="135793"/>
                    <a:pt x="28241" y="133918"/>
                    <a:pt x="29179" y="132042"/>
                  </a:cubicBezTo>
                  <a:cubicBezTo>
                    <a:pt x="30080" y="130275"/>
                    <a:pt x="30982" y="128436"/>
                    <a:pt x="31271" y="126452"/>
                  </a:cubicBezTo>
                  <a:cubicBezTo>
                    <a:pt x="31559" y="124324"/>
                    <a:pt x="31271" y="122160"/>
                    <a:pt x="30910" y="120068"/>
                  </a:cubicBezTo>
                  <a:cubicBezTo>
                    <a:pt x="30766" y="118986"/>
                    <a:pt x="30549" y="117940"/>
                    <a:pt x="30297" y="116858"/>
                  </a:cubicBezTo>
                  <a:cubicBezTo>
                    <a:pt x="30189" y="116461"/>
                    <a:pt x="30080" y="115992"/>
                    <a:pt x="29936" y="1155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762275" y="1643000"/>
              <a:ext cx="2757350" cy="2847625"/>
            </a:xfrm>
            <a:custGeom>
              <a:avLst/>
              <a:gdLst/>
              <a:ahLst/>
              <a:cxnLst/>
              <a:rect l="l" t="t" r="r" b="b"/>
              <a:pathLst>
                <a:path w="110294" h="113905" extrusionOk="0">
                  <a:moveTo>
                    <a:pt x="50985" y="0"/>
                  </a:moveTo>
                  <a:cubicBezTo>
                    <a:pt x="50293" y="0"/>
                    <a:pt x="49600" y="22"/>
                    <a:pt x="48907" y="70"/>
                  </a:cubicBezTo>
                  <a:cubicBezTo>
                    <a:pt x="41549" y="611"/>
                    <a:pt x="34444" y="4073"/>
                    <a:pt x="29539" y="9591"/>
                  </a:cubicBezTo>
                  <a:cubicBezTo>
                    <a:pt x="24634" y="15074"/>
                    <a:pt x="22001" y="22540"/>
                    <a:pt x="22326" y="29897"/>
                  </a:cubicBezTo>
                  <a:cubicBezTo>
                    <a:pt x="22542" y="34189"/>
                    <a:pt x="23660" y="38734"/>
                    <a:pt x="21857" y="42629"/>
                  </a:cubicBezTo>
                  <a:cubicBezTo>
                    <a:pt x="20847" y="44793"/>
                    <a:pt x="19007" y="46488"/>
                    <a:pt x="17276" y="48183"/>
                  </a:cubicBezTo>
                  <a:cubicBezTo>
                    <a:pt x="10965" y="54351"/>
                    <a:pt x="5230" y="61997"/>
                    <a:pt x="4725" y="70833"/>
                  </a:cubicBezTo>
                  <a:cubicBezTo>
                    <a:pt x="4545" y="74079"/>
                    <a:pt x="5086" y="77326"/>
                    <a:pt x="4977" y="80572"/>
                  </a:cubicBezTo>
                  <a:cubicBezTo>
                    <a:pt x="4833" y="83168"/>
                    <a:pt x="4545" y="86270"/>
                    <a:pt x="2669" y="88146"/>
                  </a:cubicBezTo>
                  <a:cubicBezTo>
                    <a:pt x="866" y="89949"/>
                    <a:pt x="0" y="91320"/>
                    <a:pt x="180" y="94097"/>
                  </a:cubicBezTo>
                  <a:cubicBezTo>
                    <a:pt x="289" y="96153"/>
                    <a:pt x="902" y="98136"/>
                    <a:pt x="1587" y="100084"/>
                  </a:cubicBezTo>
                  <a:cubicBezTo>
                    <a:pt x="2417" y="102536"/>
                    <a:pt x="3318" y="105025"/>
                    <a:pt x="4977" y="106973"/>
                  </a:cubicBezTo>
                  <a:cubicBezTo>
                    <a:pt x="6415" y="108624"/>
                    <a:pt x="8319" y="109835"/>
                    <a:pt x="10404" y="109835"/>
                  </a:cubicBezTo>
                  <a:cubicBezTo>
                    <a:pt x="10778" y="109835"/>
                    <a:pt x="11158" y="109796"/>
                    <a:pt x="11542" y="109714"/>
                  </a:cubicBezTo>
                  <a:cubicBezTo>
                    <a:pt x="13489" y="109281"/>
                    <a:pt x="15076" y="107802"/>
                    <a:pt x="16050" y="106071"/>
                  </a:cubicBezTo>
                  <a:cubicBezTo>
                    <a:pt x="17024" y="104304"/>
                    <a:pt x="17457" y="102320"/>
                    <a:pt x="17817" y="100372"/>
                  </a:cubicBezTo>
                  <a:cubicBezTo>
                    <a:pt x="18214" y="98028"/>
                    <a:pt x="18539" y="95648"/>
                    <a:pt x="18214" y="93267"/>
                  </a:cubicBezTo>
                  <a:cubicBezTo>
                    <a:pt x="17998" y="91752"/>
                    <a:pt x="17204" y="90418"/>
                    <a:pt x="16952" y="88975"/>
                  </a:cubicBezTo>
                  <a:cubicBezTo>
                    <a:pt x="16699" y="87641"/>
                    <a:pt x="17096" y="86054"/>
                    <a:pt x="17348" y="84755"/>
                  </a:cubicBezTo>
                  <a:cubicBezTo>
                    <a:pt x="18430" y="79562"/>
                    <a:pt x="19621" y="74188"/>
                    <a:pt x="22867" y="70004"/>
                  </a:cubicBezTo>
                  <a:cubicBezTo>
                    <a:pt x="23840" y="68705"/>
                    <a:pt x="25103" y="67515"/>
                    <a:pt x="26690" y="67335"/>
                  </a:cubicBezTo>
                  <a:cubicBezTo>
                    <a:pt x="26832" y="67319"/>
                    <a:pt x="26973" y="67311"/>
                    <a:pt x="27112" y="67311"/>
                  </a:cubicBezTo>
                  <a:cubicBezTo>
                    <a:pt x="29446" y="67311"/>
                    <a:pt x="31353" y="69525"/>
                    <a:pt x="32136" y="71771"/>
                  </a:cubicBezTo>
                  <a:cubicBezTo>
                    <a:pt x="34011" y="77253"/>
                    <a:pt x="31703" y="83241"/>
                    <a:pt x="29395" y="88615"/>
                  </a:cubicBezTo>
                  <a:cubicBezTo>
                    <a:pt x="27123" y="93952"/>
                    <a:pt x="24742" y="99867"/>
                    <a:pt x="26546" y="105422"/>
                  </a:cubicBezTo>
                  <a:cubicBezTo>
                    <a:pt x="28158" y="110471"/>
                    <a:pt x="33438" y="113904"/>
                    <a:pt x="38708" y="113904"/>
                  </a:cubicBezTo>
                  <a:cubicBezTo>
                    <a:pt x="39688" y="113904"/>
                    <a:pt x="40667" y="113786"/>
                    <a:pt x="41622" y="113537"/>
                  </a:cubicBezTo>
                  <a:cubicBezTo>
                    <a:pt x="47717" y="111986"/>
                    <a:pt x="52081" y="105602"/>
                    <a:pt x="51576" y="99326"/>
                  </a:cubicBezTo>
                  <a:cubicBezTo>
                    <a:pt x="51324" y="96297"/>
                    <a:pt x="50097" y="93411"/>
                    <a:pt x="49737" y="90382"/>
                  </a:cubicBezTo>
                  <a:cubicBezTo>
                    <a:pt x="49340" y="87388"/>
                    <a:pt x="50097" y="83854"/>
                    <a:pt x="52694" y="82303"/>
                  </a:cubicBezTo>
                  <a:cubicBezTo>
                    <a:pt x="53991" y="81569"/>
                    <a:pt x="55487" y="81416"/>
                    <a:pt x="57002" y="81416"/>
                  </a:cubicBezTo>
                  <a:cubicBezTo>
                    <a:pt x="57720" y="81416"/>
                    <a:pt x="58443" y="81450"/>
                    <a:pt x="59150" y="81473"/>
                  </a:cubicBezTo>
                  <a:cubicBezTo>
                    <a:pt x="59521" y="81483"/>
                    <a:pt x="59891" y="81488"/>
                    <a:pt x="60262" y="81488"/>
                  </a:cubicBezTo>
                  <a:cubicBezTo>
                    <a:pt x="65264" y="81488"/>
                    <a:pt x="70244" y="80581"/>
                    <a:pt x="74911" y="78768"/>
                  </a:cubicBezTo>
                  <a:cubicBezTo>
                    <a:pt x="78843" y="77253"/>
                    <a:pt x="83027" y="74368"/>
                    <a:pt x="83171" y="70148"/>
                  </a:cubicBezTo>
                  <a:cubicBezTo>
                    <a:pt x="83243" y="68309"/>
                    <a:pt x="82486" y="66505"/>
                    <a:pt x="82630" y="64666"/>
                  </a:cubicBezTo>
                  <a:cubicBezTo>
                    <a:pt x="82846" y="61492"/>
                    <a:pt x="85623" y="59112"/>
                    <a:pt x="88220" y="57272"/>
                  </a:cubicBezTo>
                  <a:cubicBezTo>
                    <a:pt x="93955" y="53197"/>
                    <a:pt x="100195" y="49554"/>
                    <a:pt x="104487" y="43963"/>
                  </a:cubicBezTo>
                  <a:cubicBezTo>
                    <a:pt x="108454" y="38770"/>
                    <a:pt x="110293" y="30655"/>
                    <a:pt x="107083" y="24595"/>
                  </a:cubicBezTo>
                  <a:cubicBezTo>
                    <a:pt x="103585" y="17959"/>
                    <a:pt x="96335" y="13054"/>
                    <a:pt x="89771" y="9880"/>
                  </a:cubicBezTo>
                  <a:cubicBezTo>
                    <a:pt x="82305" y="6309"/>
                    <a:pt x="74190" y="4326"/>
                    <a:pt x="66147" y="2414"/>
                  </a:cubicBezTo>
                  <a:cubicBezTo>
                    <a:pt x="61161" y="1207"/>
                    <a:pt x="56090" y="0"/>
                    <a:pt x="50985" y="0"/>
                  </a:cubicBezTo>
                  <a:close/>
                </a:path>
              </a:pathLst>
            </a:custGeom>
            <a:solidFill>
              <a:srgbClr val="FAC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241925" y="2588700"/>
              <a:ext cx="625025" cy="440200"/>
            </a:xfrm>
            <a:custGeom>
              <a:avLst/>
              <a:gdLst/>
              <a:ahLst/>
              <a:cxnLst/>
              <a:rect l="l" t="t" r="r" b="b"/>
              <a:pathLst>
                <a:path w="25001" h="17608" extrusionOk="0">
                  <a:moveTo>
                    <a:pt x="16691" y="1"/>
                  </a:moveTo>
                  <a:cubicBezTo>
                    <a:pt x="16040" y="1"/>
                    <a:pt x="15385" y="171"/>
                    <a:pt x="14752" y="545"/>
                  </a:cubicBezTo>
                  <a:cubicBezTo>
                    <a:pt x="11668" y="2371"/>
                    <a:pt x="8744" y="2770"/>
                    <a:pt x="6776" y="2770"/>
                  </a:cubicBezTo>
                  <a:cubicBezTo>
                    <a:pt x="5245" y="2770"/>
                    <a:pt x="4292" y="2529"/>
                    <a:pt x="4292" y="2529"/>
                  </a:cubicBezTo>
                  <a:cubicBezTo>
                    <a:pt x="3715" y="2925"/>
                    <a:pt x="3174" y="3394"/>
                    <a:pt x="2705" y="3971"/>
                  </a:cubicBezTo>
                  <a:cubicBezTo>
                    <a:pt x="2200" y="4585"/>
                    <a:pt x="1768" y="5342"/>
                    <a:pt x="1479" y="6208"/>
                  </a:cubicBezTo>
                  <a:cubicBezTo>
                    <a:pt x="0" y="10500"/>
                    <a:pt x="1118" y="14683"/>
                    <a:pt x="5591" y="16487"/>
                  </a:cubicBezTo>
                  <a:cubicBezTo>
                    <a:pt x="7348" y="17200"/>
                    <a:pt x="9249" y="17607"/>
                    <a:pt x="11155" y="17607"/>
                  </a:cubicBezTo>
                  <a:cubicBezTo>
                    <a:pt x="11948" y="17607"/>
                    <a:pt x="12741" y="17537"/>
                    <a:pt x="13525" y="17388"/>
                  </a:cubicBezTo>
                  <a:cubicBezTo>
                    <a:pt x="15184" y="17100"/>
                    <a:pt x="16699" y="16415"/>
                    <a:pt x="18070" y="15513"/>
                  </a:cubicBezTo>
                  <a:cubicBezTo>
                    <a:pt x="19404" y="14611"/>
                    <a:pt x="20847" y="13493"/>
                    <a:pt x="21749" y="12159"/>
                  </a:cubicBezTo>
                  <a:cubicBezTo>
                    <a:pt x="25001" y="7218"/>
                    <a:pt x="20933" y="1"/>
                    <a:pt x="16691" y="1"/>
                  </a:cubicBezTo>
                  <a:close/>
                </a:path>
              </a:pathLst>
            </a:custGeom>
            <a:solidFill>
              <a:srgbClr val="B26464"/>
            </a:solidFill>
            <a:ln w="9925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277075" y="2614875"/>
              <a:ext cx="550825" cy="387475"/>
            </a:xfrm>
            <a:custGeom>
              <a:avLst/>
              <a:gdLst/>
              <a:ahLst/>
              <a:cxnLst/>
              <a:rect l="l" t="t" r="r" b="b"/>
              <a:pathLst>
                <a:path w="22033" h="15499" extrusionOk="0">
                  <a:moveTo>
                    <a:pt x="14701" y="1"/>
                  </a:moveTo>
                  <a:cubicBezTo>
                    <a:pt x="14136" y="1"/>
                    <a:pt x="13569" y="148"/>
                    <a:pt x="13021" y="472"/>
                  </a:cubicBezTo>
                  <a:cubicBezTo>
                    <a:pt x="10278" y="2097"/>
                    <a:pt x="7707" y="2452"/>
                    <a:pt x="5984" y="2452"/>
                  </a:cubicBezTo>
                  <a:cubicBezTo>
                    <a:pt x="4649" y="2452"/>
                    <a:pt x="3824" y="2239"/>
                    <a:pt x="3824" y="2239"/>
                  </a:cubicBezTo>
                  <a:cubicBezTo>
                    <a:pt x="3283" y="2564"/>
                    <a:pt x="2814" y="2997"/>
                    <a:pt x="2381" y="3501"/>
                  </a:cubicBezTo>
                  <a:cubicBezTo>
                    <a:pt x="1948" y="4042"/>
                    <a:pt x="1588" y="4692"/>
                    <a:pt x="1299" y="5485"/>
                  </a:cubicBezTo>
                  <a:cubicBezTo>
                    <a:pt x="1" y="9272"/>
                    <a:pt x="1011" y="12915"/>
                    <a:pt x="4942" y="14502"/>
                  </a:cubicBezTo>
                  <a:cubicBezTo>
                    <a:pt x="6519" y="15148"/>
                    <a:pt x="8227" y="15498"/>
                    <a:pt x="9931" y="15498"/>
                  </a:cubicBezTo>
                  <a:cubicBezTo>
                    <a:pt x="10603" y="15498"/>
                    <a:pt x="11276" y="15444"/>
                    <a:pt x="11939" y="15331"/>
                  </a:cubicBezTo>
                  <a:cubicBezTo>
                    <a:pt x="13382" y="15079"/>
                    <a:pt x="14716" y="14466"/>
                    <a:pt x="15943" y="13636"/>
                  </a:cubicBezTo>
                  <a:cubicBezTo>
                    <a:pt x="17097" y="12843"/>
                    <a:pt x="18359" y="11869"/>
                    <a:pt x="19152" y="10715"/>
                  </a:cubicBezTo>
                  <a:cubicBezTo>
                    <a:pt x="22033" y="6363"/>
                    <a:pt x="18418" y="1"/>
                    <a:pt x="14701" y="1"/>
                  </a:cubicBezTo>
                  <a:close/>
                </a:path>
              </a:pathLst>
            </a:custGeom>
            <a:solidFill>
              <a:srgbClr val="D89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2421400" y="1919800"/>
              <a:ext cx="1938625" cy="2071125"/>
            </a:xfrm>
            <a:custGeom>
              <a:avLst/>
              <a:gdLst/>
              <a:ahLst/>
              <a:cxnLst/>
              <a:rect l="l" t="t" r="r" b="b"/>
              <a:pathLst>
                <a:path w="77545" h="82845" extrusionOk="0">
                  <a:moveTo>
                    <a:pt x="24394" y="0"/>
                  </a:moveTo>
                  <a:cubicBezTo>
                    <a:pt x="21190" y="0"/>
                    <a:pt x="18270" y="375"/>
                    <a:pt x="15545" y="1116"/>
                  </a:cubicBezTo>
                  <a:cubicBezTo>
                    <a:pt x="12263" y="2018"/>
                    <a:pt x="9414" y="3533"/>
                    <a:pt x="7105" y="5661"/>
                  </a:cubicBezTo>
                  <a:cubicBezTo>
                    <a:pt x="4220" y="8330"/>
                    <a:pt x="2705" y="12441"/>
                    <a:pt x="1912" y="15435"/>
                  </a:cubicBezTo>
                  <a:cubicBezTo>
                    <a:pt x="0" y="22865"/>
                    <a:pt x="1335" y="30583"/>
                    <a:pt x="2886" y="37183"/>
                  </a:cubicBezTo>
                  <a:cubicBezTo>
                    <a:pt x="4328" y="43279"/>
                    <a:pt x="5663" y="48184"/>
                    <a:pt x="7033" y="52584"/>
                  </a:cubicBezTo>
                  <a:cubicBezTo>
                    <a:pt x="8223" y="56299"/>
                    <a:pt x="10027" y="59581"/>
                    <a:pt x="11794" y="62791"/>
                  </a:cubicBezTo>
                  <a:cubicBezTo>
                    <a:pt x="13237" y="65388"/>
                    <a:pt x="14716" y="68093"/>
                    <a:pt x="15798" y="70942"/>
                  </a:cubicBezTo>
                  <a:cubicBezTo>
                    <a:pt x="16952" y="73972"/>
                    <a:pt x="17276" y="79274"/>
                    <a:pt x="17493" y="82844"/>
                  </a:cubicBezTo>
                  <a:lnTo>
                    <a:pt x="18971" y="82736"/>
                  </a:lnTo>
                  <a:cubicBezTo>
                    <a:pt x="18755" y="79021"/>
                    <a:pt x="18430" y="73575"/>
                    <a:pt x="17204" y="70401"/>
                  </a:cubicBezTo>
                  <a:cubicBezTo>
                    <a:pt x="16086" y="67444"/>
                    <a:pt x="14571" y="64703"/>
                    <a:pt x="13129" y="62034"/>
                  </a:cubicBezTo>
                  <a:cubicBezTo>
                    <a:pt x="11397" y="58932"/>
                    <a:pt x="9594" y="55686"/>
                    <a:pt x="8476" y="52151"/>
                  </a:cubicBezTo>
                  <a:cubicBezTo>
                    <a:pt x="7105" y="47751"/>
                    <a:pt x="5807" y="42882"/>
                    <a:pt x="4364" y="36859"/>
                  </a:cubicBezTo>
                  <a:cubicBezTo>
                    <a:pt x="2849" y="30439"/>
                    <a:pt x="1515" y="22901"/>
                    <a:pt x="3354" y="15832"/>
                  </a:cubicBezTo>
                  <a:cubicBezTo>
                    <a:pt x="4400" y="11864"/>
                    <a:pt x="6096" y="8654"/>
                    <a:pt x="8151" y="6779"/>
                  </a:cubicBezTo>
                  <a:cubicBezTo>
                    <a:pt x="10243" y="4831"/>
                    <a:pt x="12876" y="3425"/>
                    <a:pt x="15942" y="2595"/>
                  </a:cubicBezTo>
                  <a:cubicBezTo>
                    <a:pt x="18542" y="1889"/>
                    <a:pt x="21334" y="1533"/>
                    <a:pt x="24408" y="1533"/>
                  </a:cubicBezTo>
                  <a:cubicBezTo>
                    <a:pt x="28243" y="1533"/>
                    <a:pt x="32517" y="2087"/>
                    <a:pt x="37402" y="3208"/>
                  </a:cubicBezTo>
                  <a:cubicBezTo>
                    <a:pt x="42235" y="4326"/>
                    <a:pt x="46779" y="5805"/>
                    <a:pt x="50927" y="7717"/>
                  </a:cubicBezTo>
                  <a:cubicBezTo>
                    <a:pt x="51288" y="7861"/>
                    <a:pt x="51648" y="8041"/>
                    <a:pt x="52045" y="8221"/>
                  </a:cubicBezTo>
                  <a:cubicBezTo>
                    <a:pt x="56229" y="10097"/>
                    <a:pt x="61459" y="12441"/>
                    <a:pt x="62252" y="17166"/>
                  </a:cubicBezTo>
                  <a:cubicBezTo>
                    <a:pt x="62829" y="20809"/>
                    <a:pt x="60845" y="24776"/>
                    <a:pt x="56157" y="29321"/>
                  </a:cubicBezTo>
                  <a:cubicBezTo>
                    <a:pt x="55435" y="29970"/>
                    <a:pt x="54714" y="30619"/>
                    <a:pt x="53920" y="31304"/>
                  </a:cubicBezTo>
                  <a:lnTo>
                    <a:pt x="45264" y="38121"/>
                  </a:lnTo>
                  <a:lnTo>
                    <a:pt x="46058" y="39420"/>
                  </a:lnTo>
                  <a:cubicBezTo>
                    <a:pt x="46923" y="38951"/>
                    <a:pt x="47825" y="38518"/>
                    <a:pt x="48727" y="38049"/>
                  </a:cubicBezTo>
                  <a:cubicBezTo>
                    <a:pt x="50314" y="37256"/>
                    <a:pt x="51901" y="36426"/>
                    <a:pt x="53488" y="35596"/>
                  </a:cubicBezTo>
                  <a:cubicBezTo>
                    <a:pt x="55327" y="34623"/>
                    <a:pt x="57130" y="33649"/>
                    <a:pt x="58970" y="32675"/>
                  </a:cubicBezTo>
                  <a:cubicBezTo>
                    <a:pt x="60557" y="31809"/>
                    <a:pt x="62144" y="30944"/>
                    <a:pt x="63695" y="30006"/>
                  </a:cubicBezTo>
                  <a:cubicBezTo>
                    <a:pt x="65065" y="29176"/>
                    <a:pt x="66400" y="28311"/>
                    <a:pt x="67734" y="27445"/>
                  </a:cubicBezTo>
                  <a:cubicBezTo>
                    <a:pt x="68997" y="26652"/>
                    <a:pt x="70295" y="25930"/>
                    <a:pt x="71521" y="25029"/>
                  </a:cubicBezTo>
                  <a:cubicBezTo>
                    <a:pt x="73577" y="23514"/>
                    <a:pt x="75453" y="21675"/>
                    <a:pt x="76390" y="19258"/>
                  </a:cubicBezTo>
                  <a:cubicBezTo>
                    <a:pt x="76390" y="19186"/>
                    <a:pt x="76426" y="19078"/>
                    <a:pt x="76462" y="19006"/>
                  </a:cubicBezTo>
                  <a:cubicBezTo>
                    <a:pt x="77544" y="15904"/>
                    <a:pt x="77039" y="12225"/>
                    <a:pt x="73072" y="12081"/>
                  </a:cubicBezTo>
                  <a:cubicBezTo>
                    <a:pt x="73036" y="12081"/>
                    <a:pt x="73036" y="12081"/>
                    <a:pt x="73000" y="12045"/>
                  </a:cubicBezTo>
                  <a:cubicBezTo>
                    <a:pt x="72836" y="12022"/>
                    <a:pt x="72676" y="12011"/>
                    <a:pt x="72520" y="12011"/>
                  </a:cubicBezTo>
                  <a:cubicBezTo>
                    <a:pt x="70677" y="12011"/>
                    <a:pt x="69351" y="13523"/>
                    <a:pt x="68852" y="15219"/>
                  </a:cubicBezTo>
                  <a:cubicBezTo>
                    <a:pt x="68311" y="17094"/>
                    <a:pt x="68347" y="19114"/>
                    <a:pt x="67987" y="21025"/>
                  </a:cubicBezTo>
                  <a:cubicBezTo>
                    <a:pt x="67698" y="22432"/>
                    <a:pt x="67157" y="23802"/>
                    <a:pt x="66508" y="25065"/>
                  </a:cubicBezTo>
                  <a:cubicBezTo>
                    <a:pt x="65787" y="26544"/>
                    <a:pt x="64705" y="27626"/>
                    <a:pt x="63298" y="28491"/>
                  </a:cubicBezTo>
                  <a:cubicBezTo>
                    <a:pt x="60593" y="30150"/>
                    <a:pt x="57744" y="31593"/>
                    <a:pt x="54930" y="33108"/>
                  </a:cubicBezTo>
                  <a:cubicBezTo>
                    <a:pt x="54534" y="33324"/>
                    <a:pt x="54137" y="33505"/>
                    <a:pt x="53740" y="33721"/>
                  </a:cubicBezTo>
                  <a:cubicBezTo>
                    <a:pt x="53307" y="33973"/>
                    <a:pt x="52875" y="34190"/>
                    <a:pt x="52442" y="34406"/>
                  </a:cubicBezTo>
                  <a:lnTo>
                    <a:pt x="54858" y="32495"/>
                  </a:lnTo>
                  <a:cubicBezTo>
                    <a:pt x="55724" y="31773"/>
                    <a:pt x="56481" y="31088"/>
                    <a:pt x="57167" y="30403"/>
                  </a:cubicBezTo>
                  <a:cubicBezTo>
                    <a:pt x="62252" y="25498"/>
                    <a:pt x="64416" y="21097"/>
                    <a:pt x="63731" y="16950"/>
                  </a:cubicBezTo>
                  <a:cubicBezTo>
                    <a:pt x="62829" y="11359"/>
                    <a:pt x="57167" y="8835"/>
                    <a:pt x="52658" y="6815"/>
                  </a:cubicBezTo>
                  <a:cubicBezTo>
                    <a:pt x="52261" y="6635"/>
                    <a:pt x="51901" y="6490"/>
                    <a:pt x="51540" y="6310"/>
                  </a:cubicBezTo>
                  <a:cubicBezTo>
                    <a:pt x="47320" y="4398"/>
                    <a:pt x="42668" y="2847"/>
                    <a:pt x="37762" y="1729"/>
                  </a:cubicBezTo>
                  <a:cubicBezTo>
                    <a:pt x="32757" y="573"/>
                    <a:pt x="28358" y="0"/>
                    <a:pt x="24394" y="0"/>
                  </a:cubicBezTo>
                  <a:close/>
                </a:path>
              </a:pathLst>
            </a:custGeom>
            <a:solidFill>
              <a:srgbClr val="B04839"/>
            </a:solidFill>
            <a:ln w="81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1790225" y="3047725"/>
              <a:ext cx="1922400" cy="1297075"/>
            </a:xfrm>
            <a:custGeom>
              <a:avLst/>
              <a:gdLst/>
              <a:ahLst/>
              <a:cxnLst/>
              <a:rect l="l" t="t" r="r" b="b"/>
              <a:pathLst>
                <a:path w="76896" h="51883" extrusionOk="0">
                  <a:moveTo>
                    <a:pt x="35371" y="0"/>
                  </a:moveTo>
                  <a:cubicBezTo>
                    <a:pt x="27862" y="0"/>
                    <a:pt x="20454" y="4204"/>
                    <a:pt x="16663" y="10713"/>
                  </a:cubicBezTo>
                  <a:cubicBezTo>
                    <a:pt x="13453" y="16231"/>
                    <a:pt x="12840" y="22868"/>
                    <a:pt x="10640" y="28891"/>
                  </a:cubicBezTo>
                  <a:cubicBezTo>
                    <a:pt x="10171" y="30117"/>
                    <a:pt x="9666" y="31380"/>
                    <a:pt x="8728" y="32281"/>
                  </a:cubicBezTo>
                  <a:cubicBezTo>
                    <a:pt x="8012" y="33027"/>
                    <a:pt x="6976" y="33544"/>
                    <a:pt x="5966" y="33544"/>
                  </a:cubicBezTo>
                  <a:cubicBezTo>
                    <a:pt x="5705" y="33544"/>
                    <a:pt x="5446" y="33509"/>
                    <a:pt x="5194" y="33435"/>
                  </a:cubicBezTo>
                  <a:cubicBezTo>
                    <a:pt x="4473" y="33219"/>
                    <a:pt x="3823" y="32714"/>
                    <a:pt x="3102" y="32642"/>
                  </a:cubicBezTo>
                  <a:cubicBezTo>
                    <a:pt x="3006" y="32628"/>
                    <a:pt x="2910" y="32621"/>
                    <a:pt x="2816" y="32621"/>
                  </a:cubicBezTo>
                  <a:cubicBezTo>
                    <a:pt x="1705" y="32621"/>
                    <a:pt x="726" y="33562"/>
                    <a:pt x="361" y="34626"/>
                  </a:cubicBezTo>
                  <a:cubicBezTo>
                    <a:pt x="0" y="35780"/>
                    <a:pt x="181" y="37042"/>
                    <a:pt x="433" y="38232"/>
                  </a:cubicBezTo>
                  <a:cubicBezTo>
                    <a:pt x="1082" y="41478"/>
                    <a:pt x="2200" y="44652"/>
                    <a:pt x="3679" y="47610"/>
                  </a:cubicBezTo>
                  <a:cubicBezTo>
                    <a:pt x="4545" y="49341"/>
                    <a:pt x="5699" y="51108"/>
                    <a:pt x="7502" y="51685"/>
                  </a:cubicBezTo>
                  <a:cubicBezTo>
                    <a:pt x="7925" y="51820"/>
                    <a:pt x="8361" y="51883"/>
                    <a:pt x="8796" y="51883"/>
                  </a:cubicBezTo>
                  <a:cubicBezTo>
                    <a:pt x="9995" y="51883"/>
                    <a:pt x="11193" y="51407"/>
                    <a:pt x="12119" y="50639"/>
                  </a:cubicBezTo>
                  <a:cubicBezTo>
                    <a:pt x="13417" y="49630"/>
                    <a:pt x="14247" y="48151"/>
                    <a:pt x="14860" y="46636"/>
                  </a:cubicBezTo>
                  <a:cubicBezTo>
                    <a:pt x="16230" y="43137"/>
                    <a:pt x="16483" y="39206"/>
                    <a:pt x="15509" y="35599"/>
                  </a:cubicBezTo>
                  <a:cubicBezTo>
                    <a:pt x="15184" y="34409"/>
                    <a:pt x="14752" y="33255"/>
                    <a:pt x="14607" y="32065"/>
                  </a:cubicBezTo>
                  <a:cubicBezTo>
                    <a:pt x="14355" y="29973"/>
                    <a:pt x="15040" y="27881"/>
                    <a:pt x="15762" y="25897"/>
                  </a:cubicBezTo>
                  <a:cubicBezTo>
                    <a:pt x="16447" y="23878"/>
                    <a:pt x="17204" y="21858"/>
                    <a:pt x="17962" y="19838"/>
                  </a:cubicBezTo>
                  <a:cubicBezTo>
                    <a:pt x="20017" y="14500"/>
                    <a:pt x="22939" y="9595"/>
                    <a:pt x="29106" y="8874"/>
                  </a:cubicBezTo>
                  <a:cubicBezTo>
                    <a:pt x="29760" y="8793"/>
                    <a:pt x="30415" y="8757"/>
                    <a:pt x="31071" y="8757"/>
                  </a:cubicBezTo>
                  <a:cubicBezTo>
                    <a:pt x="33059" y="8757"/>
                    <a:pt x="35052" y="9089"/>
                    <a:pt x="37005" y="9523"/>
                  </a:cubicBezTo>
                  <a:cubicBezTo>
                    <a:pt x="39818" y="10136"/>
                    <a:pt x="42559" y="10930"/>
                    <a:pt x="45264" y="11903"/>
                  </a:cubicBezTo>
                  <a:cubicBezTo>
                    <a:pt x="51233" y="14069"/>
                    <a:pt x="57748" y="16862"/>
                    <a:pt x="64112" y="16862"/>
                  </a:cubicBezTo>
                  <a:cubicBezTo>
                    <a:pt x="67285" y="16862"/>
                    <a:pt x="70421" y="16168"/>
                    <a:pt x="73433" y="14356"/>
                  </a:cubicBezTo>
                  <a:cubicBezTo>
                    <a:pt x="75164" y="13346"/>
                    <a:pt x="76895" y="11326"/>
                    <a:pt x="75994" y="9523"/>
                  </a:cubicBezTo>
                  <a:cubicBezTo>
                    <a:pt x="75669" y="8874"/>
                    <a:pt x="75092" y="8441"/>
                    <a:pt x="74479" y="8080"/>
                  </a:cubicBezTo>
                  <a:cubicBezTo>
                    <a:pt x="71233" y="6169"/>
                    <a:pt x="67193" y="5556"/>
                    <a:pt x="63767" y="3896"/>
                  </a:cubicBezTo>
                  <a:cubicBezTo>
                    <a:pt x="59475" y="1841"/>
                    <a:pt x="55580" y="2021"/>
                    <a:pt x="50963" y="1985"/>
                  </a:cubicBezTo>
                  <a:cubicBezTo>
                    <a:pt x="45769" y="1949"/>
                    <a:pt x="40756" y="37"/>
                    <a:pt x="35562" y="1"/>
                  </a:cubicBezTo>
                  <a:cubicBezTo>
                    <a:pt x="35499" y="1"/>
                    <a:pt x="35435" y="0"/>
                    <a:pt x="35371" y="0"/>
                  </a:cubicBezTo>
                  <a:close/>
                </a:path>
              </a:pathLst>
            </a:custGeom>
            <a:solidFill>
              <a:srgbClr val="D65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790225" y="3045950"/>
              <a:ext cx="1922400" cy="1306550"/>
            </a:xfrm>
            <a:custGeom>
              <a:avLst/>
              <a:gdLst/>
              <a:ahLst/>
              <a:cxnLst/>
              <a:rect l="l" t="t" r="r" b="b"/>
              <a:pathLst>
                <a:path w="76896" h="52262" fill="none" extrusionOk="0">
                  <a:moveTo>
                    <a:pt x="50963" y="2056"/>
                  </a:moveTo>
                  <a:cubicBezTo>
                    <a:pt x="45769" y="2020"/>
                    <a:pt x="40756" y="108"/>
                    <a:pt x="35562" y="72"/>
                  </a:cubicBezTo>
                  <a:cubicBezTo>
                    <a:pt x="27988" y="0"/>
                    <a:pt x="20486" y="4220"/>
                    <a:pt x="16663" y="10784"/>
                  </a:cubicBezTo>
                  <a:cubicBezTo>
                    <a:pt x="13453" y="16302"/>
                    <a:pt x="12840" y="22939"/>
                    <a:pt x="10640" y="28962"/>
                  </a:cubicBezTo>
                  <a:cubicBezTo>
                    <a:pt x="10171" y="30188"/>
                    <a:pt x="9666" y="31451"/>
                    <a:pt x="8728" y="32352"/>
                  </a:cubicBezTo>
                  <a:cubicBezTo>
                    <a:pt x="7827" y="33290"/>
                    <a:pt x="6420" y="33867"/>
                    <a:pt x="5194" y="33506"/>
                  </a:cubicBezTo>
                  <a:cubicBezTo>
                    <a:pt x="4473" y="33290"/>
                    <a:pt x="3823" y="32785"/>
                    <a:pt x="3102" y="32713"/>
                  </a:cubicBezTo>
                  <a:cubicBezTo>
                    <a:pt x="1876" y="32533"/>
                    <a:pt x="758" y="33542"/>
                    <a:pt x="361" y="34697"/>
                  </a:cubicBezTo>
                  <a:cubicBezTo>
                    <a:pt x="0" y="35851"/>
                    <a:pt x="181" y="37113"/>
                    <a:pt x="433" y="38303"/>
                  </a:cubicBezTo>
                  <a:cubicBezTo>
                    <a:pt x="1082" y="41549"/>
                    <a:pt x="2200" y="44723"/>
                    <a:pt x="3679" y="47681"/>
                  </a:cubicBezTo>
                  <a:cubicBezTo>
                    <a:pt x="4545" y="49412"/>
                    <a:pt x="5699" y="51179"/>
                    <a:pt x="7502" y="51756"/>
                  </a:cubicBezTo>
                  <a:cubicBezTo>
                    <a:pt x="9089" y="52261"/>
                    <a:pt x="10856" y="51756"/>
                    <a:pt x="12119" y="50710"/>
                  </a:cubicBezTo>
                  <a:cubicBezTo>
                    <a:pt x="13417" y="49701"/>
                    <a:pt x="14247" y="48222"/>
                    <a:pt x="14860" y="46707"/>
                  </a:cubicBezTo>
                  <a:cubicBezTo>
                    <a:pt x="16230" y="43208"/>
                    <a:pt x="16483" y="39277"/>
                    <a:pt x="15509" y="35670"/>
                  </a:cubicBezTo>
                  <a:cubicBezTo>
                    <a:pt x="15184" y="34480"/>
                    <a:pt x="14752" y="33326"/>
                    <a:pt x="14607" y="32136"/>
                  </a:cubicBezTo>
                  <a:cubicBezTo>
                    <a:pt x="14355" y="30044"/>
                    <a:pt x="15040" y="27952"/>
                    <a:pt x="15762" y="25968"/>
                  </a:cubicBezTo>
                  <a:cubicBezTo>
                    <a:pt x="16447" y="23949"/>
                    <a:pt x="17204" y="21929"/>
                    <a:pt x="17962" y="19909"/>
                  </a:cubicBezTo>
                  <a:cubicBezTo>
                    <a:pt x="20017" y="14571"/>
                    <a:pt x="22939" y="9666"/>
                    <a:pt x="29106" y="8945"/>
                  </a:cubicBezTo>
                  <a:cubicBezTo>
                    <a:pt x="31739" y="8620"/>
                    <a:pt x="34408" y="9017"/>
                    <a:pt x="37005" y="9594"/>
                  </a:cubicBezTo>
                  <a:cubicBezTo>
                    <a:pt x="39818" y="10207"/>
                    <a:pt x="42559" y="11001"/>
                    <a:pt x="45264" y="11974"/>
                  </a:cubicBezTo>
                  <a:cubicBezTo>
                    <a:pt x="54209" y="15220"/>
                    <a:pt x="64380" y="19873"/>
                    <a:pt x="73433" y="14427"/>
                  </a:cubicBezTo>
                  <a:cubicBezTo>
                    <a:pt x="75164" y="13417"/>
                    <a:pt x="76895" y="11397"/>
                    <a:pt x="75994" y="9594"/>
                  </a:cubicBezTo>
                  <a:cubicBezTo>
                    <a:pt x="75669" y="8945"/>
                    <a:pt x="75092" y="8512"/>
                    <a:pt x="74479" y="8151"/>
                  </a:cubicBezTo>
                  <a:cubicBezTo>
                    <a:pt x="71233" y="6240"/>
                    <a:pt x="67193" y="5627"/>
                    <a:pt x="63767" y="3967"/>
                  </a:cubicBezTo>
                  <a:cubicBezTo>
                    <a:pt x="59475" y="1912"/>
                    <a:pt x="55580" y="2092"/>
                    <a:pt x="50963" y="2056"/>
                  </a:cubicBezTo>
                  <a:close/>
                  <a:moveTo>
                    <a:pt x="50963" y="2056"/>
                  </a:moveTo>
                  <a:close/>
                </a:path>
              </a:pathLst>
            </a:custGeom>
            <a:noFill/>
            <a:ln w="8125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896625" y="2864575"/>
              <a:ext cx="1258750" cy="980900"/>
            </a:xfrm>
            <a:custGeom>
              <a:avLst/>
              <a:gdLst/>
              <a:ahLst/>
              <a:cxnLst/>
              <a:rect l="l" t="t" r="r" b="b"/>
              <a:pathLst>
                <a:path w="50350" h="39236" extrusionOk="0">
                  <a:moveTo>
                    <a:pt x="30223" y="0"/>
                  </a:moveTo>
                  <a:cubicBezTo>
                    <a:pt x="26675" y="0"/>
                    <a:pt x="23177" y="503"/>
                    <a:pt x="19837" y="1773"/>
                  </a:cubicBezTo>
                  <a:cubicBezTo>
                    <a:pt x="16880" y="2927"/>
                    <a:pt x="14211" y="4622"/>
                    <a:pt x="11866" y="6750"/>
                  </a:cubicBezTo>
                  <a:cubicBezTo>
                    <a:pt x="7430" y="10754"/>
                    <a:pt x="4472" y="16128"/>
                    <a:pt x="2669" y="21790"/>
                  </a:cubicBezTo>
                  <a:cubicBezTo>
                    <a:pt x="1731" y="24639"/>
                    <a:pt x="1118" y="27633"/>
                    <a:pt x="794" y="30627"/>
                  </a:cubicBezTo>
                  <a:cubicBezTo>
                    <a:pt x="613" y="32105"/>
                    <a:pt x="505" y="33584"/>
                    <a:pt x="505" y="35063"/>
                  </a:cubicBezTo>
                  <a:cubicBezTo>
                    <a:pt x="469" y="36073"/>
                    <a:pt x="0" y="38020"/>
                    <a:pt x="830" y="38778"/>
                  </a:cubicBezTo>
                  <a:cubicBezTo>
                    <a:pt x="1195" y="39100"/>
                    <a:pt x="1580" y="39236"/>
                    <a:pt x="1967" y="39236"/>
                  </a:cubicBezTo>
                  <a:cubicBezTo>
                    <a:pt x="3530" y="39236"/>
                    <a:pt x="5128" y="37020"/>
                    <a:pt x="5591" y="35892"/>
                  </a:cubicBezTo>
                  <a:cubicBezTo>
                    <a:pt x="6204" y="34378"/>
                    <a:pt x="6348" y="32754"/>
                    <a:pt x="6600" y="31131"/>
                  </a:cubicBezTo>
                  <a:cubicBezTo>
                    <a:pt x="7214" y="27128"/>
                    <a:pt x="8368" y="23161"/>
                    <a:pt x="10027" y="19446"/>
                  </a:cubicBezTo>
                  <a:cubicBezTo>
                    <a:pt x="11397" y="16452"/>
                    <a:pt x="12984" y="13026"/>
                    <a:pt x="15545" y="10862"/>
                  </a:cubicBezTo>
                  <a:cubicBezTo>
                    <a:pt x="19512" y="7508"/>
                    <a:pt x="24706" y="5776"/>
                    <a:pt x="29864" y="5524"/>
                  </a:cubicBezTo>
                  <a:cubicBezTo>
                    <a:pt x="30277" y="5503"/>
                    <a:pt x="30689" y="5493"/>
                    <a:pt x="31099" y="5493"/>
                  </a:cubicBezTo>
                  <a:cubicBezTo>
                    <a:pt x="36380" y="5493"/>
                    <a:pt x="41414" y="7106"/>
                    <a:pt x="46635" y="7508"/>
                  </a:cubicBezTo>
                  <a:cubicBezTo>
                    <a:pt x="46863" y="7528"/>
                    <a:pt x="47099" y="7541"/>
                    <a:pt x="47336" y="7541"/>
                  </a:cubicBezTo>
                  <a:cubicBezTo>
                    <a:pt x="48335" y="7541"/>
                    <a:pt x="49349" y="7314"/>
                    <a:pt x="49845" y="6498"/>
                  </a:cubicBezTo>
                  <a:cubicBezTo>
                    <a:pt x="50350" y="5632"/>
                    <a:pt x="49953" y="4478"/>
                    <a:pt x="49196" y="3793"/>
                  </a:cubicBezTo>
                  <a:cubicBezTo>
                    <a:pt x="48438" y="3107"/>
                    <a:pt x="47428" y="2855"/>
                    <a:pt x="46455" y="2566"/>
                  </a:cubicBezTo>
                  <a:cubicBezTo>
                    <a:pt x="41180" y="1171"/>
                    <a:pt x="35642" y="0"/>
                    <a:pt x="30223" y="0"/>
                  </a:cubicBezTo>
                  <a:close/>
                </a:path>
              </a:pathLst>
            </a:custGeom>
            <a:solidFill>
              <a:srgbClr val="EB6468"/>
            </a:solidFill>
            <a:ln w="450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2462875" y="3932300"/>
              <a:ext cx="353475" cy="490650"/>
            </a:xfrm>
            <a:custGeom>
              <a:avLst/>
              <a:gdLst/>
              <a:ahLst/>
              <a:cxnLst/>
              <a:rect l="l" t="t" r="r" b="b"/>
              <a:pathLst>
                <a:path w="14139" h="19626" extrusionOk="0">
                  <a:moveTo>
                    <a:pt x="5374" y="0"/>
                  </a:moveTo>
                  <a:cubicBezTo>
                    <a:pt x="4980" y="33"/>
                    <a:pt x="4587" y="185"/>
                    <a:pt x="4220" y="185"/>
                  </a:cubicBezTo>
                  <a:cubicBezTo>
                    <a:pt x="4184" y="185"/>
                    <a:pt x="4148" y="184"/>
                    <a:pt x="4112" y="180"/>
                  </a:cubicBezTo>
                  <a:cubicBezTo>
                    <a:pt x="3787" y="577"/>
                    <a:pt x="3463" y="938"/>
                    <a:pt x="3174" y="1335"/>
                  </a:cubicBezTo>
                  <a:cubicBezTo>
                    <a:pt x="2850" y="1767"/>
                    <a:pt x="2525" y="2236"/>
                    <a:pt x="2272" y="2705"/>
                  </a:cubicBezTo>
                  <a:cubicBezTo>
                    <a:pt x="1695" y="3679"/>
                    <a:pt x="1299" y="4725"/>
                    <a:pt x="1010" y="5807"/>
                  </a:cubicBezTo>
                  <a:cubicBezTo>
                    <a:pt x="0" y="9774"/>
                    <a:pt x="1118" y="14138"/>
                    <a:pt x="3968" y="17096"/>
                  </a:cubicBezTo>
                  <a:cubicBezTo>
                    <a:pt x="5338" y="18502"/>
                    <a:pt x="7105" y="19548"/>
                    <a:pt x="9089" y="19621"/>
                  </a:cubicBezTo>
                  <a:cubicBezTo>
                    <a:pt x="9181" y="19624"/>
                    <a:pt x="9274" y="19626"/>
                    <a:pt x="9366" y="19626"/>
                  </a:cubicBezTo>
                  <a:cubicBezTo>
                    <a:pt x="11115" y="19626"/>
                    <a:pt x="12871" y="18978"/>
                    <a:pt x="14139" y="17745"/>
                  </a:cubicBezTo>
                  <a:cubicBezTo>
                    <a:pt x="14066" y="17709"/>
                    <a:pt x="13994" y="17637"/>
                    <a:pt x="13958" y="17601"/>
                  </a:cubicBezTo>
                  <a:cubicBezTo>
                    <a:pt x="13561" y="17132"/>
                    <a:pt x="13561" y="16555"/>
                    <a:pt x="13634" y="15978"/>
                  </a:cubicBezTo>
                  <a:cubicBezTo>
                    <a:pt x="13742" y="15365"/>
                    <a:pt x="13886" y="14715"/>
                    <a:pt x="13958" y="14102"/>
                  </a:cubicBezTo>
                  <a:cubicBezTo>
                    <a:pt x="14066" y="13489"/>
                    <a:pt x="14102" y="12876"/>
                    <a:pt x="14102" y="12263"/>
                  </a:cubicBezTo>
                  <a:cubicBezTo>
                    <a:pt x="14102" y="11037"/>
                    <a:pt x="13958" y="9846"/>
                    <a:pt x="13634" y="8656"/>
                  </a:cubicBezTo>
                  <a:cubicBezTo>
                    <a:pt x="13093" y="6492"/>
                    <a:pt x="12047" y="4508"/>
                    <a:pt x="10496" y="2885"/>
                  </a:cubicBezTo>
                  <a:cubicBezTo>
                    <a:pt x="9847" y="2200"/>
                    <a:pt x="9125" y="1623"/>
                    <a:pt x="8368" y="1118"/>
                  </a:cubicBezTo>
                  <a:cubicBezTo>
                    <a:pt x="8332" y="1118"/>
                    <a:pt x="8260" y="1082"/>
                    <a:pt x="8224" y="1046"/>
                  </a:cubicBezTo>
                  <a:cubicBezTo>
                    <a:pt x="8224" y="1046"/>
                    <a:pt x="8187" y="1010"/>
                    <a:pt x="8187" y="1010"/>
                  </a:cubicBezTo>
                  <a:cubicBezTo>
                    <a:pt x="8151" y="974"/>
                    <a:pt x="8079" y="938"/>
                    <a:pt x="8043" y="902"/>
                  </a:cubicBezTo>
                  <a:cubicBezTo>
                    <a:pt x="7394" y="541"/>
                    <a:pt x="6709" y="180"/>
                    <a:pt x="5987" y="36"/>
                  </a:cubicBezTo>
                  <a:cubicBezTo>
                    <a:pt x="5771" y="0"/>
                    <a:pt x="5555" y="0"/>
                    <a:pt x="5374" y="0"/>
                  </a:cubicBezTo>
                  <a:close/>
                </a:path>
              </a:pathLst>
            </a:custGeom>
            <a:solidFill>
              <a:srgbClr val="E3A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934475" y="2890875"/>
              <a:ext cx="1181225" cy="925250"/>
            </a:xfrm>
            <a:custGeom>
              <a:avLst/>
              <a:gdLst/>
              <a:ahLst/>
              <a:cxnLst/>
              <a:rect l="l" t="t" r="r" b="b"/>
              <a:pathLst>
                <a:path w="47249" h="37010" extrusionOk="0">
                  <a:moveTo>
                    <a:pt x="28822" y="0"/>
                  </a:moveTo>
                  <a:cubicBezTo>
                    <a:pt x="25136" y="0"/>
                    <a:pt x="21512" y="493"/>
                    <a:pt x="18071" y="1983"/>
                  </a:cubicBezTo>
                  <a:cubicBezTo>
                    <a:pt x="14139" y="3714"/>
                    <a:pt x="10641" y="6347"/>
                    <a:pt x="7936" y="9665"/>
                  </a:cubicBezTo>
                  <a:cubicBezTo>
                    <a:pt x="2309" y="16590"/>
                    <a:pt x="1" y="26437"/>
                    <a:pt x="37" y="35201"/>
                  </a:cubicBezTo>
                  <a:cubicBezTo>
                    <a:pt x="37" y="35670"/>
                    <a:pt x="73" y="36175"/>
                    <a:pt x="362" y="36535"/>
                  </a:cubicBezTo>
                  <a:cubicBezTo>
                    <a:pt x="645" y="36869"/>
                    <a:pt x="916" y="37009"/>
                    <a:pt x="1171" y="37009"/>
                  </a:cubicBezTo>
                  <a:cubicBezTo>
                    <a:pt x="2381" y="37009"/>
                    <a:pt x="3242" y="33866"/>
                    <a:pt x="3391" y="33181"/>
                  </a:cubicBezTo>
                  <a:cubicBezTo>
                    <a:pt x="3824" y="31053"/>
                    <a:pt x="4077" y="28853"/>
                    <a:pt x="4473" y="26725"/>
                  </a:cubicBezTo>
                  <a:cubicBezTo>
                    <a:pt x="5050" y="23840"/>
                    <a:pt x="6168" y="20991"/>
                    <a:pt x="7359" y="18286"/>
                  </a:cubicBezTo>
                  <a:cubicBezTo>
                    <a:pt x="8477" y="15725"/>
                    <a:pt x="9631" y="13200"/>
                    <a:pt x="11470" y="11072"/>
                  </a:cubicBezTo>
                  <a:cubicBezTo>
                    <a:pt x="15582" y="6383"/>
                    <a:pt x="22182" y="4183"/>
                    <a:pt x="28169" y="3570"/>
                  </a:cubicBezTo>
                  <a:cubicBezTo>
                    <a:pt x="29030" y="3481"/>
                    <a:pt x="29866" y="3416"/>
                    <a:pt x="30698" y="3416"/>
                  </a:cubicBezTo>
                  <a:cubicBezTo>
                    <a:pt x="30877" y="3416"/>
                    <a:pt x="31056" y="3419"/>
                    <a:pt x="31235" y="3426"/>
                  </a:cubicBezTo>
                  <a:cubicBezTo>
                    <a:pt x="35996" y="3642"/>
                    <a:pt x="40576" y="5446"/>
                    <a:pt x="45301" y="5626"/>
                  </a:cubicBezTo>
                  <a:cubicBezTo>
                    <a:pt x="45806" y="5626"/>
                    <a:pt x="46347" y="5626"/>
                    <a:pt x="46708" y="5301"/>
                  </a:cubicBezTo>
                  <a:cubicBezTo>
                    <a:pt x="47249" y="4832"/>
                    <a:pt x="47177" y="3895"/>
                    <a:pt x="46708" y="3354"/>
                  </a:cubicBezTo>
                  <a:cubicBezTo>
                    <a:pt x="45373" y="1803"/>
                    <a:pt x="42199" y="1550"/>
                    <a:pt x="40360" y="1190"/>
                  </a:cubicBezTo>
                  <a:cubicBezTo>
                    <a:pt x="37763" y="721"/>
                    <a:pt x="35130" y="324"/>
                    <a:pt x="32497" y="144"/>
                  </a:cubicBezTo>
                  <a:cubicBezTo>
                    <a:pt x="31268" y="54"/>
                    <a:pt x="30042" y="0"/>
                    <a:pt x="28822" y="0"/>
                  </a:cubicBezTo>
                  <a:close/>
                </a:path>
              </a:pathLst>
            </a:custGeom>
            <a:solidFill>
              <a:srgbClr val="C3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1896625" y="2864575"/>
              <a:ext cx="1258750" cy="980900"/>
            </a:xfrm>
            <a:custGeom>
              <a:avLst/>
              <a:gdLst/>
              <a:ahLst/>
              <a:cxnLst/>
              <a:rect l="l" t="t" r="r" b="b"/>
              <a:pathLst>
                <a:path w="50350" h="39236" extrusionOk="0">
                  <a:moveTo>
                    <a:pt x="30223" y="0"/>
                  </a:moveTo>
                  <a:cubicBezTo>
                    <a:pt x="26675" y="0"/>
                    <a:pt x="23177" y="503"/>
                    <a:pt x="19837" y="1773"/>
                  </a:cubicBezTo>
                  <a:cubicBezTo>
                    <a:pt x="16880" y="2927"/>
                    <a:pt x="14211" y="4622"/>
                    <a:pt x="11866" y="6750"/>
                  </a:cubicBezTo>
                  <a:cubicBezTo>
                    <a:pt x="7430" y="10754"/>
                    <a:pt x="4472" y="16128"/>
                    <a:pt x="2669" y="21790"/>
                  </a:cubicBezTo>
                  <a:cubicBezTo>
                    <a:pt x="1731" y="24639"/>
                    <a:pt x="1118" y="27633"/>
                    <a:pt x="794" y="30627"/>
                  </a:cubicBezTo>
                  <a:cubicBezTo>
                    <a:pt x="613" y="32105"/>
                    <a:pt x="505" y="33584"/>
                    <a:pt x="505" y="35063"/>
                  </a:cubicBezTo>
                  <a:cubicBezTo>
                    <a:pt x="469" y="36073"/>
                    <a:pt x="0" y="38020"/>
                    <a:pt x="830" y="38778"/>
                  </a:cubicBezTo>
                  <a:cubicBezTo>
                    <a:pt x="1195" y="39100"/>
                    <a:pt x="1580" y="39236"/>
                    <a:pt x="1967" y="39236"/>
                  </a:cubicBezTo>
                  <a:cubicBezTo>
                    <a:pt x="3530" y="39236"/>
                    <a:pt x="5128" y="37020"/>
                    <a:pt x="5591" y="35892"/>
                  </a:cubicBezTo>
                  <a:cubicBezTo>
                    <a:pt x="6204" y="34378"/>
                    <a:pt x="6348" y="32754"/>
                    <a:pt x="6600" y="31131"/>
                  </a:cubicBezTo>
                  <a:cubicBezTo>
                    <a:pt x="7214" y="27128"/>
                    <a:pt x="8368" y="23161"/>
                    <a:pt x="10027" y="19446"/>
                  </a:cubicBezTo>
                  <a:cubicBezTo>
                    <a:pt x="11397" y="16452"/>
                    <a:pt x="12984" y="13026"/>
                    <a:pt x="15545" y="10862"/>
                  </a:cubicBezTo>
                  <a:cubicBezTo>
                    <a:pt x="19512" y="7508"/>
                    <a:pt x="24706" y="5776"/>
                    <a:pt x="29864" y="5524"/>
                  </a:cubicBezTo>
                  <a:cubicBezTo>
                    <a:pt x="30277" y="5503"/>
                    <a:pt x="30689" y="5493"/>
                    <a:pt x="31099" y="5493"/>
                  </a:cubicBezTo>
                  <a:cubicBezTo>
                    <a:pt x="36380" y="5493"/>
                    <a:pt x="41414" y="7106"/>
                    <a:pt x="46635" y="7508"/>
                  </a:cubicBezTo>
                  <a:cubicBezTo>
                    <a:pt x="46863" y="7528"/>
                    <a:pt x="47099" y="7541"/>
                    <a:pt x="47336" y="7541"/>
                  </a:cubicBezTo>
                  <a:cubicBezTo>
                    <a:pt x="48335" y="7541"/>
                    <a:pt x="49349" y="7314"/>
                    <a:pt x="49845" y="6498"/>
                  </a:cubicBezTo>
                  <a:cubicBezTo>
                    <a:pt x="50350" y="5632"/>
                    <a:pt x="49953" y="4478"/>
                    <a:pt x="49196" y="3793"/>
                  </a:cubicBezTo>
                  <a:cubicBezTo>
                    <a:pt x="48438" y="3107"/>
                    <a:pt x="47428" y="2855"/>
                    <a:pt x="46455" y="2566"/>
                  </a:cubicBezTo>
                  <a:cubicBezTo>
                    <a:pt x="41180" y="1171"/>
                    <a:pt x="35642" y="0"/>
                    <a:pt x="30223" y="0"/>
                  </a:cubicBezTo>
                  <a:close/>
                </a:path>
              </a:pathLst>
            </a:custGeom>
            <a:solidFill>
              <a:srgbClr val="EB6468"/>
            </a:solidFill>
            <a:ln w="8125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1935400" y="2890850"/>
              <a:ext cx="1180300" cy="925175"/>
            </a:xfrm>
            <a:custGeom>
              <a:avLst/>
              <a:gdLst/>
              <a:ahLst/>
              <a:cxnLst/>
              <a:rect l="l" t="t" r="r" b="b"/>
              <a:pathLst>
                <a:path w="47212" h="37007" extrusionOk="0">
                  <a:moveTo>
                    <a:pt x="29972" y="0"/>
                  </a:moveTo>
                  <a:cubicBezTo>
                    <a:pt x="29936" y="325"/>
                    <a:pt x="29900" y="686"/>
                    <a:pt x="29900" y="1010"/>
                  </a:cubicBezTo>
                  <a:cubicBezTo>
                    <a:pt x="29900" y="1804"/>
                    <a:pt x="30008" y="2633"/>
                    <a:pt x="30152" y="3427"/>
                  </a:cubicBezTo>
                  <a:lnTo>
                    <a:pt x="31198" y="3427"/>
                  </a:lnTo>
                  <a:cubicBezTo>
                    <a:pt x="31919" y="3463"/>
                    <a:pt x="32641" y="3535"/>
                    <a:pt x="33326" y="3643"/>
                  </a:cubicBezTo>
                  <a:cubicBezTo>
                    <a:pt x="33182" y="2489"/>
                    <a:pt x="33254" y="1335"/>
                    <a:pt x="33362" y="217"/>
                  </a:cubicBezTo>
                  <a:cubicBezTo>
                    <a:pt x="33037" y="181"/>
                    <a:pt x="32749" y="145"/>
                    <a:pt x="32460" y="145"/>
                  </a:cubicBezTo>
                  <a:cubicBezTo>
                    <a:pt x="31631" y="73"/>
                    <a:pt x="30801" y="37"/>
                    <a:pt x="29972" y="0"/>
                  </a:cubicBezTo>
                  <a:close/>
                  <a:moveTo>
                    <a:pt x="29070" y="0"/>
                  </a:moveTo>
                  <a:cubicBezTo>
                    <a:pt x="27880" y="0"/>
                    <a:pt x="26690" y="37"/>
                    <a:pt x="25499" y="145"/>
                  </a:cubicBezTo>
                  <a:cubicBezTo>
                    <a:pt x="25463" y="1299"/>
                    <a:pt x="25644" y="2453"/>
                    <a:pt x="25824" y="3607"/>
                  </a:cubicBezTo>
                  <a:cubicBezTo>
                    <a:pt x="25860" y="3715"/>
                    <a:pt x="25860" y="3788"/>
                    <a:pt x="25896" y="3860"/>
                  </a:cubicBezTo>
                  <a:cubicBezTo>
                    <a:pt x="26654" y="3751"/>
                    <a:pt x="27411" y="3643"/>
                    <a:pt x="28132" y="3571"/>
                  </a:cubicBezTo>
                  <a:cubicBezTo>
                    <a:pt x="28529" y="3535"/>
                    <a:pt x="28926" y="3499"/>
                    <a:pt x="29286" y="3463"/>
                  </a:cubicBezTo>
                  <a:cubicBezTo>
                    <a:pt x="29142" y="2633"/>
                    <a:pt x="29034" y="1768"/>
                    <a:pt x="29070" y="938"/>
                  </a:cubicBezTo>
                  <a:cubicBezTo>
                    <a:pt x="29034" y="614"/>
                    <a:pt x="29070" y="289"/>
                    <a:pt x="29070" y="0"/>
                  </a:cubicBezTo>
                  <a:close/>
                  <a:moveTo>
                    <a:pt x="34192" y="289"/>
                  </a:moveTo>
                  <a:cubicBezTo>
                    <a:pt x="34083" y="1443"/>
                    <a:pt x="34011" y="2633"/>
                    <a:pt x="34192" y="3751"/>
                  </a:cubicBezTo>
                  <a:cubicBezTo>
                    <a:pt x="35129" y="3896"/>
                    <a:pt x="36067" y="4076"/>
                    <a:pt x="36969" y="4256"/>
                  </a:cubicBezTo>
                  <a:cubicBezTo>
                    <a:pt x="36933" y="3066"/>
                    <a:pt x="37077" y="1876"/>
                    <a:pt x="37257" y="686"/>
                  </a:cubicBezTo>
                  <a:cubicBezTo>
                    <a:pt x="36247" y="541"/>
                    <a:pt x="35201" y="397"/>
                    <a:pt x="34192" y="289"/>
                  </a:cubicBezTo>
                  <a:close/>
                  <a:moveTo>
                    <a:pt x="24417" y="253"/>
                  </a:moveTo>
                  <a:cubicBezTo>
                    <a:pt x="23083" y="433"/>
                    <a:pt x="21785" y="722"/>
                    <a:pt x="20486" y="1083"/>
                  </a:cubicBezTo>
                  <a:cubicBezTo>
                    <a:pt x="20666" y="2237"/>
                    <a:pt x="20883" y="3355"/>
                    <a:pt x="21171" y="4437"/>
                  </a:cubicBezTo>
                  <a:lnTo>
                    <a:pt x="21352" y="4942"/>
                  </a:lnTo>
                  <a:cubicBezTo>
                    <a:pt x="22578" y="4581"/>
                    <a:pt x="23804" y="4256"/>
                    <a:pt x="25067" y="4004"/>
                  </a:cubicBezTo>
                  <a:cubicBezTo>
                    <a:pt x="25031" y="3932"/>
                    <a:pt x="25031" y="3860"/>
                    <a:pt x="25031" y="3751"/>
                  </a:cubicBezTo>
                  <a:cubicBezTo>
                    <a:pt x="24778" y="2597"/>
                    <a:pt x="24453" y="1443"/>
                    <a:pt x="24417" y="253"/>
                  </a:cubicBezTo>
                  <a:close/>
                  <a:moveTo>
                    <a:pt x="38087" y="794"/>
                  </a:moveTo>
                  <a:cubicBezTo>
                    <a:pt x="37870" y="2020"/>
                    <a:pt x="37762" y="3247"/>
                    <a:pt x="37834" y="4437"/>
                  </a:cubicBezTo>
                  <a:cubicBezTo>
                    <a:pt x="38664" y="4617"/>
                    <a:pt x="39530" y="4797"/>
                    <a:pt x="40395" y="4978"/>
                  </a:cubicBezTo>
                  <a:cubicBezTo>
                    <a:pt x="40359" y="4545"/>
                    <a:pt x="40395" y="4148"/>
                    <a:pt x="40431" y="3715"/>
                  </a:cubicBezTo>
                  <a:cubicBezTo>
                    <a:pt x="40503" y="2922"/>
                    <a:pt x="40684" y="2092"/>
                    <a:pt x="40792" y="1263"/>
                  </a:cubicBezTo>
                  <a:cubicBezTo>
                    <a:pt x="40612" y="1263"/>
                    <a:pt x="40467" y="1227"/>
                    <a:pt x="40323" y="1191"/>
                  </a:cubicBezTo>
                  <a:cubicBezTo>
                    <a:pt x="39566" y="1046"/>
                    <a:pt x="38808" y="938"/>
                    <a:pt x="38087" y="794"/>
                  </a:cubicBezTo>
                  <a:close/>
                  <a:moveTo>
                    <a:pt x="42090" y="1479"/>
                  </a:moveTo>
                  <a:cubicBezTo>
                    <a:pt x="42018" y="2020"/>
                    <a:pt x="41946" y="2561"/>
                    <a:pt x="41910" y="3102"/>
                  </a:cubicBezTo>
                  <a:cubicBezTo>
                    <a:pt x="41874" y="3788"/>
                    <a:pt x="41838" y="4545"/>
                    <a:pt x="41910" y="5230"/>
                  </a:cubicBezTo>
                  <a:cubicBezTo>
                    <a:pt x="42523" y="5338"/>
                    <a:pt x="43172" y="5447"/>
                    <a:pt x="43785" y="5519"/>
                  </a:cubicBezTo>
                  <a:cubicBezTo>
                    <a:pt x="43822" y="4329"/>
                    <a:pt x="44074" y="3138"/>
                    <a:pt x="44290" y="1984"/>
                  </a:cubicBezTo>
                  <a:cubicBezTo>
                    <a:pt x="43569" y="1768"/>
                    <a:pt x="42812" y="1624"/>
                    <a:pt x="42090" y="1479"/>
                  </a:cubicBezTo>
                  <a:close/>
                  <a:moveTo>
                    <a:pt x="45012" y="2237"/>
                  </a:moveTo>
                  <a:cubicBezTo>
                    <a:pt x="44795" y="3355"/>
                    <a:pt x="44579" y="4473"/>
                    <a:pt x="44543" y="5555"/>
                  </a:cubicBezTo>
                  <a:cubicBezTo>
                    <a:pt x="44795" y="5591"/>
                    <a:pt x="45012" y="5591"/>
                    <a:pt x="45264" y="5627"/>
                  </a:cubicBezTo>
                  <a:cubicBezTo>
                    <a:pt x="45769" y="5627"/>
                    <a:pt x="46310" y="5627"/>
                    <a:pt x="46671" y="5302"/>
                  </a:cubicBezTo>
                  <a:cubicBezTo>
                    <a:pt x="47212" y="4833"/>
                    <a:pt x="47140" y="3896"/>
                    <a:pt x="46671" y="3355"/>
                  </a:cubicBezTo>
                  <a:cubicBezTo>
                    <a:pt x="46274" y="2886"/>
                    <a:pt x="45697" y="2525"/>
                    <a:pt x="45012" y="2237"/>
                  </a:cubicBezTo>
                  <a:close/>
                  <a:moveTo>
                    <a:pt x="19512" y="1407"/>
                  </a:moveTo>
                  <a:cubicBezTo>
                    <a:pt x="19007" y="1587"/>
                    <a:pt x="18538" y="1768"/>
                    <a:pt x="18034" y="1984"/>
                  </a:cubicBezTo>
                  <a:cubicBezTo>
                    <a:pt x="17312" y="2309"/>
                    <a:pt x="16627" y="2633"/>
                    <a:pt x="15942" y="3030"/>
                  </a:cubicBezTo>
                  <a:cubicBezTo>
                    <a:pt x="16014" y="3138"/>
                    <a:pt x="16086" y="3283"/>
                    <a:pt x="16122" y="3427"/>
                  </a:cubicBezTo>
                  <a:cubicBezTo>
                    <a:pt x="16699" y="4437"/>
                    <a:pt x="17312" y="5374"/>
                    <a:pt x="17889" y="6312"/>
                  </a:cubicBezTo>
                  <a:cubicBezTo>
                    <a:pt x="18755" y="5915"/>
                    <a:pt x="19621" y="5555"/>
                    <a:pt x="20522" y="5230"/>
                  </a:cubicBezTo>
                  <a:cubicBezTo>
                    <a:pt x="20486" y="5050"/>
                    <a:pt x="20414" y="4870"/>
                    <a:pt x="20378" y="4653"/>
                  </a:cubicBezTo>
                  <a:cubicBezTo>
                    <a:pt x="20017" y="3607"/>
                    <a:pt x="19693" y="2525"/>
                    <a:pt x="19512" y="1407"/>
                  </a:cubicBezTo>
                  <a:close/>
                  <a:moveTo>
                    <a:pt x="15184" y="3463"/>
                  </a:moveTo>
                  <a:cubicBezTo>
                    <a:pt x="14138" y="4040"/>
                    <a:pt x="13164" y="4725"/>
                    <a:pt x="12227" y="5447"/>
                  </a:cubicBezTo>
                  <a:cubicBezTo>
                    <a:pt x="12984" y="6420"/>
                    <a:pt x="13706" y="7394"/>
                    <a:pt x="14427" y="8368"/>
                  </a:cubicBezTo>
                  <a:cubicBezTo>
                    <a:pt x="15256" y="7755"/>
                    <a:pt x="16122" y="7214"/>
                    <a:pt x="17060" y="6745"/>
                  </a:cubicBezTo>
                  <a:cubicBezTo>
                    <a:pt x="16338" y="5915"/>
                    <a:pt x="15870" y="4942"/>
                    <a:pt x="15437" y="3932"/>
                  </a:cubicBezTo>
                  <a:cubicBezTo>
                    <a:pt x="15365" y="3788"/>
                    <a:pt x="15256" y="3607"/>
                    <a:pt x="15184" y="3463"/>
                  </a:cubicBezTo>
                  <a:close/>
                  <a:moveTo>
                    <a:pt x="11397" y="6096"/>
                  </a:moveTo>
                  <a:cubicBezTo>
                    <a:pt x="10496" y="6889"/>
                    <a:pt x="9630" y="7719"/>
                    <a:pt x="8800" y="8621"/>
                  </a:cubicBezTo>
                  <a:cubicBezTo>
                    <a:pt x="9414" y="9234"/>
                    <a:pt x="10063" y="9775"/>
                    <a:pt x="10676" y="10352"/>
                  </a:cubicBezTo>
                  <a:cubicBezTo>
                    <a:pt x="10964" y="10568"/>
                    <a:pt x="11253" y="10785"/>
                    <a:pt x="11541" y="10965"/>
                  </a:cubicBezTo>
                  <a:cubicBezTo>
                    <a:pt x="12155" y="10280"/>
                    <a:pt x="12840" y="9630"/>
                    <a:pt x="13597" y="9017"/>
                  </a:cubicBezTo>
                  <a:cubicBezTo>
                    <a:pt x="12696" y="8188"/>
                    <a:pt x="11938" y="7214"/>
                    <a:pt x="11397" y="6096"/>
                  </a:cubicBezTo>
                  <a:close/>
                  <a:moveTo>
                    <a:pt x="8007" y="9558"/>
                  </a:moveTo>
                  <a:cubicBezTo>
                    <a:pt x="7971" y="9594"/>
                    <a:pt x="7935" y="9630"/>
                    <a:pt x="7899" y="9666"/>
                  </a:cubicBezTo>
                  <a:cubicBezTo>
                    <a:pt x="7286" y="10424"/>
                    <a:pt x="6708" y="11217"/>
                    <a:pt x="6167" y="12047"/>
                  </a:cubicBezTo>
                  <a:cubicBezTo>
                    <a:pt x="6167" y="12047"/>
                    <a:pt x="6167" y="12047"/>
                    <a:pt x="6167" y="12083"/>
                  </a:cubicBezTo>
                  <a:cubicBezTo>
                    <a:pt x="6384" y="12335"/>
                    <a:pt x="6600" y="12588"/>
                    <a:pt x="6853" y="12768"/>
                  </a:cubicBezTo>
                  <a:cubicBezTo>
                    <a:pt x="7682" y="13237"/>
                    <a:pt x="8548" y="13634"/>
                    <a:pt x="9377" y="14031"/>
                  </a:cubicBezTo>
                  <a:cubicBezTo>
                    <a:pt x="9810" y="13273"/>
                    <a:pt x="10315" y="12516"/>
                    <a:pt x="10856" y="11831"/>
                  </a:cubicBezTo>
                  <a:cubicBezTo>
                    <a:pt x="10135" y="11614"/>
                    <a:pt x="9522" y="11145"/>
                    <a:pt x="8981" y="10604"/>
                  </a:cubicBezTo>
                  <a:cubicBezTo>
                    <a:pt x="8620" y="10280"/>
                    <a:pt x="8295" y="9919"/>
                    <a:pt x="8007" y="9558"/>
                  </a:cubicBezTo>
                  <a:close/>
                  <a:moveTo>
                    <a:pt x="5482" y="13129"/>
                  </a:moveTo>
                  <a:cubicBezTo>
                    <a:pt x="5085" y="13778"/>
                    <a:pt x="4725" y="14463"/>
                    <a:pt x="4364" y="15185"/>
                  </a:cubicBezTo>
                  <a:cubicBezTo>
                    <a:pt x="5518" y="15726"/>
                    <a:pt x="6745" y="16122"/>
                    <a:pt x="8007" y="16447"/>
                  </a:cubicBezTo>
                  <a:cubicBezTo>
                    <a:pt x="8043" y="16447"/>
                    <a:pt x="8079" y="16483"/>
                    <a:pt x="8115" y="16519"/>
                  </a:cubicBezTo>
                  <a:cubicBezTo>
                    <a:pt x="8368" y="16014"/>
                    <a:pt x="8584" y="15509"/>
                    <a:pt x="8836" y="15004"/>
                  </a:cubicBezTo>
                  <a:cubicBezTo>
                    <a:pt x="8187" y="14824"/>
                    <a:pt x="7538" y="14499"/>
                    <a:pt x="6925" y="14139"/>
                  </a:cubicBezTo>
                  <a:cubicBezTo>
                    <a:pt x="6420" y="13850"/>
                    <a:pt x="5951" y="13490"/>
                    <a:pt x="5482" y="13129"/>
                  </a:cubicBezTo>
                  <a:close/>
                  <a:moveTo>
                    <a:pt x="3643" y="16664"/>
                  </a:moveTo>
                  <a:cubicBezTo>
                    <a:pt x="3318" y="17457"/>
                    <a:pt x="2994" y="18214"/>
                    <a:pt x="2705" y="19008"/>
                  </a:cubicBezTo>
                  <a:cubicBezTo>
                    <a:pt x="4003" y="19441"/>
                    <a:pt x="5302" y="19693"/>
                    <a:pt x="6636" y="19910"/>
                  </a:cubicBezTo>
                  <a:cubicBezTo>
                    <a:pt x="6853" y="19369"/>
                    <a:pt x="7105" y="18828"/>
                    <a:pt x="7322" y="18287"/>
                  </a:cubicBezTo>
                  <a:cubicBezTo>
                    <a:pt x="7394" y="18070"/>
                    <a:pt x="7502" y="17890"/>
                    <a:pt x="7574" y="17709"/>
                  </a:cubicBezTo>
                  <a:cubicBezTo>
                    <a:pt x="7358" y="17637"/>
                    <a:pt x="7141" y="17601"/>
                    <a:pt x="6961" y="17529"/>
                  </a:cubicBezTo>
                  <a:cubicBezTo>
                    <a:pt x="6844" y="17540"/>
                    <a:pt x="6727" y="17546"/>
                    <a:pt x="6610" y="17546"/>
                  </a:cubicBezTo>
                  <a:cubicBezTo>
                    <a:pt x="5603" y="17546"/>
                    <a:pt x="4580" y="17148"/>
                    <a:pt x="3643" y="16664"/>
                  </a:cubicBezTo>
                  <a:close/>
                  <a:moveTo>
                    <a:pt x="2236" y="20451"/>
                  </a:moveTo>
                  <a:cubicBezTo>
                    <a:pt x="1984" y="21172"/>
                    <a:pt x="1767" y="21893"/>
                    <a:pt x="1587" y="22651"/>
                  </a:cubicBezTo>
                  <a:cubicBezTo>
                    <a:pt x="2344" y="22795"/>
                    <a:pt x="3102" y="22939"/>
                    <a:pt x="3859" y="23083"/>
                  </a:cubicBezTo>
                  <a:lnTo>
                    <a:pt x="5446" y="23083"/>
                  </a:lnTo>
                  <a:cubicBezTo>
                    <a:pt x="5663" y="22362"/>
                    <a:pt x="5915" y="21677"/>
                    <a:pt x="6204" y="20992"/>
                  </a:cubicBezTo>
                  <a:cubicBezTo>
                    <a:pt x="6131" y="20992"/>
                    <a:pt x="6059" y="20992"/>
                    <a:pt x="5987" y="21028"/>
                  </a:cubicBezTo>
                  <a:cubicBezTo>
                    <a:pt x="5818" y="21049"/>
                    <a:pt x="5643" y="21058"/>
                    <a:pt x="5465" y="21058"/>
                  </a:cubicBezTo>
                  <a:cubicBezTo>
                    <a:pt x="5036" y="21058"/>
                    <a:pt x="4592" y="21006"/>
                    <a:pt x="4184" y="20955"/>
                  </a:cubicBezTo>
                  <a:cubicBezTo>
                    <a:pt x="3535" y="20847"/>
                    <a:pt x="2849" y="20667"/>
                    <a:pt x="2236" y="20451"/>
                  </a:cubicBezTo>
                  <a:close/>
                  <a:moveTo>
                    <a:pt x="1298" y="23841"/>
                  </a:moveTo>
                  <a:cubicBezTo>
                    <a:pt x="1046" y="24815"/>
                    <a:pt x="866" y="25788"/>
                    <a:pt x="685" y="26762"/>
                  </a:cubicBezTo>
                  <a:cubicBezTo>
                    <a:pt x="1912" y="27015"/>
                    <a:pt x="3138" y="27159"/>
                    <a:pt x="4364" y="27231"/>
                  </a:cubicBezTo>
                  <a:cubicBezTo>
                    <a:pt x="4400" y="27087"/>
                    <a:pt x="4400" y="26907"/>
                    <a:pt x="4436" y="26726"/>
                  </a:cubicBezTo>
                  <a:cubicBezTo>
                    <a:pt x="4581" y="26005"/>
                    <a:pt x="4761" y="25320"/>
                    <a:pt x="4977" y="24598"/>
                  </a:cubicBezTo>
                  <a:cubicBezTo>
                    <a:pt x="4256" y="24562"/>
                    <a:pt x="3535" y="24454"/>
                    <a:pt x="2813" y="24274"/>
                  </a:cubicBezTo>
                  <a:cubicBezTo>
                    <a:pt x="2308" y="24165"/>
                    <a:pt x="1803" y="24021"/>
                    <a:pt x="1298" y="23841"/>
                  </a:cubicBezTo>
                  <a:close/>
                  <a:moveTo>
                    <a:pt x="505" y="28025"/>
                  </a:moveTo>
                  <a:cubicBezTo>
                    <a:pt x="397" y="28638"/>
                    <a:pt x="325" y="29251"/>
                    <a:pt x="289" y="29900"/>
                  </a:cubicBezTo>
                  <a:cubicBezTo>
                    <a:pt x="1479" y="30044"/>
                    <a:pt x="2633" y="30297"/>
                    <a:pt x="3823" y="30405"/>
                  </a:cubicBezTo>
                  <a:cubicBezTo>
                    <a:pt x="3931" y="29720"/>
                    <a:pt x="4040" y="29035"/>
                    <a:pt x="4148" y="28385"/>
                  </a:cubicBezTo>
                  <a:cubicBezTo>
                    <a:pt x="4148" y="28367"/>
                    <a:pt x="4139" y="28367"/>
                    <a:pt x="4130" y="28367"/>
                  </a:cubicBezTo>
                  <a:cubicBezTo>
                    <a:pt x="4121" y="28367"/>
                    <a:pt x="4112" y="28367"/>
                    <a:pt x="4112" y="28349"/>
                  </a:cubicBezTo>
                  <a:cubicBezTo>
                    <a:pt x="3947" y="28359"/>
                    <a:pt x="3783" y="28363"/>
                    <a:pt x="3619" y="28363"/>
                  </a:cubicBezTo>
                  <a:cubicBezTo>
                    <a:pt x="3173" y="28363"/>
                    <a:pt x="2731" y="28330"/>
                    <a:pt x="2308" y="28277"/>
                  </a:cubicBezTo>
                  <a:cubicBezTo>
                    <a:pt x="2164" y="28277"/>
                    <a:pt x="1984" y="28241"/>
                    <a:pt x="1839" y="28241"/>
                  </a:cubicBezTo>
                  <a:cubicBezTo>
                    <a:pt x="1407" y="28169"/>
                    <a:pt x="938" y="28097"/>
                    <a:pt x="505" y="28025"/>
                  </a:cubicBezTo>
                  <a:close/>
                  <a:moveTo>
                    <a:pt x="144" y="31199"/>
                  </a:moveTo>
                  <a:cubicBezTo>
                    <a:pt x="108" y="31740"/>
                    <a:pt x="72" y="32281"/>
                    <a:pt x="72" y="32822"/>
                  </a:cubicBezTo>
                  <a:cubicBezTo>
                    <a:pt x="1154" y="32894"/>
                    <a:pt x="2272" y="33038"/>
                    <a:pt x="3354" y="33146"/>
                  </a:cubicBezTo>
                  <a:cubicBezTo>
                    <a:pt x="3462" y="32605"/>
                    <a:pt x="3571" y="32100"/>
                    <a:pt x="3643" y="31559"/>
                  </a:cubicBezTo>
                  <a:cubicBezTo>
                    <a:pt x="3066" y="31559"/>
                    <a:pt x="2489" y="31523"/>
                    <a:pt x="1912" y="31451"/>
                  </a:cubicBezTo>
                  <a:cubicBezTo>
                    <a:pt x="1334" y="31415"/>
                    <a:pt x="721" y="31307"/>
                    <a:pt x="144" y="31199"/>
                  </a:cubicBezTo>
                  <a:close/>
                  <a:moveTo>
                    <a:pt x="0" y="34264"/>
                  </a:moveTo>
                  <a:cubicBezTo>
                    <a:pt x="0" y="34589"/>
                    <a:pt x="0" y="34913"/>
                    <a:pt x="0" y="35202"/>
                  </a:cubicBezTo>
                  <a:cubicBezTo>
                    <a:pt x="0" y="35671"/>
                    <a:pt x="36" y="36176"/>
                    <a:pt x="325" y="36536"/>
                  </a:cubicBezTo>
                  <a:cubicBezTo>
                    <a:pt x="612" y="36867"/>
                    <a:pt x="885" y="37007"/>
                    <a:pt x="1141" y="37007"/>
                  </a:cubicBezTo>
                  <a:cubicBezTo>
                    <a:pt x="1945" y="37007"/>
                    <a:pt x="2583" y="35630"/>
                    <a:pt x="2994" y="34481"/>
                  </a:cubicBezTo>
                  <a:cubicBezTo>
                    <a:pt x="1984" y="34481"/>
                    <a:pt x="1010" y="34409"/>
                    <a:pt x="0" y="34264"/>
                  </a:cubicBezTo>
                  <a:close/>
                </a:path>
              </a:pathLst>
            </a:custGeom>
            <a:solidFill>
              <a:srgbClr val="C3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2545825" y="3958500"/>
              <a:ext cx="255200" cy="345925"/>
            </a:xfrm>
            <a:custGeom>
              <a:avLst/>
              <a:gdLst/>
              <a:ahLst/>
              <a:cxnLst/>
              <a:rect l="l" t="t" r="r" b="b"/>
              <a:pathLst>
                <a:path w="10208" h="13837" extrusionOk="0">
                  <a:moveTo>
                    <a:pt x="4285" y="1"/>
                  </a:moveTo>
                  <a:cubicBezTo>
                    <a:pt x="4093" y="1"/>
                    <a:pt x="3891" y="34"/>
                    <a:pt x="3679" y="106"/>
                  </a:cubicBezTo>
                  <a:cubicBezTo>
                    <a:pt x="2453" y="503"/>
                    <a:pt x="1407" y="1621"/>
                    <a:pt x="866" y="2775"/>
                  </a:cubicBezTo>
                  <a:cubicBezTo>
                    <a:pt x="73" y="4326"/>
                    <a:pt x="0" y="6129"/>
                    <a:pt x="253" y="7825"/>
                  </a:cubicBezTo>
                  <a:cubicBezTo>
                    <a:pt x="541" y="9736"/>
                    <a:pt x="1371" y="11612"/>
                    <a:pt x="2886" y="12802"/>
                  </a:cubicBezTo>
                  <a:cubicBezTo>
                    <a:pt x="3730" y="13465"/>
                    <a:pt x="4820" y="13837"/>
                    <a:pt x="5882" y="13837"/>
                  </a:cubicBezTo>
                  <a:cubicBezTo>
                    <a:pt x="6726" y="13837"/>
                    <a:pt x="7553" y="13602"/>
                    <a:pt x="8224" y="13090"/>
                  </a:cubicBezTo>
                  <a:cubicBezTo>
                    <a:pt x="9270" y="12261"/>
                    <a:pt x="9811" y="10926"/>
                    <a:pt x="9919" y="9592"/>
                  </a:cubicBezTo>
                  <a:cubicBezTo>
                    <a:pt x="10207" y="6670"/>
                    <a:pt x="8837" y="3893"/>
                    <a:pt x="6889" y="1837"/>
                  </a:cubicBezTo>
                  <a:cubicBezTo>
                    <a:pt x="6127" y="984"/>
                    <a:pt x="5339" y="1"/>
                    <a:pt x="4285" y="1"/>
                  </a:cubicBezTo>
                  <a:close/>
                </a:path>
              </a:pathLst>
            </a:custGeom>
            <a:solidFill>
              <a:srgbClr val="F5C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987675" y="2410250"/>
              <a:ext cx="1612225" cy="1978325"/>
            </a:xfrm>
            <a:custGeom>
              <a:avLst/>
              <a:gdLst/>
              <a:ahLst/>
              <a:cxnLst/>
              <a:rect l="l" t="t" r="r" b="b"/>
              <a:pathLst>
                <a:path w="64489" h="79133" extrusionOk="0">
                  <a:moveTo>
                    <a:pt x="63695" y="1"/>
                  </a:moveTo>
                  <a:lnTo>
                    <a:pt x="62181" y="181"/>
                  </a:lnTo>
                  <a:cubicBezTo>
                    <a:pt x="62794" y="5230"/>
                    <a:pt x="62974" y="10352"/>
                    <a:pt x="62686" y="15474"/>
                  </a:cubicBezTo>
                  <a:cubicBezTo>
                    <a:pt x="62253" y="23156"/>
                    <a:pt x="61062" y="31343"/>
                    <a:pt x="55436" y="33868"/>
                  </a:cubicBezTo>
                  <a:cubicBezTo>
                    <a:pt x="54288" y="34378"/>
                    <a:pt x="53109" y="34586"/>
                    <a:pt x="51929" y="34586"/>
                  </a:cubicBezTo>
                  <a:cubicBezTo>
                    <a:pt x="49770" y="34586"/>
                    <a:pt x="47608" y="33890"/>
                    <a:pt x="45626" y="33074"/>
                  </a:cubicBezTo>
                  <a:cubicBezTo>
                    <a:pt x="40230" y="30806"/>
                    <a:pt x="35147" y="28641"/>
                    <a:pt x="29424" y="28641"/>
                  </a:cubicBezTo>
                  <a:cubicBezTo>
                    <a:pt x="28414" y="28641"/>
                    <a:pt x="27385" y="28708"/>
                    <a:pt x="26330" y="28854"/>
                  </a:cubicBezTo>
                  <a:cubicBezTo>
                    <a:pt x="23986" y="29179"/>
                    <a:pt x="21785" y="29792"/>
                    <a:pt x="19766" y="30694"/>
                  </a:cubicBezTo>
                  <a:cubicBezTo>
                    <a:pt x="15726" y="32461"/>
                    <a:pt x="12372" y="35527"/>
                    <a:pt x="9955" y="39278"/>
                  </a:cubicBezTo>
                  <a:cubicBezTo>
                    <a:pt x="7539" y="43101"/>
                    <a:pt x="6349" y="47465"/>
                    <a:pt x="5303" y="51829"/>
                  </a:cubicBezTo>
                  <a:cubicBezTo>
                    <a:pt x="5267" y="51973"/>
                    <a:pt x="5231" y="52118"/>
                    <a:pt x="5195" y="52298"/>
                  </a:cubicBezTo>
                  <a:cubicBezTo>
                    <a:pt x="4690" y="54318"/>
                    <a:pt x="4185" y="56374"/>
                    <a:pt x="3752" y="58429"/>
                  </a:cubicBezTo>
                  <a:cubicBezTo>
                    <a:pt x="3283" y="60485"/>
                    <a:pt x="2850" y="62577"/>
                    <a:pt x="2453" y="64633"/>
                  </a:cubicBezTo>
                  <a:cubicBezTo>
                    <a:pt x="2453" y="64705"/>
                    <a:pt x="2453" y="64741"/>
                    <a:pt x="2417" y="64813"/>
                  </a:cubicBezTo>
                  <a:cubicBezTo>
                    <a:pt x="1949" y="65138"/>
                    <a:pt x="1227" y="67663"/>
                    <a:pt x="758" y="70764"/>
                  </a:cubicBezTo>
                  <a:cubicBezTo>
                    <a:pt x="253" y="74155"/>
                    <a:pt x="1" y="79060"/>
                    <a:pt x="506" y="79132"/>
                  </a:cubicBezTo>
                  <a:cubicBezTo>
                    <a:pt x="510" y="79133"/>
                    <a:pt x="513" y="79133"/>
                    <a:pt x="517" y="79133"/>
                  </a:cubicBezTo>
                  <a:cubicBezTo>
                    <a:pt x="1026" y="79133"/>
                    <a:pt x="2025" y="74418"/>
                    <a:pt x="2562" y="71053"/>
                  </a:cubicBezTo>
                  <a:cubicBezTo>
                    <a:pt x="2958" y="68204"/>
                    <a:pt x="3031" y="65787"/>
                    <a:pt x="2778" y="64994"/>
                  </a:cubicBezTo>
                  <a:lnTo>
                    <a:pt x="2850" y="64705"/>
                  </a:lnTo>
                  <a:cubicBezTo>
                    <a:pt x="3355" y="62685"/>
                    <a:pt x="3896" y="60666"/>
                    <a:pt x="4473" y="58646"/>
                  </a:cubicBezTo>
                  <a:cubicBezTo>
                    <a:pt x="5086" y="56626"/>
                    <a:pt x="5663" y="54606"/>
                    <a:pt x="6277" y="52587"/>
                  </a:cubicBezTo>
                  <a:cubicBezTo>
                    <a:pt x="7647" y="48186"/>
                    <a:pt x="8837" y="43570"/>
                    <a:pt x="11434" y="39711"/>
                  </a:cubicBezTo>
                  <a:cubicBezTo>
                    <a:pt x="13670" y="36392"/>
                    <a:pt x="16772" y="33723"/>
                    <a:pt x="20379" y="32100"/>
                  </a:cubicBezTo>
                  <a:cubicBezTo>
                    <a:pt x="23404" y="30777"/>
                    <a:pt x="26710" y="30151"/>
                    <a:pt x="30012" y="30151"/>
                  </a:cubicBezTo>
                  <a:cubicBezTo>
                    <a:pt x="32380" y="30151"/>
                    <a:pt x="34746" y="30473"/>
                    <a:pt x="37006" y="31091"/>
                  </a:cubicBezTo>
                  <a:cubicBezTo>
                    <a:pt x="42019" y="32497"/>
                    <a:pt x="46455" y="36104"/>
                    <a:pt x="51793" y="36176"/>
                  </a:cubicBezTo>
                  <a:cubicBezTo>
                    <a:pt x="53200" y="36176"/>
                    <a:pt x="54643" y="35924"/>
                    <a:pt x="56049" y="35310"/>
                  </a:cubicBezTo>
                  <a:cubicBezTo>
                    <a:pt x="59115" y="33940"/>
                    <a:pt x="61315" y="30982"/>
                    <a:pt x="62649" y="26510"/>
                  </a:cubicBezTo>
                  <a:cubicBezTo>
                    <a:pt x="63299" y="24238"/>
                    <a:pt x="63695" y="21857"/>
                    <a:pt x="63912" y="19513"/>
                  </a:cubicBezTo>
                  <a:lnTo>
                    <a:pt x="64128" y="17313"/>
                  </a:lnTo>
                  <a:cubicBezTo>
                    <a:pt x="64164" y="16700"/>
                    <a:pt x="64200" y="16123"/>
                    <a:pt x="64236" y="15546"/>
                  </a:cubicBezTo>
                  <a:cubicBezTo>
                    <a:pt x="64489" y="10352"/>
                    <a:pt x="64345" y="5122"/>
                    <a:pt x="63695" y="1"/>
                  </a:cubicBezTo>
                  <a:close/>
                </a:path>
              </a:pathLst>
            </a:custGeom>
            <a:solidFill>
              <a:srgbClr val="B04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1987675" y="2410250"/>
              <a:ext cx="1612225" cy="1980125"/>
            </a:xfrm>
            <a:custGeom>
              <a:avLst/>
              <a:gdLst/>
              <a:ahLst/>
              <a:cxnLst/>
              <a:rect l="l" t="t" r="r" b="b"/>
              <a:pathLst>
                <a:path w="64489" h="79205" fill="none" extrusionOk="0">
                  <a:moveTo>
                    <a:pt x="64128" y="17313"/>
                  </a:moveTo>
                  <a:cubicBezTo>
                    <a:pt x="64164" y="16700"/>
                    <a:pt x="64200" y="16123"/>
                    <a:pt x="64236" y="15546"/>
                  </a:cubicBezTo>
                  <a:cubicBezTo>
                    <a:pt x="64489" y="10352"/>
                    <a:pt x="64345" y="5122"/>
                    <a:pt x="63695" y="1"/>
                  </a:cubicBezTo>
                  <a:lnTo>
                    <a:pt x="62181" y="181"/>
                  </a:lnTo>
                  <a:cubicBezTo>
                    <a:pt x="62794" y="5230"/>
                    <a:pt x="62974" y="10352"/>
                    <a:pt x="62686" y="15474"/>
                  </a:cubicBezTo>
                  <a:cubicBezTo>
                    <a:pt x="62253" y="23156"/>
                    <a:pt x="61062" y="31343"/>
                    <a:pt x="55436" y="33868"/>
                  </a:cubicBezTo>
                  <a:cubicBezTo>
                    <a:pt x="52190" y="35310"/>
                    <a:pt x="48691" y="34337"/>
                    <a:pt x="45626" y="33074"/>
                  </a:cubicBezTo>
                  <a:cubicBezTo>
                    <a:pt x="39278" y="30405"/>
                    <a:pt x="33363" y="27881"/>
                    <a:pt x="26330" y="28854"/>
                  </a:cubicBezTo>
                  <a:cubicBezTo>
                    <a:pt x="23986" y="29179"/>
                    <a:pt x="21785" y="29792"/>
                    <a:pt x="19766" y="30694"/>
                  </a:cubicBezTo>
                  <a:cubicBezTo>
                    <a:pt x="15726" y="32461"/>
                    <a:pt x="12372" y="35527"/>
                    <a:pt x="9955" y="39278"/>
                  </a:cubicBezTo>
                  <a:cubicBezTo>
                    <a:pt x="7539" y="43101"/>
                    <a:pt x="6349" y="47465"/>
                    <a:pt x="5303" y="51829"/>
                  </a:cubicBezTo>
                  <a:cubicBezTo>
                    <a:pt x="5267" y="51973"/>
                    <a:pt x="5231" y="52118"/>
                    <a:pt x="5195" y="52298"/>
                  </a:cubicBezTo>
                  <a:cubicBezTo>
                    <a:pt x="4690" y="54318"/>
                    <a:pt x="4185" y="56374"/>
                    <a:pt x="3752" y="58429"/>
                  </a:cubicBezTo>
                  <a:cubicBezTo>
                    <a:pt x="3283" y="60485"/>
                    <a:pt x="2850" y="62577"/>
                    <a:pt x="2453" y="64633"/>
                  </a:cubicBezTo>
                  <a:cubicBezTo>
                    <a:pt x="2453" y="64705"/>
                    <a:pt x="2453" y="64741"/>
                    <a:pt x="2417" y="64813"/>
                  </a:cubicBezTo>
                  <a:cubicBezTo>
                    <a:pt x="1949" y="65138"/>
                    <a:pt x="1227" y="67663"/>
                    <a:pt x="758" y="70764"/>
                  </a:cubicBezTo>
                  <a:cubicBezTo>
                    <a:pt x="253" y="74155"/>
                    <a:pt x="1" y="79060"/>
                    <a:pt x="506" y="79132"/>
                  </a:cubicBezTo>
                  <a:cubicBezTo>
                    <a:pt x="1011" y="79204"/>
                    <a:pt x="2021" y="74443"/>
                    <a:pt x="2562" y="71053"/>
                  </a:cubicBezTo>
                  <a:cubicBezTo>
                    <a:pt x="2958" y="68204"/>
                    <a:pt x="3031" y="65787"/>
                    <a:pt x="2778" y="64994"/>
                  </a:cubicBezTo>
                  <a:lnTo>
                    <a:pt x="2850" y="64705"/>
                  </a:lnTo>
                  <a:cubicBezTo>
                    <a:pt x="3355" y="62685"/>
                    <a:pt x="3896" y="60666"/>
                    <a:pt x="4473" y="58646"/>
                  </a:cubicBezTo>
                  <a:cubicBezTo>
                    <a:pt x="5086" y="56626"/>
                    <a:pt x="5663" y="54606"/>
                    <a:pt x="6277" y="52587"/>
                  </a:cubicBezTo>
                  <a:cubicBezTo>
                    <a:pt x="7647" y="48186"/>
                    <a:pt x="8837" y="43570"/>
                    <a:pt x="11434" y="39711"/>
                  </a:cubicBezTo>
                  <a:cubicBezTo>
                    <a:pt x="13670" y="36392"/>
                    <a:pt x="16772" y="33723"/>
                    <a:pt x="20379" y="32100"/>
                  </a:cubicBezTo>
                  <a:cubicBezTo>
                    <a:pt x="25572" y="29828"/>
                    <a:pt x="31596" y="29612"/>
                    <a:pt x="37006" y="31091"/>
                  </a:cubicBezTo>
                  <a:cubicBezTo>
                    <a:pt x="42019" y="32497"/>
                    <a:pt x="46455" y="36104"/>
                    <a:pt x="51793" y="36176"/>
                  </a:cubicBezTo>
                  <a:cubicBezTo>
                    <a:pt x="53200" y="36176"/>
                    <a:pt x="54643" y="35924"/>
                    <a:pt x="56049" y="35310"/>
                  </a:cubicBezTo>
                  <a:cubicBezTo>
                    <a:pt x="59115" y="33940"/>
                    <a:pt x="61315" y="30982"/>
                    <a:pt x="62649" y="26510"/>
                  </a:cubicBezTo>
                  <a:cubicBezTo>
                    <a:pt x="63299" y="24238"/>
                    <a:pt x="63695" y="21857"/>
                    <a:pt x="63912" y="19513"/>
                  </a:cubicBezTo>
                </a:path>
              </a:pathLst>
            </a:custGeom>
            <a:noFill/>
            <a:ln w="81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2764925" y="1999325"/>
              <a:ext cx="1138850" cy="654425"/>
            </a:xfrm>
            <a:custGeom>
              <a:avLst/>
              <a:gdLst/>
              <a:ahLst/>
              <a:cxnLst/>
              <a:rect l="l" t="t" r="r" b="b"/>
              <a:pathLst>
                <a:path w="45554" h="26177" extrusionOk="0">
                  <a:moveTo>
                    <a:pt x="14637" y="0"/>
                  </a:moveTo>
                  <a:cubicBezTo>
                    <a:pt x="11294" y="0"/>
                    <a:pt x="7762" y="447"/>
                    <a:pt x="5158" y="2588"/>
                  </a:cubicBezTo>
                  <a:cubicBezTo>
                    <a:pt x="1" y="6844"/>
                    <a:pt x="7755" y="14706"/>
                    <a:pt x="10929" y="18025"/>
                  </a:cubicBezTo>
                  <a:cubicBezTo>
                    <a:pt x="14829" y="22086"/>
                    <a:pt x="20141" y="26176"/>
                    <a:pt x="26014" y="26176"/>
                  </a:cubicBezTo>
                  <a:cubicBezTo>
                    <a:pt x="26713" y="26176"/>
                    <a:pt x="27420" y="26118"/>
                    <a:pt x="28133" y="25995"/>
                  </a:cubicBezTo>
                  <a:cubicBezTo>
                    <a:pt x="28638" y="25923"/>
                    <a:pt x="29179" y="25779"/>
                    <a:pt x="29684" y="25635"/>
                  </a:cubicBezTo>
                  <a:lnTo>
                    <a:pt x="31668" y="24913"/>
                  </a:lnTo>
                  <a:lnTo>
                    <a:pt x="33219" y="24264"/>
                  </a:lnTo>
                  <a:cubicBezTo>
                    <a:pt x="35779" y="23182"/>
                    <a:pt x="38304" y="21740"/>
                    <a:pt x="40107" y="19684"/>
                  </a:cubicBezTo>
                  <a:cubicBezTo>
                    <a:pt x="45553" y="13480"/>
                    <a:pt x="36897" y="5618"/>
                    <a:pt x="31559" y="3165"/>
                  </a:cubicBezTo>
                  <a:cubicBezTo>
                    <a:pt x="26979" y="1073"/>
                    <a:pt x="22038" y="280"/>
                    <a:pt x="17060" y="63"/>
                  </a:cubicBezTo>
                  <a:cubicBezTo>
                    <a:pt x="16275" y="28"/>
                    <a:pt x="15462" y="0"/>
                    <a:pt x="14637" y="0"/>
                  </a:cubicBezTo>
                  <a:close/>
                </a:path>
              </a:pathLst>
            </a:custGeom>
            <a:solidFill>
              <a:srgbClr val="B04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764925" y="1996375"/>
              <a:ext cx="1138850" cy="681700"/>
            </a:xfrm>
            <a:custGeom>
              <a:avLst/>
              <a:gdLst/>
              <a:ahLst/>
              <a:cxnLst/>
              <a:rect l="l" t="t" r="r" b="b"/>
              <a:pathLst>
                <a:path w="45554" h="27268" fill="none" extrusionOk="0">
                  <a:moveTo>
                    <a:pt x="31668" y="25031"/>
                  </a:moveTo>
                  <a:lnTo>
                    <a:pt x="29684" y="25753"/>
                  </a:lnTo>
                  <a:cubicBezTo>
                    <a:pt x="29179" y="25897"/>
                    <a:pt x="28638" y="26041"/>
                    <a:pt x="28133" y="26113"/>
                  </a:cubicBezTo>
                  <a:cubicBezTo>
                    <a:pt x="21425" y="27268"/>
                    <a:pt x="15293" y="22687"/>
                    <a:pt x="10929" y="18143"/>
                  </a:cubicBezTo>
                  <a:cubicBezTo>
                    <a:pt x="7755" y="14824"/>
                    <a:pt x="1" y="6962"/>
                    <a:pt x="5158" y="2706"/>
                  </a:cubicBezTo>
                  <a:cubicBezTo>
                    <a:pt x="8404" y="37"/>
                    <a:pt x="13093" y="1"/>
                    <a:pt x="17060" y="181"/>
                  </a:cubicBezTo>
                  <a:cubicBezTo>
                    <a:pt x="22038" y="398"/>
                    <a:pt x="26979" y="1191"/>
                    <a:pt x="31559" y="3283"/>
                  </a:cubicBezTo>
                  <a:cubicBezTo>
                    <a:pt x="36897" y="5736"/>
                    <a:pt x="45553" y="13598"/>
                    <a:pt x="40107" y="19802"/>
                  </a:cubicBezTo>
                  <a:cubicBezTo>
                    <a:pt x="38304" y="21858"/>
                    <a:pt x="35779" y="23300"/>
                    <a:pt x="33219" y="24382"/>
                  </a:cubicBezTo>
                </a:path>
              </a:pathLst>
            </a:custGeom>
            <a:noFill/>
            <a:ln w="9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2820825" y="2036625"/>
              <a:ext cx="1026150" cy="585175"/>
            </a:xfrm>
            <a:custGeom>
              <a:avLst/>
              <a:gdLst/>
              <a:ahLst/>
              <a:cxnLst/>
              <a:rect l="l" t="t" r="r" b="b"/>
              <a:pathLst>
                <a:path w="41046" h="23407" extrusionOk="0">
                  <a:moveTo>
                    <a:pt x="12940" y="0"/>
                  </a:moveTo>
                  <a:cubicBezTo>
                    <a:pt x="11961" y="0"/>
                    <a:pt x="10964" y="39"/>
                    <a:pt x="9991" y="158"/>
                  </a:cubicBezTo>
                  <a:cubicBezTo>
                    <a:pt x="8008" y="375"/>
                    <a:pt x="6132" y="916"/>
                    <a:pt x="4617" y="2142"/>
                  </a:cubicBezTo>
                  <a:cubicBezTo>
                    <a:pt x="1" y="5965"/>
                    <a:pt x="6962" y="13070"/>
                    <a:pt x="9811" y="16064"/>
                  </a:cubicBezTo>
                  <a:cubicBezTo>
                    <a:pt x="13321" y="19735"/>
                    <a:pt x="18125" y="23406"/>
                    <a:pt x="23402" y="23406"/>
                  </a:cubicBezTo>
                  <a:cubicBezTo>
                    <a:pt x="24035" y="23406"/>
                    <a:pt x="24675" y="23353"/>
                    <a:pt x="25320" y="23241"/>
                  </a:cubicBezTo>
                  <a:cubicBezTo>
                    <a:pt x="25969" y="23133"/>
                    <a:pt x="26582" y="22989"/>
                    <a:pt x="27195" y="22772"/>
                  </a:cubicBezTo>
                  <a:cubicBezTo>
                    <a:pt x="30369" y="21618"/>
                    <a:pt x="33868" y="20139"/>
                    <a:pt x="36140" y="17543"/>
                  </a:cubicBezTo>
                  <a:cubicBezTo>
                    <a:pt x="41045" y="11988"/>
                    <a:pt x="33219" y="4883"/>
                    <a:pt x="28422" y="2647"/>
                  </a:cubicBezTo>
                  <a:cubicBezTo>
                    <a:pt x="24563" y="880"/>
                    <a:pt x="20307" y="194"/>
                    <a:pt x="16087" y="86"/>
                  </a:cubicBezTo>
                  <a:cubicBezTo>
                    <a:pt x="15099" y="48"/>
                    <a:pt x="14030" y="0"/>
                    <a:pt x="12940" y="0"/>
                  </a:cubicBezTo>
                  <a:close/>
                </a:path>
              </a:pathLst>
            </a:custGeom>
            <a:solidFill>
              <a:srgbClr val="95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2461975" y="3824475"/>
              <a:ext cx="509475" cy="610675"/>
            </a:xfrm>
            <a:custGeom>
              <a:avLst/>
              <a:gdLst/>
              <a:ahLst/>
              <a:cxnLst/>
              <a:rect l="l" t="t" r="r" b="b"/>
              <a:pathLst>
                <a:path w="20379" h="24427" extrusionOk="0">
                  <a:moveTo>
                    <a:pt x="8946" y="557"/>
                  </a:moveTo>
                  <a:cubicBezTo>
                    <a:pt x="10856" y="557"/>
                    <a:pt x="12628" y="1231"/>
                    <a:pt x="14138" y="2329"/>
                  </a:cubicBezTo>
                  <a:cubicBezTo>
                    <a:pt x="15762" y="3556"/>
                    <a:pt x="17024" y="5251"/>
                    <a:pt x="17962" y="7054"/>
                  </a:cubicBezTo>
                  <a:cubicBezTo>
                    <a:pt x="19008" y="9110"/>
                    <a:pt x="19693" y="11418"/>
                    <a:pt x="19693" y="13727"/>
                  </a:cubicBezTo>
                  <a:cubicBezTo>
                    <a:pt x="19657" y="15782"/>
                    <a:pt x="19044" y="17802"/>
                    <a:pt x="17817" y="19461"/>
                  </a:cubicBezTo>
                  <a:cubicBezTo>
                    <a:pt x="17240" y="20219"/>
                    <a:pt x="16519" y="20904"/>
                    <a:pt x="15689" y="21409"/>
                  </a:cubicBezTo>
                  <a:cubicBezTo>
                    <a:pt x="15427" y="21576"/>
                    <a:pt x="15116" y="21791"/>
                    <a:pt x="14821" y="21791"/>
                  </a:cubicBezTo>
                  <a:cubicBezTo>
                    <a:pt x="14671" y="21791"/>
                    <a:pt x="14525" y="21735"/>
                    <a:pt x="14391" y="21589"/>
                  </a:cubicBezTo>
                  <a:cubicBezTo>
                    <a:pt x="13958" y="21156"/>
                    <a:pt x="14138" y="20507"/>
                    <a:pt x="14247" y="20002"/>
                  </a:cubicBezTo>
                  <a:cubicBezTo>
                    <a:pt x="14716" y="17694"/>
                    <a:pt x="14752" y="15277"/>
                    <a:pt x="14175" y="12969"/>
                  </a:cubicBezTo>
                  <a:cubicBezTo>
                    <a:pt x="13670" y="10949"/>
                    <a:pt x="12696" y="9038"/>
                    <a:pt x="11325" y="7451"/>
                  </a:cubicBezTo>
                  <a:cubicBezTo>
                    <a:pt x="10640" y="6657"/>
                    <a:pt x="9883" y="5972"/>
                    <a:pt x="9053" y="5395"/>
                  </a:cubicBezTo>
                  <a:cubicBezTo>
                    <a:pt x="8909" y="5323"/>
                    <a:pt x="8728" y="5215"/>
                    <a:pt x="8584" y="5106"/>
                  </a:cubicBezTo>
                  <a:cubicBezTo>
                    <a:pt x="8584" y="5106"/>
                    <a:pt x="8584" y="5070"/>
                    <a:pt x="8548" y="5070"/>
                  </a:cubicBezTo>
                  <a:cubicBezTo>
                    <a:pt x="7827" y="4349"/>
                    <a:pt x="6889" y="3916"/>
                    <a:pt x="5843" y="3844"/>
                  </a:cubicBezTo>
                  <a:cubicBezTo>
                    <a:pt x="5627" y="3844"/>
                    <a:pt x="5374" y="3844"/>
                    <a:pt x="5122" y="3880"/>
                  </a:cubicBezTo>
                  <a:cubicBezTo>
                    <a:pt x="4869" y="3916"/>
                    <a:pt x="4581" y="3988"/>
                    <a:pt x="4292" y="3988"/>
                  </a:cubicBezTo>
                  <a:cubicBezTo>
                    <a:pt x="3823" y="3988"/>
                    <a:pt x="3679" y="3447"/>
                    <a:pt x="3787" y="3051"/>
                  </a:cubicBezTo>
                  <a:cubicBezTo>
                    <a:pt x="3932" y="2582"/>
                    <a:pt x="4364" y="2221"/>
                    <a:pt x="4725" y="1933"/>
                  </a:cubicBezTo>
                  <a:cubicBezTo>
                    <a:pt x="5086" y="1644"/>
                    <a:pt x="5518" y="1392"/>
                    <a:pt x="5951" y="1175"/>
                  </a:cubicBezTo>
                  <a:cubicBezTo>
                    <a:pt x="6817" y="778"/>
                    <a:pt x="7755" y="598"/>
                    <a:pt x="8656" y="562"/>
                  </a:cubicBezTo>
                  <a:cubicBezTo>
                    <a:pt x="8753" y="559"/>
                    <a:pt x="8850" y="557"/>
                    <a:pt x="8946" y="557"/>
                  </a:cubicBezTo>
                  <a:close/>
                  <a:moveTo>
                    <a:pt x="5410" y="4313"/>
                  </a:moveTo>
                  <a:cubicBezTo>
                    <a:pt x="5591" y="4313"/>
                    <a:pt x="5807" y="4313"/>
                    <a:pt x="6023" y="4349"/>
                  </a:cubicBezTo>
                  <a:cubicBezTo>
                    <a:pt x="6745" y="4493"/>
                    <a:pt x="7430" y="4854"/>
                    <a:pt x="8079" y="5215"/>
                  </a:cubicBezTo>
                  <a:cubicBezTo>
                    <a:pt x="8115" y="5251"/>
                    <a:pt x="8187" y="5287"/>
                    <a:pt x="8223" y="5323"/>
                  </a:cubicBezTo>
                  <a:cubicBezTo>
                    <a:pt x="8223" y="5323"/>
                    <a:pt x="8260" y="5359"/>
                    <a:pt x="8260" y="5359"/>
                  </a:cubicBezTo>
                  <a:cubicBezTo>
                    <a:pt x="8296" y="5395"/>
                    <a:pt x="8368" y="5431"/>
                    <a:pt x="8404" y="5431"/>
                  </a:cubicBezTo>
                  <a:cubicBezTo>
                    <a:pt x="9161" y="5936"/>
                    <a:pt x="9883" y="6513"/>
                    <a:pt x="10532" y="7198"/>
                  </a:cubicBezTo>
                  <a:cubicBezTo>
                    <a:pt x="12083" y="8821"/>
                    <a:pt x="13129" y="10805"/>
                    <a:pt x="13670" y="12969"/>
                  </a:cubicBezTo>
                  <a:cubicBezTo>
                    <a:pt x="13994" y="14159"/>
                    <a:pt x="14138" y="15350"/>
                    <a:pt x="14138" y="16576"/>
                  </a:cubicBezTo>
                  <a:cubicBezTo>
                    <a:pt x="14138" y="17189"/>
                    <a:pt x="14102" y="17802"/>
                    <a:pt x="13994" y="18415"/>
                  </a:cubicBezTo>
                  <a:cubicBezTo>
                    <a:pt x="13922" y="19028"/>
                    <a:pt x="13778" y="19678"/>
                    <a:pt x="13670" y="20291"/>
                  </a:cubicBezTo>
                  <a:cubicBezTo>
                    <a:pt x="13597" y="20868"/>
                    <a:pt x="13597" y="21445"/>
                    <a:pt x="13994" y="21914"/>
                  </a:cubicBezTo>
                  <a:cubicBezTo>
                    <a:pt x="14030" y="21950"/>
                    <a:pt x="14102" y="22022"/>
                    <a:pt x="14175" y="22058"/>
                  </a:cubicBezTo>
                  <a:cubicBezTo>
                    <a:pt x="12907" y="23291"/>
                    <a:pt x="11151" y="23939"/>
                    <a:pt x="9402" y="23939"/>
                  </a:cubicBezTo>
                  <a:cubicBezTo>
                    <a:pt x="9310" y="23939"/>
                    <a:pt x="9217" y="23937"/>
                    <a:pt x="9125" y="23934"/>
                  </a:cubicBezTo>
                  <a:cubicBezTo>
                    <a:pt x="7141" y="23861"/>
                    <a:pt x="5374" y="22815"/>
                    <a:pt x="4004" y="21409"/>
                  </a:cubicBezTo>
                  <a:cubicBezTo>
                    <a:pt x="1154" y="18451"/>
                    <a:pt x="36" y="14087"/>
                    <a:pt x="1046" y="10120"/>
                  </a:cubicBezTo>
                  <a:cubicBezTo>
                    <a:pt x="1335" y="9038"/>
                    <a:pt x="1731" y="7992"/>
                    <a:pt x="2308" y="7018"/>
                  </a:cubicBezTo>
                  <a:cubicBezTo>
                    <a:pt x="2561" y="6549"/>
                    <a:pt x="2886" y="6080"/>
                    <a:pt x="3210" y="5648"/>
                  </a:cubicBezTo>
                  <a:cubicBezTo>
                    <a:pt x="3499" y="5251"/>
                    <a:pt x="3823" y="4890"/>
                    <a:pt x="4148" y="4493"/>
                  </a:cubicBezTo>
                  <a:cubicBezTo>
                    <a:pt x="4184" y="4497"/>
                    <a:pt x="4220" y="4498"/>
                    <a:pt x="4256" y="4498"/>
                  </a:cubicBezTo>
                  <a:cubicBezTo>
                    <a:pt x="4623" y="4498"/>
                    <a:pt x="5016" y="4346"/>
                    <a:pt x="5410" y="4313"/>
                  </a:cubicBezTo>
                  <a:close/>
                  <a:moveTo>
                    <a:pt x="8917" y="0"/>
                  </a:moveTo>
                  <a:cubicBezTo>
                    <a:pt x="7110" y="0"/>
                    <a:pt x="5273" y="620"/>
                    <a:pt x="3968" y="1860"/>
                  </a:cubicBezTo>
                  <a:cubicBezTo>
                    <a:pt x="3607" y="2257"/>
                    <a:pt x="3246" y="2690"/>
                    <a:pt x="3210" y="3231"/>
                  </a:cubicBezTo>
                  <a:cubicBezTo>
                    <a:pt x="3174" y="3664"/>
                    <a:pt x="3354" y="4169"/>
                    <a:pt x="3787" y="4385"/>
                  </a:cubicBezTo>
                  <a:cubicBezTo>
                    <a:pt x="3102" y="4962"/>
                    <a:pt x="2561" y="5756"/>
                    <a:pt x="2056" y="6513"/>
                  </a:cubicBezTo>
                  <a:cubicBezTo>
                    <a:pt x="1515" y="7379"/>
                    <a:pt x="1082" y="8353"/>
                    <a:pt x="758" y="9362"/>
                  </a:cubicBezTo>
                  <a:cubicBezTo>
                    <a:pt x="108" y="11382"/>
                    <a:pt x="0" y="13546"/>
                    <a:pt x="469" y="15602"/>
                  </a:cubicBezTo>
                  <a:cubicBezTo>
                    <a:pt x="902" y="17694"/>
                    <a:pt x="1840" y="19678"/>
                    <a:pt x="3246" y="21301"/>
                  </a:cubicBezTo>
                  <a:cubicBezTo>
                    <a:pt x="4617" y="22852"/>
                    <a:pt x="6420" y="24078"/>
                    <a:pt x="8512" y="24366"/>
                  </a:cubicBezTo>
                  <a:cubicBezTo>
                    <a:pt x="8820" y="24407"/>
                    <a:pt x="9130" y="24427"/>
                    <a:pt x="9440" y="24427"/>
                  </a:cubicBezTo>
                  <a:cubicBezTo>
                    <a:pt x="11344" y="24427"/>
                    <a:pt x="13243" y="23675"/>
                    <a:pt x="14607" y="22311"/>
                  </a:cubicBezTo>
                  <a:cubicBezTo>
                    <a:pt x="14607" y="22274"/>
                    <a:pt x="14607" y="22274"/>
                    <a:pt x="14607" y="22274"/>
                  </a:cubicBezTo>
                  <a:cubicBezTo>
                    <a:pt x="14670" y="22283"/>
                    <a:pt x="14734" y="22288"/>
                    <a:pt x="14796" y="22288"/>
                  </a:cubicBezTo>
                  <a:cubicBezTo>
                    <a:pt x="14984" y="22288"/>
                    <a:pt x="15166" y="22247"/>
                    <a:pt x="15329" y="22166"/>
                  </a:cubicBezTo>
                  <a:cubicBezTo>
                    <a:pt x="16230" y="21770"/>
                    <a:pt x="17060" y="21084"/>
                    <a:pt x="17709" y="20327"/>
                  </a:cubicBezTo>
                  <a:cubicBezTo>
                    <a:pt x="19116" y="18776"/>
                    <a:pt x="19909" y="16792"/>
                    <a:pt x="20126" y="14736"/>
                  </a:cubicBezTo>
                  <a:cubicBezTo>
                    <a:pt x="20378" y="12284"/>
                    <a:pt x="19801" y="9831"/>
                    <a:pt x="18791" y="7595"/>
                  </a:cubicBezTo>
                  <a:cubicBezTo>
                    <a:pt x="17096" y="3844"/>
                    <a:pt x="13850" y="274"/>
                    <a:pt x="9486" y="21"/>
                  </a:cubicBezTo>
                  <a:cubicBezTo>
                    <a:pt x="9297" y="7"/>
                    <a:pt x="9107" y="0"/>
                    <a:pt x="89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2553950" y="3838375"/>
              <a:ext cx="400350" cy="530875"/>
            </a:xfrm>
            <a:custGeom>
              <a:avLst/>
              <a:gdLst/>
              <a:ahLst/>
              <a:cxnLst/>
              <a:rect l="l" t="t" r="r" b="b"/>
              <a:pathLst>
                <a:path w="16014" h="21235" extrusionOk="0">
                  <a:moveTo>
                    <a:pt x="5267" y="1"/>
                  </a:moveTo>
                  <a:cubicBezTo>
                    <a:pt x="5171" y="1"/>
                    <a:pt x="5074" y="3"/>
                    <a:pt x="4977" y="6"/>
                  </a:cubicBezTo>
                  <a:cubicBezTo>
                    <a:pt x="4076" y="42"/>
                    <a:pt x="3138" y="222"/>
                    <a:pt x="2272" y="619"/>
                  </a:cubicBezTo>
                  <a:cubicBezTo>
                    <a:pt x="1839" y="836"/>
                    <a:pt x="1407" y="1088"/>
                    <a:pt x="1046" y="1377"/>
                  </a:cubicBezTo>
                  <a:cubicBezTo>
                    <a:pt x="685" y="1665"/>
                    <a:pt x="253" y="2026"/>
                    <a:pt x="108" y="2495"/>
                  </a:cubicBezTo>
                  <a:cubicBezTo>
                    <a:pt x="0" y="2891"/>
                    <a:pt x="144" y="3432"/>
                    <a:pt x="613" y="3432"/>
                  </a:cubicBezTo>
                  <a:cubicBezTo>
                    <a:pt x="902" y="3432"/>
                    <a:pt x="1190" y="3324"/>
                    <a:pt x="1443" y="3324"/>
                  </a:cubicBezTo>
                  <a:cubicBezTo>
                    <a:pt x="1695" y="3288"/>
                    <a:pt x="1948" y="3288"/>
                    <a:pt x="2164" y="3288"/>
                  </a:cubicBezTo>
                  <a:cubicBezTo>
                    <a:pt x="3210" y="3360"/>
                    <a:pt x="4148" y="3793"/>
                    <a:pt x="4869" y="4514"/>
                  </a:cubicBezTo>
                  <a:cubicBezTo>
                    <a:pt x="4905" y="4514"/>
                    <a:pt x="4905" y="4550"/>
                    <a:pt x="4905" y="4550"/>
                  </a:cubicBezTo>
                  <a:cubicBezTo>
                    <a:pt x="5049" y="4659"/>
                    <a:pt x="5230" y="4767"/>
                    <a:pt x="5374" y="4839"/>
                  </a:cubicBezTo>
                  <a:cubicBezTo>
                    <a:pt x="6204" y="5416"/>
                    <a:pt x="6961" y="6101"/>
                    <a:pt x="7646" y="6895"/>
                  </a:cubicBezTo>
                  <a:cubicBezTo>
                    <a:pt x="9017" y="8482"/>
                    <a:pt x="9991" y="10393"/>
                    <a:pt x="10496" y="12413"/>
                  </a:cubicBezTo>
                  <a:cubicBezTo>
                    <a:pt x="11073" y="14721"/>
                    <a:pt x="11037" y="17138"/>
                    <a:pt x="10568" y="19446"/>
                  </a:cubicBezTo>
                  <a:cubicBezTo>
                    <a:pt x="10459" y="19951"/>
                    <a:pt x="10279" y="20600"/>
                    <a:pt x="10712" y="21033"/>
                  </a:cubicBezTo>
                  <a:cubicBezTo>
                    <a:pt x="10846" y="21179"/>
                    <a:pt x="10992" y="21235"/>
                    <a:pt x="11142" y="21235"/>
                  </a:cubicBezTo>
                  <a:cubicBezTo>
                    <a:pt x="11437" y="21235"/>
                    <a:pt x="11748" y="21020"/>
                    <a:pt x="12010" y="20853"/>
                  </a:cubicBezTo>
                  <a:cubicBezTo>
                    <a:pt x="12840" y="20348"/>
                    <a:pt x="13561" y="19663"/>
                    <a:pt x="14138" y="18905"/>
                  </a:cubicBezTo>
                  <a:cubicBezTo>
                    <a:pt x="15365" y="17246"/>
                    <a:pt x="15978" y="15226"/>
                    <a:pt x="16014" y="13171"/>
                  </a:cubicBezTo>
                  <a:cubicBezTo>
                    <a:pt x="16014" y="10862"/>
                    <a:pt x="15329" y="8554"/>
                    <a:pt x="14283" y="6498"/>
                  </a:cubicBezTo>
                  <a:cubicBezTo>
                    <a:pt x="13345" y="4695"/>
                    <a:pt x="12083" y="3000"/>
                    <a:pt x="10459" y="1773"/>
                  </a:cubicBezTo>
                  <a:cubicBezTo>
                    <a:pt x="8949" y="675"/>
                    <a:pt x="7177" y="1"/>
                    <a:pt x="5267" y="1"/>
                  </a:cubicBezTo>
                  <a:close/>
                </a:path>
              </a:pathLst>
            </a:custGeom>
            <a:solidFill>
              <a:srgbClr val="C9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638425" y="3855550"/>
              <a:ext cx="276200" cy="366475"/>
            </a:xfrm>
            <a:custGeom>
              <a:avLst/>
              <a:gdLst/>
              <a:ahLst/>
              <a:cxnLst/>
              <a:rect l="l" t="t" r="r" b="b"/>
              <a:pathLst>
                <a:path w="11048" h="14659" extrusionOk="0">
                  <a:moveTo>
                    <a:pt x="2667" y="0"/>
                  </a:moveTo>
                  <a:cubicBezTo>
                    <a:pt x="1088" y="0"/>
                    <a:pt x="1" y="1541"/>
                    <a:pt x="1454" y="2962"/>
                  </a:cubicBezTo>
                  <a:cubicBezTo>
                    <a:pt x="1959" y="3431"/>
                    <a:pt x="2572" y="3755"/>
                    <a:pt x="3185" y="4116"/>
                  </a:cubicBezTo>
                  <a:cubicBezTo>
                    <a:pt x="6287" y="5991"/>
                    <a:pt x="8415" y="9454"/>
                    <a:pt x="8631" y="13097"/>
                  </a:cubicBezTo>
                  <a:cubicBezTo>
                    <a:pt x="8667" y="13457"/>
                    <a:pt x="8667" y="13818"/>
                    <a:pt x="8848" y="14143"/>
                  </a:cubicBezTo>
                  <a:cubicBezTo>
                    <a:pt x="8977" y="14401"/>
                    <a:pt x="9250" y="14659"/>
                    <a:pt x="9564" y="14659"/>
                  </a:cubicBezTo>
                  <a:cubicBezTo>
                    <a:pt x="9602" y="14659"/>
                    <a:pt x="9639" y="14655"/>
                    <a:pt x="9677" y="14648"/>
                  </a:cubicBezTo>
                  <a:cubicBezTo>
                    <a:pt x="9858" y="14612"/>
                    <a:pt x="10002" y="14467"/>
                    <a:pt x="10146" y="14359"/>
                  </a:cubicBezTo>
                  <a:cubicBezTo>
                    <a:pt x="10723" y="13746"/>
                    <a:pt x="10904" y="12844"/>
                    <a:pt x="10976" y="11979"/>
                  </a:cubicBezTo>
                  <a:cubicBezTo>
                    <a:pt x="11048" y="10608"/>
                    <a:pt x="10868" y="9201"/>
                    <a:pt x="10435" y="7867"/>
                  </a:cubicBezTo>
                  <a:cubicBezTo>
                    <a:pt x="9894" y="6316"/>
                    <a:pt x="9028" y="4873"/>
                    <a:pt x="8018" y="3575"/>
                  </a:cubicBezTo>
                  <a:cubicBezTo>
                    <a:pt x="6792" y="1988"/>
                    <a:pt x="5169" y="437"/>
                    <a:pt x="3113" y="40"/>
                  </a:cubicBezTo>
                  <a:cubicBezTo>
                    <a:pt x="2961" y="13"/>
                    <a:pt x="2812" y="0"/>
                    <a:pt x="2667" y="0"/>
                  </a:cubicBezTo>
                  <a:close/>
                </a:path>
              </a:pathLst>
            </a:custGeom>
            <a:solidFill>
              <a:srgbClr val="E3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526850" y="3056750"/>
              <a:ext cx="223650" cy="128975"/>
            </a:xfrm>
            <a:custGeom>
              <a:avLst/>
              <a:gdLst/>
              <a:ahLst/>
              <a:cxnLst/>
              <a:rect l="l" t="t" r="r" b="b"/>
              <a:pathLst>
                <a:path w="8946" h="5159" extrusionOk="0">
                  <a:moveTo>
                    <a:pt x="4473" y="1"/>
                  </a:moveTo>
                  <a:cubicBezTo>
                    <a:pt x="1984" y="1"/>
                    <a:pt x="0" y="1155"/>
                    <a:pt x="0" y="2562"/>
                  </a:cubicBezTo>
                  <a:cubicBezTo>
                    <a:pt x="0" y="4004"/>
                    <a:pt x="1984" y="5158"/>
                    <a:pt x="4473" y="5158"/>
                  </a:cubicBezTo>
                  <a:cubicBezTo>
                    <a:pt x="6961" y="5158"/>
                    <a:pt x="8945" y="4004"/>
                    <a:pt x="8945" y="2562"/>
                  </a:cubicBezTo>
                  <a:cubicBezTo>
                    <a:pt x="8945" y="1155"/>
                    <a:pt x="6961" y="1"/>
                    <a:pt x="4473" y="1"/>
                  </a:cubicBezTo>
                  <a:close/>
                </a:path>
              </a:pathLst>
            </a:custGeom>
            <a:solidFill>
              <a:srgbClr val="B04739"/>
            </a:solidFill>
            <a:ln w="8125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8" name="Google Shape;178;p16"/>
          <p:cNvCxnSpPr/>
          <p:nvPr/>
        </p:nvCxnSpPr>
        <p:spPr>
          <a:xfrm>
            <a:off x="1311075" y="4177000"/>
            <a:ext cx="11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1353100" y="3430125"/>
            <a:ext cx="11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16"/>
          <p:cNvCxnSpPr/>
          <p:nvPr/>
        </p:nvCxnSpPr>
        <p:spPr>
          <a:xfrm>
            <a:off x="1757625" y="2464725"/>
            <a:ext cx="11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16"/>
          <p:cNvCxnSpPr/>
          <p:nvPr/>
        </p:nvCxnSpPr>
        <p:spPr>
          <a:xfrm rot="10800000" flipH="1">
            <a:off x="1991850" y="4177000"/>
            <a:ext cx="1042200" cy="56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2" name="Google Shape;182;p16"/>
          <p:cNvSpPr txBox="1"/>
          <p:nvPr/>
        </p:nvSpPr>
        <p:spPr>
          <a:xfrm>
            <a:off x="531500" y="2324150"/>
            <a:ext cx="138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VAS DEFERENS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410225" y="3277351"/>
            <a:ext cx="138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PENIS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274040" y="4017375"/>
            <a:ext cx="138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URETHRA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1013318" y="4608549"/>
            <a:ext cx="138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Kalam"/>
                <a:ea typeface="Kalam"/>
                <a:cs typeface="Kalam"/>
                <a:sym typeface="Kalam"/>
              </a:rPr>
              <a:t>TESTES</a:t>
            </a:r>
            <a:endParaRPr sz="1000" dirty="0"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186" name="Google Shape;186;p16"/>
          <p:cNvCxnSpPr/>
          <p:nvPr/>
        </p:nvCxnSpPr>
        <p:spPr>
          <a:xfrm flipH="1">
            <a:off x="3394325" y="4287525"/>
            <a:ext cx="554700" cy="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16"/>
          <p:cNvSpPr txBox="1"/>
          <p:nvPr/>
        </p:nvSpPr>
        <p:spPr>
          <a:xfrm>
            <a:off x="3615150" y="4120875"/>
            <a:ext cx="138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Kalam"/>
                <a:ea typeface="Kalam"/>
                <a:cs typeface="Kalam"/>
                <a:sym typeface="Kalam"/>
              </a:rPr>
              <a:t>SCROTUM</a:t>
            </a:r>
            <a:endParaRPr sz="10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6354500" y="2156100"/>
            <a:ext cx="221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purpose of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male reproductive system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is to produce sperm.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A224FDC-1E04-95D1-471A-2692A2D42CE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00DB0B-0895-A1A4-3D41-64226A0412A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40FD7-AB5E-EE30-8749-B52E9286E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E038C-C89F-A6B5-FBFD-A35B4B9F0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Female Reproductive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3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Eggs are made in the </a:t>
            </a:r>
            <a:r>
              <a:rPr lang="en" b="1">
                <a:solidFill>
                  <a:srgbClr val="B7B7B7"/>
                </a:solidFill>
              </a:rPr>
              <a:t>ovaries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Eggs are released into the </a:t>
            </a:r>
            <a:r>
              <a:rPr lang="en" b="1">
                <a:solidFill>
                  <a:srgbClr val="B7B7B7"/>
                </a:solidFill>
              </a:rPr>
              <a:t>oviducts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oviducts are tubes which connect the ovaries to the uterus.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oviducts are sometimes referred to as the </a:t>
            </a:r>
            <a:r>
              <a:rPr lang="en" b="1">
                <a:solidFill>
                  <a:srgbClr val="B7B7B7"/>
                </a:solidFill>
              </a:rPr>
              <a:t>fallopian tubes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Eggs are implanted into the walls of the </a:t>
            </a:r>
            <a:r>
              <a:rPr lang="en" b="1">
                <a:solidFill>
                  <a:srgbClr val="B7B7B7"/>
                </a:solidFill>
              </a:rPr>
              <a:t>uterus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uterus is a muscular bag with a soft lining.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Sperm is deposited into the </a:t>
            </a:r>
            <a:r>
              <a:rPr lang="en" b="1">
                <a:solidFill>
                  <a:srgbClr val="B7B7B7"/>
                </a:solidFill>
              </a:rPr>
              <a:t>vagina </a:t>
            </a:r>
            <a:r>
              <a:rPr lang="en">
                <a:solidFill>
                  <a:srgbClr val="B7B7B7"/>
                </a:solidFill>
              </a:rPr>
              <a:t>during sexual intercourse.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developing foetus is held in place by the </a:t>
            </a:r>
            <a:r>
              <a:rPr lang="en" b="1">
                <a:solidFill>
                  <a:srgbClr val="B7B7B7"/>
                </a:solidFill>
              </a:rPr>
              <a:t>cervix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cervix is a ring of muscle at the bottom of the uterus.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195" name="Google Shape;19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6559625" y="1495663"/>
            <a:ext cx="1399613" cy="2980738"/>
            <a:chOff x="2575900" y="440900"/>
            <a:chExt cx="1076625" cy="2292875"/>
          </a:xfrm>
        </p:grpSpPr>
        <p:sp>
          <p:nvSpPr>
            <p:cNvPr id="197" name="Google Shape;197;p17"/>
            <p:cNvSpPr/>
            <p:nvPr/>
          </p:nvSpPr>
          <p:spPr>
            <a:xfrm>
              <a:off x="3112150" y="1664850"/>
              <a:ext cx="54950" cy="1004750"/>
            </a:xfrm>
            <a:custGeom>
              <a:avLst/>
              <a:gdLst/>
              <a:ahLst/>
              <a:cxnLst/>
              <a:rect l="l" t="t" r="r" b="b"/>
              <a:pathLst>
                <a:path w="2198" h="40190" fill="none" extrusionOk="0">
                  <a:moveTo>
                    <a:pt x="1890" y="40190"/>
                  </a:moveTo>
                  <a:cubicBezTo>
                    <a:pt x="1890" y="40190"/>
                    <a:pt x="1797" y="40097"/>
                    <a:pt x="1756" y="40046"/>
                  </a:cubicBezTo>
                  <a:cubicBezTo>
                    <a:pt x="1695" y="39943"/>
                    <a:pt x="1633" y="39820"/>
                    <a:pt x="1592" y="39707"/>
                  </a:cubicBezTo>
                  <a:cubicBezTo>
                    <a:pt x="1561" y="39605"/>
                    <a:pt x="1551" y="39502"/>
                    <a:pt x="1530" y="39409"/>
                  </a:cubicBezTo>
                  <a:cubicBezTo>
                    <a:pt x="1520" y="39266"/>
                    <a:pt x="1510" y="39132"/>
                    <a:pt x="1520" y="38988"/>
                  </a:cubicBezTo>
                  <a:cubicBezTo>
                    <a:pt x="1520" y="38804"/>
                    <a:pt x="1561" y="38629"/>
                    <a:pt x="1571" y="38444"/>
                  </a:cubicBezTo>
                  <a:cubicBezTo>
                    <a:pt x="1582" y="38259"/>
                    <a:pt x="1571" y="38075"/>
                    <a:pt x="1571" y="37879"/>
                  </a:cubicBezTo>
                  <a:cubicBezTo>
                    <a:pt x="1571" y="37715"/>
                    <a:pt x="1561" y="37541"/>
                    <a:pt x="1551" y="37376"/>
                  </a:cubicBezTo>
                  <a:cubicBezTo>
                    <a:pt x="1551" y="37284"/>
                    <a:pt x="1561" y="37192"/>
                    <a:pt x="1551" y="37089"/>
                  </a:cubicBezTo>
                  <a:cubicBezTo>
                    <a:pt x="1551" y="37038"/>
                    <a:pt x="1541" y="36976"/>
                    <a:pt x="1530" y="36925"/>
                  </a:cubicBezTo>
                  <a:cubicBezTo>
                    <a:pt x="1520" y="36873"/>
                    <a:pt x="1520" y="36832"/>
                    <a:pt x="1520" y="36791"/>
                  </a:cubicBezTo>
                  <a:cubicBezTo>
                    <a:pt x="1500" y="36688"/>
                    <a:pt x="1479" y="36596"/>
                    <a:pt x="1459" y="36493"/>
                  </a:cubicBezTo>
                  <a:cubicBezTo>
                    <a:pt x="1438" y="36360"/>
                    <a:pt x="1397" y="36226"/>
                    <a:pt x="1407" y="36103"/>
                  </a:cubicBezTo>
                  <a:cubicBezTo>
                    <a:pt x="1407" y="36000"/>
                    <a:pt x="1448" y="35898"/>
                    <a:pt x="1479" y="35805"/>
                  </a:cubicBezTo>
                  <a:cubicBezTo>
                    <a:pt x="1530" y="35651"/>
                    <a:pt x="1613" y="35518"/>
                    <a:pt x="1674" y="35364"/>
                  </a:cubicBezTo>
                  <a:cubicBezTo>
                    <a:pt x="1756" y="35189"/>
                    <a:pt x="1838" y="35015"/>
                    <a:pt x="1900" y="34840"/>
                  </a:cubicBezTo>
                  <a:cubicBezTo>
                    <a:pt x="1972" y="34655"/>
                    <a:pt x="2023" y="34471"/>
                    <a:pt x="2064" y="34275"/>
                  </a:cubicBezTo>
                  <a:cubicBezTo>
                    <a:pt x="2105" y="34091"/>
                    <a:pt x="2126" y="33896"/>
                    <a:pt x="2146" y="33690"/>
                  </a:cubicBezTo>
                  <a:cubicBezTo>
                    <a:pt x="2177" y="33382"/>
                    <a:pt x="2188" y="33054"/>
                    <a:pt x="2198" y="32735"/>
                  </a:cubicBezTo>
                  <a:cubicBezTo>
                    <a:pt x="2198" y="32407"/>
                    <a:pt x="2188" y="32088"/>
                    <a:pt x="2167" y="31760"/>
                  </a:cubicBezTo>
                  <a:cubicBezTo>
                    <a:pt x="2157" y="31462"/>
                    <a:pt x="2136" y="31164"/>
                    <a:pt x="2116" y="30866"/>
                  </a:cubicBezTo>
                  <a:cubicBezTo>
                    <a:pt x="2095" y="30589"/>
                    <a:pt x="2054" y="30312"/>
                    <a:pt x="2023" y="30024"/>
                  </a:cubicBezTo>
                  <a:cubicBezTo>
                    <a:pt x="1962" y="29511"/>
                    <a:pt x="1880" y="28987"/>
                    <a:pt x="1808" y="28464"/>
                  </a:cubicBezTo>
                  <a:cubicBezTo>
                    <a:pt x="1746" y="28002"/>
                    <a:pt x="1674" y="27550"/>
                    <a:pt x="1613" y="27098"/>
                  </a:cubicBezTo>
                  <a:cubicBezTo>
                    <a:pt x="1561" y="26698"/>
                    <a:pt x="1500" y="26297"/>
                    <a:pt x="1469" y="25897"/>
                  </a:cubicBezTo>
                  <a:cubicBezTo>
                    <a:pt x="1438" y="25599"/>
                    <a:pt x="1428" y="25301"/>
                    <a:pt x="1428" y="25003"/>
                  </a:cubicBezTo>
                  <a:cubicBezTo>
                    <a:pt x="1417" y="24757"/>
                    <a:pt x="1417" y="24500"/>
                    <a:pt x="1438" y="24254"/>
                  </a:cubicBezTo>
                  <a:cubicBezTo>
                    <a:pt x="1469" y="23853"/>
                    <a:pt x="1530" y="23463"/>
                    <a:pt x="1571" y="23073"/>
                  </a:cubicBezTo>
                  <a:cubicBezTo>
                    <a:pt x="1592" y="22816"/>
                    <a:pt x="1613" y="22560"/>
                    <a:pt x="1633" y="22313"/>
                  </a:cubicBezTo>
                  <a:cubicBezTo>
                    <a:pt x="1684" y="21902"/>
                    <a:pt x="1746" y="21492"/>
                    <a:pt x="1787" y="21081"/>
                  </a:cubicBezTo>
                  <a:cubicBezTo>
                    <a:pt x="1797" y="20855"/>
                    <a:pt x="1808" y="20629"/>
                    <a:pt x="1808" y="20414"/>
                  </a:cubicBezTo>
                  <a:cubicBezTo>
                    <a:pt x="1808" y="20239"/>
                    <a:pt x="1797" y="20054"/>
                    <a:pt x="1787" y="19880"/>
                  </a:cubicBezTo>
                  <a:cubicBezTo>
                    <a:pt x="1767" y="19664"/>
                    <a:pt x="1756" y="19459"/>
                    <a:pt x="1715" y="19243"/>
                  </a:cubicBezTo>
                  <a:cubicBezTo>
                    <a:pt x="1695" y="19079"/>
                    <a:pt x="1643" y="18925"/>
                    <a:pt x="1613" y="18771"/>
                  </a:cubicBezTo>
                  <a:cubicBezTo>
                    <a:pt x="1571" y="18555"/>
                    <a:pt x="1541" y="18350"/>
                    <a:pt x="1489" y="18144"/>
                  </a:cubicBezTo>
                  <a:cubicBezTo>
                    <a:pt x="1448" y="17949"/>
                    <a:pt x="1397" y="17754"/>
                    <a:pt x="1335" y="17559"/>
                  </a:cubicBezTo>
                  <a:cubicBezTo>
                    <a:pt x="1274" y="17374"/>
                    <a:pt x="1212" y="17200"/>
                    <a:pt x="1150" y="17025"/>
                  </a:cubicBezTo>
                  <a:cubicBezTo>
                    <a:pt x="1089" y="16861"/>
                    <a:pt x="1027" y="16686"/>
                    <a:pt x="976" y="16522"/>
                  </a:cubicBezTo>
                  <a:cubicBezTo>
                    <a:pt x="925" y="16358"/>
                    <a:pt x="863" y="16183"/>
                    <a:pt x="832" y="16019"/>
                  </a:cubicBezTo>
                  <a:cubicBezTo>
                    <a:pt x="801" y="15916"/>
                    <a:pt x="791" y="15824"/>
                    <a:pt x="771" y="15721"/>
                  </a:cubicBezTo>
                  <a:cubicBezTo>
                    <a:pt x="760" y="15598"/>
                    <a:pt x="740" y="15475"/>
                    <a:pt x="730" y="15351"/>
                  </a:cubicBezTo>
                  <a:cubicBezTo>
                    <a:pt x="719" y="15197"/>
                    <a:pt x="719" y="15033"/>
                    <a:pt x="719" y="14879"/>
                  </a:cubicBezTo>
                  <a:cubicBezTo>
                    <a:pt x="719" y="14438"/>
                    <a:pt x="719" y="13996"/>
                    <a:pt x="719" y="13555"/>
                  </a:cubicBezTo>
                  <a:cubicBezTo>
                    <a:pt x="730" y="13205"/>
                    <a:pt x="740" y="12846"/>
                    <a:pt x="750" y="12487"/>
                  </a:cubicBezTo>
                  <a:cubicBezTo>
                    <a:pt x="760" y="12168"/>
                    <a:pt x="791" y="11850"/>
                    <a:pt x="791" y="11532"/>
                  </a:cubicBezTo>
                  <a:cubicBezTo>
                    <a:pt x="791" y="11131"/>
                    <a:pt x="760" y="10731"/>
                    <a:pt x="750" y="10330"/>
                  </a:cubicBezTo>
                  <a:cubicBezTo>
                    <a:pt x="740" y="10022"/>
                    <a:pt x="740" y="9704"/>
                    <a:pt x="719" y="9386"/>
                  </a:cubicBezTo>
                  <a:cubicBezTo>
                    <a:pt x="709" y="9088"/>
                    <a:pt x="688" y="8780"/>
                    <a:pt x="668" y="8472"/>
                  </a:cubicBezTo>
                  <a:cubicBezTo>
                    <a:pt x="647" y="8266"/>
                    <a:pt x="627" y="8061"/>
                    <a:pt x="606" y="7846"/>
                  </a:cubicBezTo>
                  <a:cubicBezTo>
                    <a:pt x="565" y="7527"/>
                    <a:pt x="545" y="7209"/>
                    <a:pt x="514" y="6891"/>
                  </a:cubicBezTo>
                  <a:cubicBezTo>
                    <a:pt x="483" y="6675"/>
                    <a:pt x="483" y="6449"/>
                    <a:pt x="442" y="6223"/>
                  </a:cubicBezTo>
                  <a:cubicBezTo>
                    <a:pt x="411" y="6049"/>
                    <a:pt x="360" y="5874"/>
                    <a:pt x="319" y="5699"/>
                  </a:cubicBezTo>
                  <a:cubicBezTo>
                    <a:pt x="288" y="5515"/>
                    <a:pt x="267" y="5320"/>
                    <a:pt x="247" y="5135"/>
                  </a:cubicBezTo>
                  <a:cubicBezTo>
                    <a:pt x="216" y="4940"/>
                    <a:pt x="196" y="4734"/>
                    <a:pt x="165" y="4529"/>
                  </a:cubicBezTo>
                  <a:cubicBezTo>
                    <a:pt x="124" y="4231"/>
                    <a:pt x="62" y="3923"/>
                    <a:pt x="31" y="3625"/>
                  </a:cubicBezTo>
                  <a:cubicBezTo>
                    <a:pt x="0" y="3338"/>
                    <a:pt x="0" y="3050"/>
                    <a:pt x="0" y="2763"/>
                  </a:cubicBezTo>
                  <a:cubicBezTo>
                    <a:pt x="11" y="2547"/>
                    <a:pt x="21" y="2332"/>
                    <a:pt x="42" y="2126"/>
                  </a:cubicBezTo>
                  <a:cubicBezTo>
                    <a:pt x="62" y="1921"/>
                    <a:pt x="83" y="1715"/>
                    <a:pt x="124" y="1510"/>
                  </a:cubicBezTo>
                  <a:cubicBezTo>
                    <a:pt x="165" y="1294"/>
                    <a:pt x="226" y="1079"/>
                    <a:pt x="288" y="863"/>
                  </a:cubicBezTo>
                  <a:cubicBezTo>
                    <a:pt x="329" y="689"/>
                    <a:pt x="370" y="514"/>
                    <a:pt x="411" y="340"/>
                  </a:cubicBezTo>
                  <a:cubicBezTo>
                    <a:pt x="432" y="268"/>
                    <a:pt x="473" y="186"/>
                    <a:pt x="473" y="103"/>
                  </a:cubicBezTo>
                  <a:cubicBezTo>
                    <a:pt x="473" y="73"/>
                    <a:pt x="442" y="1"/>
                    <a:pt x="442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153725" y="2657000"/>
              <a:ext cx="12625" cy="58550"/>
            </a:xfrm>
            <a:custGeom>
              <a:avLst/>
              <a:gdLst/>
              <a:ahLst/>
              <a:cxnLst/>
              <a:rect l="l" t="t" r="r" b="b"/>
              <a:pathLst>
                <a:path w="505" h="2342" fill="none" extrusionOk="0">
                  <a:moveTo>
                    <a:pt x="186" y="1"/>
                  </a:moveTo>
                  <a:cubicBezTo>
                    <a:pt x="186" y="1"/>
                    <a:pt x="247" y="144"/>
                    <a:pt x="258" y="227"/>
                  </a:cubicBezTo>
                  <a:cubicBezTo>
                    <a:pt x="268" y="319"/>
                    <a:pt x="247" y="422"/>
                    <a:pt x="237" y="514"/>
                  </a:cubicBezTo>
                  <a:cubicBezTo>
                    <a:pt x="237" y="627"/>
                    <a:pt x="237" y="740"/>
                    <a:pt x="217" y="853"/>
                  </a:cubicBezTo>
                  <a:cubicBezTo>
                    <a:pt x="196" y="945"/>
                    <a:pt x="155" y="1048"/>
                    <a:pt x="124" y="1140"/>
                  </a:cubicBezTo>
                  <a:cubicBezTo>
                    <a:pt x="93" y="1223"/>
                    <a:pt x="63" y="1294"/>
                    <a:pt x="42" y="1377"/>
                  </a:cubicBezTo>
                  <a:cubicBezTo>
                    <a:pt x="21" y="1469"/>
                    <a:pt x="1" y="1561"/>
                    <a:pt x="1" y="1664"/>
                  </a:cubicBezTo>
                  <a:cubicBezTo>
                    <a:pt x="1" y="1767"/>
                    <a:pt x="21" y="1869"/>
                    <a:pt x="63" y="1962"/>
                  </a:cubicBezTo>
                  <a:cubicBezTo>
                    <a:pt x="124" y="2075"/>
                    <a:pt x="217" y="2157"/>
                    <a:pt x="309" y="2229"/>
                  </a:cubicBezTo>
                  <a:cubicBezTo>
                    <a:pt x="360" y="2280"/>
                    <a:pt x="504" y="2342"/>
                    <a:pt x="504" y="2342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3165025" y="2705525"/>
              <a:ext cx="44175" cy="28250"/>
            </a:xfrm>
            <a:custGeom>
              <a:avLst/>
              <a:gdLst/>
              <a:ahLst/>
              <a:cxnLst/>
              <a:rect l="l" t="t" r="r" b="b"/>
              <a:pathLst>
                <a:path w="1767" h="1130" fill="none" extrusionOk="0">
                  <a:moveTo>
                    <a:pt x="1" y="206"/>
                  </a:moveTo>
                  <a:cubicBezTo>
                    <a:pt x="1" y="206"/>
                    <a:pt x="42" y="370"/>
                    <a:pt x="62" y="452"/>
                  </a:cubicBezTo>
                  <a:cubicBezTo>
                    <a:pt x="93" y="534"/>
                    <a:pt x="114" y="616"/>
                    <a:pt x="144" y="699"/>
                  </a:cubicBezTo>
                  <a:cubicBezTo>
                    <a:pt x="175" y="770"/>
                    <a:pt x="196" y="842"/>
                    <a:pt x="257" y="883"/>
                  </a:cubicBezTo>
                  <a:cubicBezTo>
                    <a:pt x="329" y="966"/>
                    <a:pt x="442" y="996"/>
                    <a:pt x="545" y="1037"/>
                  </a:cubicBezTo>
                  <a:cubicBezTo>
                    <a:pt x="648" y="1068"/>
                    <a:pt x="761" y="1089"/>
                    <a:pt x="863" y="1099"/>
                  </a:cubicBezTo>
                  <a:cubicBezTo>
                    <a:pt x="1007" y="1120"/>
                    <a:pt x="1161" y="1130"/>
                    <a:pt x="1305" y="1109"/>
                  </a:cubicBezTo>
                  <a:cubicBezTo>
                    <a:pt x="1397" y="1099"/>
                    <a:pt x="1510" y="1099"/>
                    <a:pt x="1592" y="1048"/>
                  </a:cubicBezTo>
                  <a:cubicBezTo>
                    <a:pt x="1633" y="1027"/>
                    <a:pt x="1674" y="986"/>
                    <a:pt x="1705" y="945"/>
                  </a:cubicBezTo>
                  <a:cubicBezTo>
                    <a:pt x="1736" y="883"/>
                    <a:pt x="1746" y="822"/>
                    <a:pt x="1746" y="750"/>
                  </a:cubicBezTo>
                  <a:cubicBezTo>
                    <a:pt x="1757" y="678"/>
                    <a:pt x="1767" y="606"/>
                    <a:pt x="1746" y="545"/>
                  </a:cubicBezTo>
                  <a:cubicBezTo>
                    <a:pt x="1736" y="483"/>
                    <a:pt x="1695" y="421"/>
                    <a:pt x="1664" y="370"/>
                  </a:cubicBezTo>
                  <a:cubicBezTo>
                    <a:pt x="1613" y="288"/>
                    <a:pt x="1561" y="216"/>
                    <a:pt x="1500" y="144"/>
                  </a:cubicBezTo>
                  <a:cubicBezTo>
                    <a:pt x="1479" y="113"/>
                    <a:pt x="1459" y="72"/>
                    <a:pt x="1418" y="52"/>
                  </a:cubicBezTo>
                  <a:cubicBezTo>
                    <a:pt x="1387" y="31"/>
                    <a:pt x="1315" y="0"/>
                    <a:pt x="1315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200450" y="2695500"/>
              <a:ext cx="800" cy="11575"/>
            </a:xfrm>
            <a:custGeom>
              <a:avLst/>
              <a:gdLst/>
              <a:ahLst/>
              <a:cxnLst/>
              <a:rect l="l" t="t" r="r" b="b"/>
              <a:pathLst>
                <a:path w="32" h="463" fill="none" extrusionOk="0">
                  <a:moveTo>
                    <a:pt x="31" y="463"/>
                  </a:moveTo>
                  <a:cubicBezTo>
                    <a:pt x="31" y="463"/>
                    <a:pt x="21" y="329"/>
                    <a:pt x="21" y="268"/>
                  </a:cubicBezTo>
                  <a:cubicBezTo>
                    <a:pt x="21" y="206"/>
                    <a:pt x="31" y="145"/>
                    <a:pt x="21" y="83"/>
                  </a:cubicBezTo>
                  <a:cubicBezTo>
                    <a:pt x="21" y="52"/>
                    <a:pt x="1" y="1"/>
                    <a:pt x="1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3208925" y="2721700"/>
              <a:ext cx="3100" cy="525"/>
            </a:xfrm>
            <a:custGeom>
              <a:avLst/>
              <a:gdLst/>
              <a:ahLst/>
              <a:cxnLst/>
              <a:rect l="l" t="t" r="r" b="b"/>
              <a:pathLst>
                <a:path w="124" h="21" fill="none" extrusionOk="0">
                  <a:moveTo>
                    <a:pt x="1" y="0"/>
                  </a:moveTo>
                  <a:lnTo>
                    <a:pt x="124" y="21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3206350" y="2695775"/>
              <a:ext cx="35200" cy="37500"/>
            </a:xfrm>
            <a:custGeom>
              <a:avLst/>
              <a:gdLst/>
              <a:ahLst/>
              <a:cxnLst/>
              <a:rect l="l" t="t" r="r" b="b"/>
              <a:pathLst>
                <a:path w="1408" h="1500" fill="none" extrusionOk="0">
                  <a:moveTo>
                    <a:pt x="1" y="0"/>
                  </a:moveTo>
                  <a:cubicBezTo>
                    <a:pt x="1" y="0"/>
                    <a:pt x="1" y="185"/>
                    <a:pt x="1" y="267"/>
                  </a:cubicBezTo>
                  <a:cubicBezTo>
                    <a:pt x="1" y="349"/>
                    <a:pt x="11" y="431"/>
                    <a:pt x="21" y="514"/>
                  </a:cubicBezTo>
                  <a:cubicBezTo>
                    <a:pt x="32" y="565"/>
                    <a:pt x="42" y="616"/>
                    <a:pt x="62" y="668"/>
                  </a:cubicBezTo>
                  <a:cubicBezTo>
                    <a:pt x="83" y="739"/>
                    <a:pt x="145" y="791"/>
                    <a:pt x="175" y="852"/>
                  </a:cubicBezTo>
                  <a:cubicBezTo>
                    <a:pt x="196" y="893"/>
                    <a:pt x="206" y="935"/>
                    <a:pt x="216" y="976"/>
                  </a:cubicBezTo>
                  <a:cubicBezTo>
                    <a:pt x="227" y="1017"/>
                    <a:pt x="206" y="1058"/>
                    <a:pt x="216" y="1089"/>
                  </a:cubicBezTo>
                  <a:cubicBezTo>
                    <a:pt x="247" y="1171"/>
                    <a:pt x="309" y="1243"/>
                    <a:pt x="370" y="1304"/>
                  </a:cubicBezTo>
                  <a:cubicBezTo>
                    <a:pt x="412" y="1345"/>
                    <a:pt x="453" y="1386"/>
                    <a:pt x="504" y="1417"/>
                  </a:cubicBezTo>
                  <a:cubicBezTo>
                    <a:pt x="535" y="1438"/>
                    <a:pt x="576" y="1458"/>
                    <a:pt x="617" y="1479"/>
                  </a:cubicBezTo>
                  <a:cubicBezTo>
                    <a:pt x="699" y="1499"/>
                    <a:pt x="791" y="1499"/>
                    <a:pt x="884" y="1499"/>
                  </a:cubicBezTo>
                  <a:cubicBezTo>
                    <a:pt x="966" y="1499"/>
                    <a:pt x="1058" y="1499"/>
                    <a:pt x="1141" y="1479"/>
                  </a:cubicBezTo>
                  <a:cubicBezTo>
                    <a:pt x="1192" y="1458"/>
                    <a:pt x="1254" y="1448"/>
                    <a:pt x="1295" y="1407"/>
                  </a:cubicBezTo>
                  <a:cubicBezTo>
                    <a:pt x="1336" y="1376"/>
                    <a:pt x="1366" y="1335"/>
                    <a:pt x="1387" y="1294"/>
                  </a:cubicBezTo>
                  <a:cubicBezTo>
                    <a:pt x="1397" y="1253"/>
                    <a:pt x="1408" y="1212"/>
                    <a:pt x="1397" y="1160"/>
                  </a:cubicBezTo>
                  <a:cubicBezTo>
                    <a:pt x="1397" y="1130"/>
                    <a:pt x="1387" y="1099"/>
                    <a:pt x="1377" y="1068"/>
                  </a:cubicBezTo>
                  <a:cubicBezTo>
                    <a:pt x="1366" y="1047"/>
                    <a:pt x="1356" y="1027"/>
                    <a:pt x="1346" y="1006"/>
                  </a:cubicBezTo>
                  <a:cubicBezTo>
                    <a:pt x="1325" y="976"/>
                    <a:pt x="1305" y="955"/>
                    <a:pt x="1274" y="924"/>
                  </a:cubicBezTo>
                  <a:cubicBezTo>
                    <a:pt x="1243" y="893"/>
                    <a:pt x="1202" y="873"/>
                    <a:pt x="1171" y="832"/>
                  </a:cubicBezTo>
                  <a:cubicBezTo>
                    <a:pt x="1130" y="801"/>
                    <a:pt x="1089" y="760"/>
                    <a:pt x="1058" y="709"/>
                  </a:cubicBezTo>
                  <a:cubicBezTo>
                    <a:pt x="1028" y="678"/>
                    <a:pt x="1007" y="637"/>
                    <a:pt x="987" y="596"/>
                  </a:cubicBezTo>
                  <a:cubicBezTo>
                    <a:pt x="976" y="555"/>
                    <a:pt x="956" y="514"/>
                    <a:pt x="945" y="472"/>
                  </a:cubicBezTo>
                  <a:cubicBezTo>
                    <a:pt x="945" y="431"/>
                    <a:pt x="945" y="390"/>
                    <a:pt x="945" y="360"/>
                  </a:cubicBezTo>
                  <a:lnTo>
                    <a:pt x="945" y="206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3240750" y="2692950"/>
              <a:ext cx="19800" cy="37250"/>
            </a:xfrm>
            <a:custGeom>
              <a:avLst/>
              <a:gdLst/>
              <a:ahLst/>
              <a:cxnLst/>
              <a:rect l="l" t="t" r="r" b="b"/>
              <a:pathLst>
                <a:path w="792" h="1490" fill="none" extrusionOk="0">
                  <a:moveTo>
                    <a:pt x="1" y="1407"/>
                  </a:moveTo>
                  <a:cubicBezTo>
                    <a:pt x="1" y="1407"/>
                    <a:pt x="103" y="1469"/>
                    <a:pt x="165" y="1479"/>
                  </a:cubicBezTo>
                  <a:cubicBezTo>
                    <a:pt x="227" y="1489"/>
                    <a:pt x="299" y="1469"/>
                    <a:pt x="360" y="1469"/>
                  </a:cubicBezTo>
                  <a:cubicBezTo>
                    <a:pt x="432" y="1458"/>
                    <a:pt x="504" y="1448"/>
                    <a:pt x="565" y="1427"/>
                  </a:cubicBezTo>
                  <a:cubicBezTo>
                    <a:pt x="627" y="1407"/>
                    <a:pt x="689" y="1386"/>
                    <a:pt x="730" y="1345"/>
                  </a:cubicBezTo>
                  <a:cubicBezTo>
                    <a:pt x="750" y="1315"/>
                    <a:pt x="771" y="1284"/>
                    <a:pt x="781" y="1253"/>
                  </a:cubicBezTo>
                  <a:cubicBezTo>
                    <a:pt x="791" y="1212"/>
                    <a:pt x="791" y="1171"/>
                    <a:pt x="781" y="1130"/>
                  </a:cubicBezTo>
                  <a:cubicBezTo>
                    <a:pt x="781" y="1089"/>
                    <a:pt x="750" y="1058"/>
                    <a:pt x="730" y="1027"/>
                  </a:cubicBezTo>
                  <a:cubicBezTo>
                    <a:pt x="709" y="986"/>
                    <a:pt x="678" y="945"/>
                    <a:pt x="658" y="904"/>
                  </a:cubicBezTo>
                  <a:cubicBezTo>
                    <a:pt x="627" y="852"/>
                    <a:pt x="596" y="801"/>
                    <a:pt x="565" y="760"/>
                  </a:cubicBezTo>
                  <a:cubicBezTo>
                    <a:pt x="545" y="719"/>
                    <a:pt x="504" y="678"/>
                    <a:pt x="473" y="627"/>
                  </a:cubicBezTo>
                  <a:cubicBezTo>
                    <a:pt x="453" y="596"/>
                    <a:pt x="442" y="555"/>
                    <a:pt x="432" y="524"/>
                  </a:cubicBezTo>
                  <a:cubicBezTo>
                    <a:pt x="411" y="473"/>
                    <a:pt x="401" y="421"/>
                    <a:pt x="360" y="370"/>
                  </a:cubicBezTo>
                  <a:cubicBezTo>
                    <a:pt x="340" y="339"/>
                    <a:pt x="299" y="329"/>
                    <a:pt x="257" y="298"/>
                  </a:cubicBezTo>
                  <a:cubicBezTo>
                    <a:pt x="247" y="288"/>
                    <a:pt x="227" y="277"/>
                    <a:pt x="216" y="267"/>
                  </a:cubicBezTo>
                  <a:cubicBezTo>
                    <a:pt x="186" y="226"/>
                    <a:pt x="186" y="164"/>
                    <a:pt x="175" y="123"/>
                  </a:cubicBezTo>
                  <a:cubicBezTo>
                    <a:pt x="165" y="82"/>
                    <a:pt x="175" y="0"/>
                    <a:pt x="175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3260275" y="2691400"/>
              <a:ext cx="10275" cy="32375"/>
            </a:xfrm>
            <a:custGeom>
              <a:avLst/>
              <a:gdLst/>
              <a:ahLst/>
              <a:cxnLst/>
              <a:rect l="l" t="t" r="r" b="b"/>
              <a:pathLst>
                <a:path w="411" h="1295" fill="none" extrusionOk="0">
                  <a:moveTo>
                    <a:pt x="0" y="1284"/>
                  </a:moveTo>
                  <a:cubicBezTo>
                    <a:pt x="0" y="1284"/>
                    <a:pt x="103" y="1294"/>
                    <a:pt x="154" y="1284"/>
                  </a:cubicBezTo>
                  <a:cubicBezTo>
                    <a:pt x="216" y="1264"/>
                    <a:pt x="257" y="1233"/>
                    <a:pt x="308" y="1202"/>
                  </a:cubicBezTo>
                  <a:cubicBezTo>
                    <a:pt x="349" y="1161"/>
                    <a:pt x="380" y="1120"/>
                    <a:pt x="401" y="1079"/>
                  </a:cubicBezTo>
                  <a:cubicBezTo>
                    <a:pt x="411" y="1038"/>
                    <a:pt x="411" y="986"/>
                    <a:pt x="411" y="945"/>
                  </a:cubicBezTo>
                  <a:cubicBezTo>
                    <a:pt x="411" y="884"/>
                    <a:pt x="401" y="832"/>
                    <a:pt x="401" y="771"/>
                  </a:cubicBezTo>
                  <a:cubicBezTo>
                    <a:pt x="390" y="709"/>
                    <a:pt x="390" y="647"/>
                    <a:pt x="370" y="586"/>
                  </a:cubicBezTo>
                  <a:cubicBezTo>
                    <a:pt x="359" y="545"/>
                    <a:pt x="329" y="504"/>
                    <a:pt x="318" y="463"/>
                  </a:cubicBezTo>
                  <a:cubicBezTo>
                    <a:pt x="298" y="411"/>
                    <a:pt x="288" y="350"/>
                    <a:pt x="257" y="309"/>
                  </a:cubicBezTo>
                  <a:cubicBezTo>
                    <a:pt x="216" y="237"/>
                    <a:pt x="154" y="175"/>
                    <a:pt x="103" y="114"/>
                  </a:cubicBezTo>
                  <a:cubicBezTo>
                    <a:pt x="72" y="93"/>
                    <a:pt x="31" y="83"/>
                    <a:pt x="10" y="52"/>
                  </a:cubicBezTo>
                  <a:cubicBezTo>
                    <a:pt x="10" y="42"/>
                    <a:pt x="0" y="1"/>
                    <a:pt x="0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226650" y="1137325"/>
              <a:ext cx="130675" cy="1581300"/>
            </a:xfrm>
            <a:custGeom>
              <a:avLst/>
              <a:gdLst/>
              <a:ahLst/>
              <a:cxnLst/>
              <a:rect l="l" t="t" r="r" b="b"/>
              <a:pathLst>
                <a:path w="5227" h="63252" fill="none" extrusionOk="0">
                  <a:moveTo>
                    <a:pt x="1746" y="63231"/>
                  </a:moveTo>
                  <a:cubicBezTo>
                    <a:pt x="1746" y="63231"/>
                    <a:pt x="1838" y="63252"/>
                    <a:pt x="1879" y="63242"/>
                  </a:cubicBezTo>
                  <a:cubicBezTo>
                    <a:pt x="1910" y="63231"/>
                    <a:pt x="1930" y="63201"/>
                    <a:pt x="1961" y="63170"/>
                  </a:cubicBezTo>
                  <a:cubicBezTo>
                    <a:pt x="1992" y="63139"/>
                    <a:pt x="2023" y="63098"/>
                    <a:pt x="2054" y="63057"/>
                  </a:cubicBezTo>
                  <a:cubicBezTo>
                    <a:pt x="2084" y="63006"/>
                    <a:pt x="2115" y="62954"/>
                    <a:pt x="2136" y="62903"/>
                  </a:cubicBezTo>
                  <a:cubicBezTo>
                    <a:pt x="2156" y="62852"/>
                    <a:pt x="2167" y="62790"/>
                    <a:pt x="2167" y="62728"/>
                  </a:cubicBezTo>
                  <a:cubicBezTo>
                    <a:pt x="2167" y="62677"/>
                    <a:pt x="2177" y="62626"/>
                    <a:pt x="2167" y="62574"/>
                  </a:cubicBezTo>
                  <a:cubicBezTo>
                    <a:pt x="2156" y="62513"/>
                    <a:pt x="2146" y="62461"/>
                    <a:pt x="2125" y="62400"/>
                  </a:cubicBezTo>
                  <a:cubicBezTo>
                    <a:pt x="2115" y="62359"/>
                    <a:pt x="2105" y="62318"/>
                    <a:pt x="2084" y="62277"/>
                  </a:cubicBezTo>
                  <a:cubicBezTo>
                    <a:pt x="2054" y="62215"/>
                    <a:pt x="2002" y="62153"/>
                    <a:pt x="1961" y="62092"/>
                  </a:cubicBezTo>
                  <a:cubicBezTo>
                    <a:pt x="1941" y="62061"/>
                    <a:pt x="1920" y="62040"/>
                    <a:pt x="1900" y="62010"/>
                  </a:cubicBezTo>
                  <a:cubicBezTo>
                    <a:pt x="1859" y="61948"/>
                    <a:pt x="1828" y="61876"/>
                    <a:pt x="1787" y="61814"/>
                  </a:cubicBezTo>
                  <a:cubicBezTo>
                    <a:pt x="1735" y="61743"/>
                    <a:pt x="1684" y="61671"/>
                    <a:pt x="1643" y="61599"/>
                  </a:cubicBezTo>
                  <a:cubicBezTo>
                    <a:pt x="1602" y="61537"/>
                    <a:pt x="1561" y="61476"/>
                    <a:pt x="1520" y="61414"/>
                  </a:cubicBezTo>
                  <a:cubicBezTo>
                    <a:pt x="1468" y="61342"/>
                    <a:pt x="1417" y="61270"/>
                    <a:pt x="1345" y="61198"/>
                  </a:cubicBezTo>
                  <a:cubicBezTo>
                    <a:pt x="1284" y="61137"/>
                    <a:pt x="1201" y="61085"/>
                    <a:pt x="1129" y="61024"/>
                  </a:cubicBezTo>
                  <a:cubicBezTo>
                    <a:pt x="1068" y="60972"/>
                    <a:pt x="1006" y="60931"/>
                    <a:pt x="945" y="60880"/>
                  </a:cubicBezTo>
                  <a:cubicBezTo>
                    <a:pt x="863" y="60798"/>
                    <a:pt x="780" y="60706"/>
                    <a:pt x="698" y="60623"/>
                  </a:cubicBezTo>
                  <a:cubicBezTo>
                    <a:pt x="657" y="60572"/>
                    <a:pt x="616" y="60541"/>
                    <a:pt x="575" y="60500"/>
                  </a:cubicBezTo>
                  <a:cubicBezTo>
                    <a:pt x="513" y="60397"/>
                    <a:pt x="483" y="60274"/>
                    <a:pt x="442" y="60161"/>
                  </a:cubicBezTo>
                  <a:cubicBezTo>
                    <a:pt x="400" y="60069"/>
                    <a:pt x="359" y="59966"/>
                    <a:pt x="318" y="59874"/>
                  </a:cubicBezTo>
                  <a:cubicBezTo>
                    <a:pt x="288" y="59812"/>
                    <a:pt x="246" y="59740"/>
                    <a:pt x="226" y="59668"/>
                  </a:cubicBezTo>
                  <a:cubicBezTo>
                    <a:pt x="195" y="59597"/>
                    <a:pt x="205" y="59514"/>
                    <a:pt x="175" y="59432"/>
                  </a:cubicBezTo>
                  <a:cubicBezTo>
                    <a:pt x="154" y="59371"/>
                    <a:pt x="113" y="59319"/>
                    <a:pt x="82" y="59258"/>
                  </a:cubicBezTo>
                  <a:cubicBezTo>
                    <a:pt x="62" y="59206"/>
                    <a:pt x="41" y="59145"/>
                    <a:pt x="31" y="59083"/>
                  </a:cubicBezTo>
                  <a:cubicBezTo>
                    <a:pt x="10" y="59022"/>
                    <a:pt x="0" y="58939"/>
                    <a:pt x="10" y="58868"/>
                  </a:cubicBezTo>
                  <a:cubicBezTo>
                    <a:pt x="10" y="58775"/>
                    <a:pt x="31" y="58693"/>
                    <a:pt x="51" y="58601"/>
                  </a:cubicBezTo>
                  <a:cubicBezTo>
                    <a:pt x="82" y="58498"/>
                    <a:pt x="123" y="58395"/>
                    <a:pt x="154" y="58303"/>
                  </a:cubicBezTo>
                  <a:cubicBezTo>
                    <a:pt x="185" y="58210"/>
                    <a:pt x="226" y="58118"/>
                    <a:pt x="246" y="58026"/>
                  </a:cubicBezTo>
                  <a:cubicBezTo>
                    <a:pt x="277" y="57943"/>
                    <a:pt x="298" y="57851"/>
                    <a:pt x="308" y="57759"/>
                  </a:cubicBezTo>
                  <a:cubicBezTo>
                    <a:pt x="318" y="57656"/>
                    <a:pt x="308" y="57553"/>
                    <a:pt x="298" y="57440"/>
                  </a:cubicBezTo>
                  <a:cubicBezTo>
                    <a:pt x="298" y="57358"/>
                    <a:pt x="298" y="57266"/>
                    <a:pt x="277" y="57184"/>
                  </a:cubicBezTo>
                  <a:cubicBezTo>
                    <a:pt x="267" y="57101"/>
                    <a:pt x="236" y="57030"/>
                    <a:pt x="226" y="56947"/>
                  </a:cubicBezTo>
                  <a:cubicBezTo>
                    <a:pt x="205" y="56865"/>
                    <a:pt x="195" y="56783"/>
                    <a:pt x="185" y="56701"/>
                  </a:cubicBezTo>
                  <a:cubicBezTo>
                    <a:pt x="185" y="56639"/>
                    <a:pt x="185" y="56588"/>
                    <a:pt x="185" y="56526"/>
                  </a:cubicBezTo>
                  <a:cubicBezTo>
                    <a:pt x="195" y="56424"/>
                    <a:pt x="205" y="56331"/>
                    <a:pt x="216" y="56229"/>
                  </a:cubicBezTo>
                  <a:cubicBezTo>
                    <a:pt x="226" y="56136"/>
                    <a:pt x="236" y="56034"/>
                    <a:pt x="246" y="55931"/>
                  </a:cubicBezTo>
                  <a:cubicBezTo>
                    <a:pt x="267" y="55797"/>
                    <a:pt x="288" y="55664"/>
                    <a:pt x="308" y="55541"/>
                  </a:cubicBezTo>
                  <a:cubicBezTo>
                    <a:pt x="329" y="55376"/>
                    <a:pt x="359" y="55212"/>
                    <a:pt x="390" y="55048"/>
                  </a:cubicBezTo>
                  <a:cubicBezTo>
                    <a:pt x="431" y="54873"/>
                    <a:pt x="462" y="54688"/>
                    <a:pt x="503" y="54514"/>
                  </a:cubicBezTo>
                  <a:cubicBezTo>
                    <a:pt x="544" y="54360"/>
                    <a:pt x="575" y="54216"/>
                    <a:pt x="616" y="54062"/>
                  </a:cubicBezTo>
                  <a:cubicBezTo>
                    <a:pt x="657" y="53908"/>
                    <a:pt x="708" y="53764"/>
                    <a:pt x="760" y="53610"/>
                  </a:cubicBezTo>
                  <a:cubicBezTo>
                    <a:pt x="832" y="53405"/>
                    <a:pt x="914" y="53210"/>
                    <a:pt x="996" y="53015"/>
                  </a:cubicBezTo>
                  <a:cubicBezTo>
                    <a:pt x="1058" y="52840"/>
                    <a:pt x="1129" y="52666"/>
                    <a:pt x="1201" y="52481"/>
                  </a:cubicBezTo>
                  <a:cubicBezTo>
                    <a:pt x="1253" y="52358"/>
                    <a:pt x="1304" y="52224"/>
                    <a:pt x="1355" y="52091"/>
                  </a:cubicBezTo>
                  <a:cubicBezTo>
                    <a:pt x="1438" y="51824"/>
                    <a:pt x="1489" y="51536"/>
                    <a:pt x="1571" y="51269"/>
                  </a:cubicBezTo>
                  <a:cubicBezTo>
                    <a:pt x="1633" y="51033"/>
                    <a:pt x="1694" y="50797"/>
                    <a:pt x="1766" y="50561"/>
                  </a:cubicBezTo>
                  <a:cubicBezTo>
                    <a:pt x="1817" y="50366"/>
                    <a:pt x="1879" y="50171"/>
                    <a:pt x="1941" y="49975"/>
                  </a:cubicBezTo>
                  <a:cubicBezTo>
                    <a:pt x="1992" y="49801"/>
                    <a:pt x="2054" y="49637"/>
                    <a:pt x="2095" y="49462"/>
                  </a:cubicBezTo>
                  <a:cubicBezTo>
                    <a:pt x="2136" y="49277"/>
                    <a:pt x="2156" y="49092"/>
                    <a:pt x="2187" y="48908"/>
                  </a:cubicBezTo>
                  <a:cubicBezTo>
                    <a:pt x="2208" y="48754"/>
                    <a:pt x="2238" y="48589"/>
                    <a:pt x="2259" y="48435"/>
                  </a:cubicBezTo>
                  <a:cubicBezTo>
                    <a:pt x="2300" y="48168"/>
                    <a:pt x="2341" y="47891"/>
                    <a:pt x="2382" y="47624"/>
                  </a:cubicBezTo>
                  <a:cubicBezTo>
                    <a:pt x="2423" y="47367"/>
                    <a:pt x="2475" y="47111"/>
                    <a:pt x="2516" y="46854"/>
                  </a:cubicBezTo>
                  <a:cubicBezTo>
                    <a:pt x="2546" y="46659"/>
                    <a:pt x="2577" y="46464"/>
                    <a:pt x="2608" y="46269"/>
                  </a:cubicBezTo>
                  <a:cubicBezTo>
                    <a:pt x="2629" y="46125"/>
                    <a:pt x="2659" y="45981"/>
                    <a:pt x="2670" y="45837"/>
                  </a:cubicBezTo>
                  <a:cubicBezTo>
                    <a:pt x="2700" y="45632"/>
                    <a:pt x="2721" y="45427"/>
                    <a:pt x="2731" y="45211"/>
                  </a:cubicBezTo>
                  <a:cubicBezTo>
                    <a:pt x="2742" y="45006"/>
                    <a:pt x="2731" y="44790"/>
                    <a:pt x="2742" y="44574"/>
                  </a:cubicBezTo>
                  <a:cubicBezTo>
                    <a:pt x="2742" y="44441"/>
                    <a:pt x="2752" y="44307"/>
                    <a:pt x="2752" y="44174"/>
                  </a:cubicBezTo>
                  <a:cubicBezTo>
                    <a:pt x="2752" y="43979"/>
                    <a:pt x="2752" y="43774"/>
                    <a:pt x="2742" y="43578"/>
                  </a:cubicBezTo>
                  <a:cubicBezTo>
                    <a:pt x="2731" y="43363"/>
                    <a:pt x="2711" y="43147"/>
                    <a:pt x="2680" y="42921"/>
                  </a:cubicBezTo>
                  <a:cubicBezTo>
                    <a:pt x="2659" y="42695"/>
                    <a:pt x="2629" y="42470"/>
                    <a:pt x="2598" y="42244"/>
                  </a:cubicBezTo>
                  <a:cubicBezTo>
                    <a:pt x="2567" y="41997"/>
                    <a:pt x="2526" y="41751"/>
                    <a:pt x="2495" y="41494"/>
                  </a:cubicBezTo>
                  <a:cubicBezTo>
                    <a:pt x="2475" y="41299"/>
                    <a:pt x="2444" y="41104"/>
                    <a:pt x="2423" y="40919"/>
                  </a:cubicBezTo>
                  <a:cubicBezTo>
                    <a:pt x="2413" y="40786"/>
                    <a:pt x="2403" y="40662"/>
                    <a:pt x="2392" y="40539"/>
                  </a:cubicBezTo>
                  <a:cubicBezTo>
                    <a:pt x="2382" y="40395"/>
                    <a:pt x="2392" y="40252"/>
                    <a:pt x="2382" y="40108"/>
                  </a:cubicBezTo>
                  <a:cubicBezTo>
                    <a:pt x="2372" y="39974"/>
                    <a:pt x="2341" y="39841"/>
                    <a:pt x="2321" y="39707"/>
                  </a:cubicBezTo>
                  <a:cubicBezTo>
                    <a:pt x="2290" y="39533"/>
                    <a:pt x="2249" y="39358"/>
                    <a:pt x="2228" y="39184"/>
                  </a:cubicBezTo>
                  <a:cubicBezTo>
                    <a:pt x="2197" y="39050"/>
                    <a:pt x="2177" y="38906"/>
                    <a:pt x="2156" y="38763"/>
                  </a:cubicBezTo>
                  <a:cubicBezTo>
                    <a:pt x="2146" y="38650"/>
                    <a:pt x="2125" y="38537"/>
                    <a:pt x="2125" y="38424"/>
                  </a:cubicBezTo>
                  <a:cubicBezTo>
                    <a:pt x="2136" y="38311"/>
                    <a:pt x="2167" y="38208"/>
                    <a:pt x="2187" y="38095"/>
                  </a:cubicBezTo>
                  <a:cubicBezTo>
                    <a:pt x="2208" y="37962"/>
                    <a:pt x="2218" y="37839"/>
                    <a:pt x="2228" y="37705"/>
                  </a:cubicBezTo>
                  <a:cubicBezTo>
                    <a:pt x="2228" y="37602"/>
                    <a:pt x="2238" y="37500"/>
                    <a:pt x="2238" y="37397"/>
                  </a:cubicBezTo>
                  <a:cubicBezTo>
                    <a:pt x="2259" y="37233"/>
                    <a:pt x="2269" y="37058"/>
                    <a:pt x="2280" y="36884"/>
                  </a:cubicBezTo>
                  <a:cubicBezTo>
                    <a:pt x="2290" y="36750"/>
                    <a:pt x="2290" y="36617"/>
                    <a:pt x="2290" y="36483"/>
                  </a:cubicBezTo>
                  <a:cubicBezTo>
                    <a:pt x="2290" y="36288"/>
                    <a:pt x="2290" y="36103"/>
                    <a:pt x="2300" y="35908"/>
                  </a:cubicBezTo>
                  <a:cubicBezTo>
                    <a:pt x="2300" y="35703"/>
                    <a:pt x="2310" y="35487"/>
                    <a:pt x="2321" y="35282"/>
                  </a:cubicBezTo>
                  <a:cubicBezTo>
                    <a:pt x="2321" y="35118"/>
                    <a:pt x="2310" y="34964"/>
                    <a:pt x="2331" y="34810"/>
                  </a:cubicBezTo>
                  <a:cubicBezTo>
                    <a:pt x="2341" y="34635"/>
                    <a:pt x="2372" y="34471"/>
                    <a:pt x="2403" y="34306"/>
                  </a:cubicBezTo>
                  <a:cubicBezTo>
                    <a:pt x="2444" y="34050"/>
                    <a:pt x="2475" y="33793"/>
                    <a:pt x="2516" y="33547"/>
                  </a:cubicBezTo>
                  <a:cubicBezTo>
                    <a:pt x="2557" y="33310"/>
                    <a:pt x="2608" y="33085"/>
                    <a:pt x="2649" y="32848"/>
                  </a:cubicBezTo>
                  <a:cubicBezTo>
                    <a:pt x="2680" y="32633"/>
                    <a:pt x="2690" y="32417"/>
                    <a:pt x="2721" y="32201"/>
                  </a:cubicBezTo>
                  <a:cubicBezTo>
                    <a:pt x="2762" y="31935"/>
                    <a:pt x="2834" y="31688"/>
                    <a:pt x="2885" y="31431"/>
                  </a:cubicBezTo>
                  <a:cubicBezTo>
                    <a:pt x="2947" y="31134"/>
                    <a:pt x="2998" y="30826"/>
                    <a:pt x="3060" y="30528"/>
                  </a:cubicBezTo>
                  <a:cubicBezTo>
                    <a:pt x="3121" y="30199"/>
                    <a:pt x="3193" y="29871"/>
                    <a:pt x="3255" y="29552"/>
                  </a:cubicBezTo>
                  <a:cubicBezTo>
                    <a:pt x="3306" y="29296"/>
                    <a:pt x="3368" y="29039"/>
                    <a:pt x="3419" y="28792"/>
                  </a:cubicBezTo>
                  <a:cubicBezTo>
                    <a:pt x="3512" y="28330"/>
                    <a:pt x="3584" y="27858"/>
                    <a:pt x="3686" y="27396"/>
                  </a:cubicBezTo>
                  <a:cubicBezTo>
                    <a:pt x="3768" y="27057"/>
                    <a:pt x="3871" y="26708"/>
                    <a:pt x="3963" y="26369"/>
                  </a:cubicBezTo>
                  <a:cubicBezTo>
                    <a:pt x="4056" y="26010"/>
                    <a:pt x="4179" y="25650"/>
                    <a:pt x="4271" y="25291"/>
                  </a:cubicBezTo>
                  <a:cubicBezTo>
                    <a:pt x="4343" y="24993"/>
                    <a:pt x="4415" y="24706"/>
                    <a:pt x="4487" y="24408"/>
                  </a:cubicBezTo>
                  <a:cubicBezTo>
                    <a:pt x="4549" y="24172"/>
                    <a:pt x="4621" y="23936"/>
                    <a:pt x="4672" y="23700"/>
                  </a:cubicBezTo>
                  <a:cubicBezTo>
                    <a:pt x="4723" y="23474"/>
                    <a:pt x="4744" y="23237"/>
                    <a:pt x="4795" y="23012"/>
                  </a:cubicBezTo>
                  <a:cubicBezTo>
                    <a:pt x="4867" y="22693"/>
                    <a:pt x="4980" y="22385"/>
                    <a:pt x="5072" y="22077"/>
                  </a:cubicBezTo>
                  <a:cubicBezTo>
                    <a:pt x="5103" y="21964"/>
                    <a:pt x="5144" y="21851"/>
                    <a:pt x="5165" y="21738"/>
                  </a:cubicBezTo>
                  <a:cubicBezTo>
                    <a:pt x="5185" y="21595"/>
                    <a:pt x="5196" y="21451"/>
                    <a:pt x="5196" y="21317"/>
                  </a:cubicBezTo>
                  <a:cubicBezTo>
                    <a:pt x="5206" y="21163"/>
                    <a:pt x="5216" y="21020"/>
                    <a:pt x="5216" y="20876"/>
                  </a:cubicBezTo>
                  <a:cubicBezTo>
                    <a:pt x="5226" y="20742"/>
                    <a:pt x="5226" y="20619"/>
                    <a:pt x="5216" y="20496"/>
                  </a:cubicBezTo>
                  <a:cubicBezTo>
                    <a:pt x="5216" y="20404"/>
                    <a:pt x="5216" y="20301"/>
                    <a:pt x="5196" y="20208"/>
                  </a:cubicBezTo>
                  <a:cubicBezTo>
                    <a:pt x="5185" y="20095"/>
                    <a:pt x="5155" y="19983"/>
                    <a:pt x="5134" y="19870"/>
                  </a:cubicBezTo>
                  <a:cubicBezTo>
                    <a:pt x="5103" y="19654"/>
                    <a:pt x="5083" y="19428"/>
                    <a:pt x="5062" y="19212"/>
                  </a:cubicBezTo>
                  <a:cubicBezTo>
                    <a:pt x="5042" y="19038"/>
                    <a:pt x="5021" y="18863"/>
                    <a:pt x="4990" y="18678"/>
                  </a:cubicBezTo>
                  <a:cubicBezTo>
                    <a:pt x="4980" y="18576"/>
                    <a:pt x="4959" y="18463"/>
                    <a:pt x="4949" y="18350"/>
                  </a:cubicBezTo>
                  <a:cubicBezTo>
                    <a:pt x="4929" y="18227"/>
                    <a:pt x="4908" y="18093"/>
                    <a:pt x="4888" y="17970"/>
                  </a:cubicBezTo>
                  <a:cubicBezTo>
                    <a:pt x="4857" y="17775"/>
                    <a:pt x="4816" y="17580"/>
                    <a:pt x="4785" y="17374"/>
                  </a:cubicBezTo>
                  <a:cubicBezTo>
                    <a:pt x="4754" y="17169"/>
                    <a:pt x="4744" y="16953"/>
                    <a:pt x="4713" y="16748"/>
                  </a:cubicBezTo>
                  <a:cubicBezTo>
                    <a:pt x="4682" y="16584"/>
                    <a:pt x="4651" y="16409"/>
                    <a:pt x="4621" y="16245"/>
                  </a:cubicBezTo>
                  <a:cubicBezTo>
                    <a:pt x="4590" y="16091"/>
                    <a:pt x="4569" y="15937"/>
                    <a:pt x="4538" y="15783"/>
                  </a:cubicBezTo>
                  <a:cubicBezTo>
                    <a:pt x="4518" y="15639"/>
                    <a:pt x="4497" y="15506"/>
                    <a:pt x="4487" y="15372"/>
                  </a:cubicBezTo>
                  <a:cubicBezTo>
                    <a:pt x="4467" y="15167"/>
                    <a:pt x="4456" y="14972"/>
                    <a:pt x="4436" y="14777"/>
                  </a:cubicBezTo>
                  <a:cubicBezTo>
                    <a:pt x="4426" y="14571"/>
                    <a:pt x="4415" y="14376"/>
                    <a:pt x="4395" y="14171"/>
                  </a:cubicBezTo>
                  <a:cubicBezTo>
                    <a:pt x="4374" y="14007"/>
                    <a:pt x="4343" y="13832"/>
                    <a:pt x="4313" y="13668"/>
                  </a:cubicBezTo>
                  <a:cubicBezTo>
                    <a:pt x="4261" y="13473"/>
                    <a:pt x="4200" y="13288"/>
                    <a:pt x="4148" y="13093"/>
                  </a:cubicBezTo>
                  <a:cubicBezTo>
                    <a:pt x="4097" y="12887"/>
                    <a:pt x="4056" y="12682"/>
                    <a:pt x="3994" y="12477"/>
                  </a:cubicBezTo>
                  <a:cubicBezTo>
                    <a:pt x="3943" y="12292"/>
                    <a:pt x="3871" y="12117"/>
                    <a:pt x="3809" y="11943"/>
                  </a:cubicBezTo>
                  <a:cubicBezTo>
                    <a:pt x="3748" y="11768"/>
                    <a:pt x="3686" y="11604"/>
                    <a:pt x="3625" y="11429"/>
                  </a:cubicBezTo>
                  <a:cubicBezTo>
                    <a:pt x="3573" y="11306"/>
                    <a:pt x="3501" y="11183"/>
                    <a:pt x="3450" y="11060"/>
                  </a:cubicBezTo>
                  <a:cubicBezTo>
                    <a:pt x="3409" y="10926"/>
                    <a:pt x="3378" y="10782"/>
                    <a:pt x="3337" y="10649"/>
                  </a:cubicBezTo>
                  <a:cubicBezTo>
                    <a:pt x="3296" y="10474"/>
                    <a:pt x="3275" y="10289"/>
                    <a:pt x="3234" y="10115"/>
                  </a:cubicBezTo>
                  <a:cubicBezTo>
                    <a:pt x="3193" y="9899"/>
                    <a:pt x="3152" y="9684"/>
                    <a:pt x="3101" y="9468"/>
                  </a:cubicBezTo>
                  <a:cubicBezTo>
                    <a:pt x="3050" y="9293"/>
                    <a:pt x="2998" y="9119"/>
                    <a:pt x="2947" y="8955"/>
                  </a:cubicBezTo>
                  <a:cubicBezTo>
                    <a:pt x="2885" y="8780"/>
                    <a:pt x="2813" y="8606"/>
                    <a:pt x="2752" y="8431"/>
                  </a:cubicBezTo>
                  <a:cubicBezTo>
                    <a:pt x="2680" y="8246"/>
                    <a:pt x="2608" y="8072"/>
                    <a:pt x="2536" y="7897"/>
                  </a:cubicBezTo>
                  <a:cubicBezTo>
                    <a:pt x="2464" y="7753"/>
                    <a:pt x="2392" y="7620"/>
                    <a:pt x="2331" y="7476"/>
                  </a:cubicBezTo>
                  <a:cubicBezTo>
                    <a:pt x="2269" y="7363"/>
                    <a:pt x="2218" y="7260"/>
                    <a:pt x="2167" y="7137"/>
                  </a:cubicBezTo>
                  <a:cubicBezTo>
                    <a:pt x="2115" y="7014"/>
                    <a:pt x="2064" y="6891"/>
                    <a:pt x="2023" y="6757"/>
                  </a:cubicBezTo>
                  <a:cubicBezTo>
                    <a:pt x="1982" y="6603"/>
                    <a:pt x="1941" y="6449"/>
                    <a:pt x="1900" y="6295"/>
                  </a:cubicBezTo>
                  <a:cubicBezTo>
                    <a:pt x="1879" y="6172"/>
                    <a:pt x="1859" y="6049"/>
                    <a:pt x="1838" y="5926"/>
                  </a:cubicBezTo>
                  <a:cubicBezTo>
                    <a:pt x="1817" y="5741"/>
                    <a:pt x="1797" y="5556"/>
                    <a:pt x="1787" y="5371"/>
                  </a:cubicBezTo>
                  <a:cubicBezTo>
                    <a:pt x="1787" y="5227"/>
                    <a:pt x="1787" y="4960"/>
                    <a:pt x="1787" y="4919"/>
                  </a:cubicBezTo>
                  <a:cubicBezTo>
                    <a:pt x="1787" y="4889"/>
                    <a:pt x="1817" y="4570"/>
                    <a:pt x="1848" y="4385"/>
                  </a:cubicBezTo>
                  <a:cubicBezTo>
                    <a:pt x="1869" y="4231"/>
                    <a:pt x="1920" y="4067"/>
                    <a:pt x="1951" y="3913"/>
                  </a:cubicBezTo>
                  <a:cubicBezTo>
                    <a:pt x="1992" y="3728"/>
                    <a:pt x="2023" y="3543"/>
                    <a:pt x="2054" y="3369"/>
                  </a:cubicBezTo>
                  <a:cubicBezTo>
                    <a:pt x="2084" y="3184"/>
                    <a:pt x="2125" y="3009"/>
                    <a:pt x="2156" y="2825"/>
                  </a:cubicBezTo>
                  <a:cubicBezTo>
                    <a:pt x="2187" y="2660"/>
                    <a:pt x="2208" y="2496"/>
                    <a:pt x="2228" y="2332"/>
                  </a:cubicBezTo>
                  <a:cubicBezTo>
                    <a:pt x="2269" y="2065"/>
                    <a:pt x="2300" y="1798"/>
                    <a:pt x="2321" y="1521"/>
                  </a:cubicBezTo>
                  <a:cubicBezTo>
                    <a:pt x="2331" y="1305"/>
                    <a:pt x="2331" y="1089"/>
                    <a:pt x="2331" y="874"/>
                  </a:cubicBezTo>
                  <a:cubicBezTo>
                    <a:pt x="2341" y="699"/>
                    <a:pt x="2321" y="514"/>
                    <a:pt x="2331" y="340"/>
                  </a:cubicBezTo>
                  <a:cubicBezTo>
                    <a:pt x="2331" y="268"/>
                    <a:pt x="2310" y="186"/>
                    <a:pt x="2341" y="124"/>
                  </a:cubicBezTo>
                  <a:cubicBezTo>
                    <a:pt x="2351" y="104"/>
                    <a:pt x="2382" y="93"/>
                    <a:pt x="2403" y="73"/>
                  </a:cubicBezTo>
                  <a:cubicBezTo>
                    <a:pt x="2413" y="52"/>
                    <a:pt x="2444" y="1"/>
                    <a:pt x="2444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3251525" y="2032700"/>
              <a:ext cx="15175" cy="97075"/>
            </a:xfrm>
            <a:custGeom>
              <a:avLst/>
              <a:gdLst/>
              <a:ahLst/>
              <a:cxnLst/>
              <a:rect l="l" t="t" r="r" b="b"/>
              <a:pathLst>
                <a:path w="607" h="3883" fill="none" extrusionOk="0">
                  <a:moveTo>
                    <a:pt x="607" y="1"/>
                  </a:moveTo>
                  <a:cubicBezTo>
                    <a:pt x="607" y="1"/>
                    <a:pt x="514" y="288"/>
                    <a:pt x="473" y="432"/>
                  </a:cubicBezTo>
                  <a:cubicBezTo>
                    <a:pt x="432" y="596"/>
                    <a:pt x="412" y="761"/>
                    <a:pt x="371" y="925"/>
                  </a:cubicBezTo>
                  <a:cubicBezTo>
                    <a:pt x="340" y="1079"/>
                    <a:pt x="289" y="1223"/>
                    <a:pt x="237" y="1356"/>
                  </a:cubicBezTo>
                  <a:cubicBezTo>
                    <a:pt x="206" y="1479"/>
                    <a:pt x="114" y="1582"/>
                    <a:pt x="114" y="1695"/>
                  </a:cubicBezTo>
                  <a:cubicBezTo>
                    <a:pt x="114" y="1767"/>
                    <a:pt x="165" y="1818"/>
                    <a:pt x="186" y="1880"/>
                  </a:cubicBezTo>
                  <a:cubicBezTo>
                    <a:pt x="247" y="2065"/>
                    <a:pt x="309" y="2250"/>
                    <a:pt x="330" y="2445"/>
                  </a:cubicBezTo>
                  <a:cubicBezTo>
                    <a:pt x="340" y="2558"/>
                    <a:pt x="319" y="2681"/>
                    <a:pt x="309" y="2804"/>
                  </a:cubicBezTo>
                  <a:cubicBezTo>
                    <a:pt x="299" y="2958"/>
                    <a:pt x="278" y="3102"/>
                    <a:pt x="247" y="3246"/>
                  </a:cubicBezTo>
                  <a:cubicBezTo>
                    <a:pt x="217" y="3400"/>
                    <a:pt x="186" y="3543"/>
                    <a:pt x="124" y="3677"/>
                  </a:cubicBezTo>
                  <a:cubicBezTo>
                    <a:pt x="83" y="3749"/>
                    <a:pt x="1" y="3882"/>
                    <a:pt x="1" y="3882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3145775" y="2018075"/>
              <a:ext cx="29800" cy="112200"/>
            </a:xfrm>
            <a:custGeom>
              <a:avLst/>
              <a:gdLst/>
              <a:ahLst/>
              <a:cxnLst/>
              <a:rect l="l" t="t" r="r" b="b"/>
              <a:pathLst>
                <a:path w="1192" h="4488" fill="none" extrusionOk="0">
                  <a:moveTo>
                    <a:pt x="1" y="1"/>
                  </a:moveTo>
                  <a:cubicBezTo>
                    <a:pt x="1" y="1"/>
                    <a:pt x="31" y="463"/>
                    <a:pt x="83" y="688"/>
                  </a:cubicBezTo>
                  <a:cubicBezTo>
                    <a:pt x="134" y="935"/>
                    <a:pt x="175" y="1181"/>
                    <a:pt x="288" y="1407"/>
                  </a:cubicBezTo>
                  <a:cubicBezTo>
                    <a:pt x="391" y="1602"/>
                    <a:pt x="627" y="1726"/>
                    <a:pt x="689" y="1941"/>
                  </a:cubicBezTo>
                  <a:cubicBezTo>
                    <a:pt x="719" y="2044"/>
                    <a:pt x="678" y="2157"/>
                    <a:pt x="668" y="2260"/>
                  </a:cubicBezTo>
                  <a:cubicBezTo>
                    <a:pt x="647" y="2444"/>
                    <a:pt x="596" y="2629"/>
                    <a:pt x="586" y="2814"/>
                  </a:cubicBezTo>
                  <a:cubicBezTo>
                    <a:pt x="576" y="2989"/>
                    <a:pt x="555" y="3153"/>
                    <a:pt x="586" y="3317"/>
                  </a:cubicBezTo>
                  <a:cubicBezTo>
                    <a:pt x="627" y="3574"/>
                    <a:pt x="730" y="3820"/>
                    <a:pt x="853" y="4036"/>
                  </a:cubicBezTo>
                  <a:cubicBezTo>
                    <a:pt x="945" y="4200"/>
                    <a:pt x="1192" y="4488"/>
                    <a:pt x="1192" y="4488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3281050" y="982800"/>
              <a:ext cx="60625" cy="172775"/>
            </a:xfrm>
            <a:custGeom>
              <a:avLst/>
              <a:gdLst/>
              <a:ahLst/>
              <a:cxnLst/>
              <a:rect l="l" t="t" r="r" b="b"/>
              <a:pathLst>
                <a:path w="2425" h="6911" fill="none" extrusionOk="0">
                  <a:moveTo>
                    <a:pt x="2424" y="1"/>
                  </a:moveTo>
                  <a:cubicBezTo>
                    <a:pt x="2424" y="1"/>
                    <a:pt x="2311" y="278"/>
                    <a:pt x="2250" y="411"/>
                  </a:cubicBezTo>
                  <a:cubicBezTo>
                    <a:pt x="2188" y="565"/>
                    <a:pt x="2147" y="719"/>
                    <a:pt x="2065" y="863"/>
                  </a:cubicBezTo>
                  <a:cubicBezTo>
                    <a:pt x="1983" y="1017"/>
                    <a:pt x="1890" y="1151"/>
                    <a:pt x="1787" y="1284"/>
                  </a:cubicBezTo>
                  <a:cubicBezTo>
                    <a:pt x="1695" y="1407"/>
                    <a:pt x="1592" y="1530"/>
                    <a:pt x="1479" y="1633"/>
                  </a:cubicBezTo>
                  <a:cubicBezTo>
                    <a:pt x="1408" y="1705"/>
                    <a:pt x="1315" y="1756"/>
                    <a:pt x="1243" y="1828"/>
                  </a:cubicBezTo>
                  <a:cubicBezTo>
                    <a:pt x="1141" y="1910"/>
                    <a:pt x="1048" y="2003"/>
                    <a:pt x="976" y="2106"/>
                  </a:cubicBezTo>
                  <a:cubicBezTo>
                    <a:pt x="915" y="2198"/>
                    <a:pt x="853" y="2301"/>
                    <a:pt x="822" y="2403"/>
                  </a:cubicBezTo>
                  <a:cubicBezTo>
                    <a:pt x="791" y="2537"/>
                    <a:pt x="802" y="2670"/>
                    <a:pt x="791" y="2804"/>
                  </a:cubicBezTo>
                  <a:cubicBezTo>
                    <a:pt x="781" y="2937"/>
                    <a:pt x="761" y="3060"/>
                    <a:pt x="750" y="3194"/>
                  </a:cubicBezTo>
                  <a:cubicBezTo>
                    <a:pt x="740" y="3379"/>
                    <a:pt x="750" y="3564"/>
                    <a:pt x="730" y="3738"/>
                  </a:cubicBezTo>
                  <a:cubicBezTo>
                    <a:pt x="720" y="3882"/>
                    <a:pt x="679" y="4026"/>
                    <a:pt x="658" y="4169"/>
                  </a:cubicBezTo>
                  <a:cubicBezTo>
                    <a:pt x="637" y="4303"/>
                    <a:pt x="648" y="4436"/>
                    <a:pt x="617" y="4570"/>
                  </a:cubicBezTo>
                  <a:cubicBezTo>
                    <a:pt x="586" y="4755"/>
                    <a:pt x="524" y="4950"/>
                    <a:pt x="473" y="5135"/>
                  </a:cubicBezTo>
                  <a:cubicBezTo>
                    <a:pt x="422" y="5299"/>
                    <a:pt x="360" y="5473"/>
                    <a:pt x="299" y="5638"/>
                  </a:cubicBezTo>
                  <a:cubicBezTo>
                    <a:pt x="247" y="5781"/>
                    <a:pt x="175" y="5905"/>
                    <a:pt x="134" y="6048"/>
                  </a:cubicBezTo>
                  <a:cubicBezTo>
                    <a:pt x="93" y="6182"/>
                    <a:pt x="73" y="6326"/>
                    <a:pt x="52" y="6469"/>
                  </a:cubicBezTo>
                  <a:cubicBezTo>
                    <a:pt x="32" y="6613"/>
                    <a:pt x="1" y="6911"/>
                    <a:pt x="1" y="691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178625" y="1042625"/>
              <a:ext cx="108100" cy="62125"/>
            </a:xfrm>
            <a:custGeom>
              <a:avLst/>
              <a:gdLst/>
              <a:ahLst/>
              <a:cxnLst/>
              <a:rect l="l" t="t" r="r" b="b"/>
              <a:pathLst>
                <a:path w="4324" h="2485" fill="none" extrusionOk="0">
                  <a:moveTo>
                    <a:pt x="4149" y="0"/>
                  </a:moveTo>
                  <a:cubicBezTo>
                    <a:pt x="4149" y="0"/>
                    <a:pt x="4262" y="421"/>
                    <a:pt x="4283" y="637"/>
                  </a:cubicBezTo>
                  <a:cubicBezTo>
                    <a:pt x="4303" y="832"/>
                    <a:pt x="4324" y="1027"/>
                    <a:pt x="4283" y="1212"/>
                  </a:cubicBezTo>
                  <a:cubicBezTo>
                    <a:pt x="4242" y="1438"/>
                    <a:pt x="4159" y="1663"/>
                    <a:pt x="4036" y="1859"/>
                  </a:cubicBezTo>
                  <a:cubicBezTo>
                    <a:pt x="3944" y="2013"/>
                    <a:pt x="3821" y="2156"/>
                    <a:pt x="3667" y="2269"/>
                  </a:cubicBezTo>
                  <a:cubicBezTo>
                    <a:pt x="3554" y="2351"/>
                    <a:pt x="3420" y="2413"/>
                    <a:pt x="3287" y="2434"/>
                  </a:cubicBezTo>
                  <a:cubicBezTo>
                    <a:pt x="3081" y="2485"/>
                    <a:pt x="2866" y="2454"/>
                    <a:pt x="2650" y="2434"/>
                  </a:cubicBezTo>
                  <a:cubicBezTo>
                    <a:pt x="2363" y="2423"/>
                    <a:pt x="2065" y="2413"/>
                    <a:pt x="1788" y="2321"/>
                  </a:cubicBezTo>
                  <a:cubicBezTo>
                    <a:pt x="1490" y="2228"/>
                    <a:pt x="1233" y="2105"/>
                    <a:pt x="956" y="1951"/>
                  </a:cubicBezTo>
                  <a:cubicBezTo>
                    <a:pt x="730" y="1817"/>
                    <a:pt x="494" y="1633"/>
                    <a:pt x="288" y="1458"/>
                  </a:cubicBezTo>
                  <a:cubicBezTo>
                    <a:pt x="175" y="1376"/>
                    <a:pt x="1" y="1181"/>
                    <a:pt x="1" y="118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286950" y="1123225"/>
              <a:ext cx="337350" cy="640225"/>
            </a:xfrm>
            <a:custGeom>
              <a:avLst/>
              <a:gdLst/>
              <a:ahLst/>
              <a:cxnLst/>
              <a:rect l="l" t="t" r="r" b="b"/>
              <a:pathLst>
                <a:path w="13494" h="25609" fill="none" extrusionOk="0">
                  <a:moveTo>
                    <a:pt x="63" y="0"/>
                  </a:moveTo>
                  <a:cubicBezTo>
                    <a:pt x="63" y="0"/>
                    <a:pt x="52" y="267"/>
                    <a:pt x="42" y="401"/>
                  </a:cubicBezTo>
                  <a:cubicBezTo>
                    <a:pt x="32" y="524"/>
                    <a:pt x="11" y="657"/>
                    <a:pt x="11" y="791"/>
                  </a:cubicBezTo>
                  <a:cubicBezTo>
                    <a:pt x="1" y="996"/>
                    <a:pt x="32" y="1191"/>
                    <a:pt x="42" y="1397"/>
                  </a:cubicBezTo>
                  <a:cubicBezTo>
                    <a:pt x="63" y="1623"/>
                    <a:pt x="73" y="1859"/>
                    <a:pt x="104" y="2085"/>
                  </a:cubicBezTo>
                  <a:cubicBezTo>
                    <a:pt x="134" y="2310"/>
                    <a:pt x="186" y="2526"/>
                    <a:pt x="237" y="2742"/>
                  </a:cubicBezTo>
                  <a:cubicBezTo>
                    <a:pt x="278" y="2947"/>
                    <a:pt x="340" y="3142"/>
                    <a:pt x="381" y="3348"/>
                  </a:cubicBezTo>
                  <a:cubicBezTo>
                    <a:pt x="432" y="3553"/>
                    <a:pt x="484" y="3758"/>
                    <a:pt x="535" y="3964"/>
                  </a:cubicBezTo>
                  <a:cubicBezTo>
                    <a:pt x="597" y="4241"/>
                    <a:pt x="658" y="4518"/>
                    <a:pt x="720" y="4795"/>
                  </a:cubicBezTo>
                  <a:cubicBezTo>
                    <a:pt x="751" y="4919"/>
                    <a:pt x="792" y="5042"/>
                    <a:pt x="812" y="5165"/>
                  </a:cubicBezTo>
                  <a:cubicBezTo>
                    <a:pt x="833" y="5257"/>
                    <a:pt x="843" y="5350"/>
                    <a:pt x="874" y="5432"/>
                  </a:cubicBezTo>
                  <a:cubicBezTo>
                    <a:pt x="905" y="5514"/>
                    <a:pt x="987" y="5576"/>
                    <a:pt x="1028" y="5658"/>
                  </a:cubicBezTo>
                  <a:cubicBezTo>
                    <a:pt x="1059" y="5740"/>
                    <a:pt x="1038" y="5843"/>
                    <a:pt x="1059" y="5935"/>
                  </a:cubicBezTo>
                  <a:cubicBezTo>
                    <a:pt x="1079" y="6048"/>
                    <a:pt x="1120" y="6151"/>
                    <a:pt x="1151" y="6253"/>
                  </a:cubicBezTo>
                  <a:cubicBezTo>
                    <a:pt x="1233" y="6469"/>
                    <a:pt x="1326" y="6674"/>
                    <a:pt x="1418" y="6880"/>
                  </a:cubicBezTo>
                  <a:cubicBezTo>
                    <a:pt x="1531" y="7157"/>
                    <a:pt x="1644" y="7434"/>
                    <a:pt x="1777" y="7701"/>
                  </a:cubicBezTo>
                  <a:cubicBezTo>
                    <a:pt x="1890" y="7937"/>
                    <a:pt x="2044" y="8163"/>
                    <a:pt x="2168" y="8399"/>
                  </a:cubicBezTo>
                  <a:cubicBezTo>
                    <a:pt x="2332" y="8697"/>
                    <a:pt x="2486" y="9005"/>
                    <a:pt x="2640" y="9324"/>
                  </a:cubicBezTo>
                  <a:cubicBezTo>
                    <a:pt x="2773" y="9591"/>
                    <a:pt x="2876" y="9878"/>
                    <a:pt x="3010" y="10145"/>
                  </a:cubicBezTo>
                  <a:cubicBezTo>
                    <a:pt x="3143" y="10402"/>
                    <a:pt x="3307" y="10648"/>
                    <a:pt x="3451" y="10895"/>
                  </a:cubicBezTo>
                  <a:cubicBezTo>
                    <a:pt x="3605" y="11192"/>
                    <a:pt x="3749" y="11490"/>
                    <a:pt x="3913" y="11778"/>
                  </a:cubicBezTo>
                  <a:cubicBezTo>
                    <a:pt x="4077" y="12055"/>
                    <a:pt x="4252" y="12322"/>
                    <a:pt x="4426" y="12589"/>
                  </a:cubicBezTo>
                  <a:cubicBezTo>
                    <a:pt x="4570" y="12815"/>
                    <a:pt x="4714" y="13051"/>
                    <a:pt x="4858" y="13287"/>
                  </a:cubicBezTo>
                  <a:cubicBezTo>
                    <a:pt x="4991" y="13492"/>
                    <a:pt x="5114" y="13708"/>
                    <a:pt x="5248" y="13924"/>
                  </a:cubicBezTo>
                  <a:cubicBezTo>
                    <a:pt x="5351" y="14078"/>
                    <a:pt x="5453" y="14232"/>
                    <a:pt x="5546" y="14396"/>
                  </a:cubicBezTo>
                  <a:cubicBezTo>
                    <a:pt x="5689" y="14622"/>
                    <a:pt x="5823" y="14868"/>
                    <a:pt x="5967" y="15104"/>
                  </a:cubicBezTo>
                  <a:cubicBezTo>
                    <a:pt x="6080" y="15320"/>
                    <a:pt x="6203" y="15536"/>
                    <a:pt x="6316" y="15741"/>
                  </a:cubicBezTo>
                  <a:cubicBezTo>
                    <a:pt x="6470" y="15998"/>
                    <a:pt x="6634" y="16254"/>
                    <a:pt x="6768" y="16511"/>
                  </a:cubicBezTo>
                  <a:cubicBezTo>
                    <a:pt x="6922" y="16799"/>
                    <a:pt x="7045" y="17107"/>
                    <a:pt x="7199" y="17394"/>
                  </a:cubicBezTo>
                  <a:cubicBezTo>
                    <a:pt x="7332" y="17630"/>
                    <a:pt x="7517" y="17846"/>
                    <a:pt x="7620" y="18092"/>
                  </a:cubicBezTo>
                  <a:cubicBezTo>
                    <a:pt x="7651" y="18185"/>
                    <a:pt x="7681" y="18288"/>
                    <a:pt x="7692" y="18390"/>
                  </a:cubicBezTo>
                  <a:cubicBezTo>
                    <a:pt x="7702" y="18493"/>
                    <a:pt x="7681" y="18596"/>
                    <a:pt x="7671" y="18688"/>
                  </a:cubicBezTo>
                  <a:cubicBezTo>
                    <a:pt x="7661" y="18821"/>
                    <a:pt x="7651" y="18945"/>
                    <a:pt x="7651" y="19068"/>
                  </a:cubicBezTo>
                  <a:cubicBezTo>
                    <a:pt x="7661" y="19171"/>
                    <a:pt x="7671" y="19284"/>
                    <a:pt x="7692" y="19386"/>
                  </a:cubicBezTo>
                  <a:cubicBezTo>
                    <a:pt x="7723" y="19551"/>
                    <a:pt x="7764" y="19705"/>
                    <a:pt x="7805" y="19859"/>
                  </a:cubicBezTo>
                  <a:cubicBezTo>
                    <a:pt x="7846" y="20033"/>
                    <a:pt x="7887" y="20208"/>
                    <a:pt x="7938" y="20382"/>
                  </a:cubicBezTo>
                  <a:cubicBezTo>
                    <a:pt x="7989" y="20577"/>
                    <a:pt x="8031" y="20772"/>
                    <a:pt x="8082" y="20968"/>
                  </a:cubicBezTo>
                  <a:cubicBezTo>
                    <a:pt x="8143" y="21152"/>
                    <a:pt x="8236" y="21337"/>
                    <a:pt x="8298" y="21532"/>
                  </a:cubicBezTo>
                  <a:cubicBezTo>
                    <a:pt x="8328" y="21645"/>
                    <a:pt x="8369" y="21748"/>
                    <a:pt x="8390" y="21871"/>
                  </a:cubicBezTo>
                  <a:cubicBezTo>
                    <a:pt x="8400" y="21963"/>
                    <a:pt x="8400" y="22066"/>
                    <a:pt x="8410" y="22169"/>
                  </a:cubicBezTo>
                  <a:cubicBezTo>
                    <a:pt x="8410" y="22272"/>
                    <a:pt x="8421" y="22384"/>
                    <a:pt x="8441" y="22487"/>
                  </a:cubicBezTo>
                  <a:cubicBezTo>
                    <a:pt x="8472" y="22641"/>
                    <a:pt x="8503" y="22785"/>
                    <a:pt x="8534" y="22939"/>
                  </a:cubicBezTo>
                  <a:cubicBezTo>
                    <a:pt x="8554" y="23011"/>
                    <a:pt x="8585" y="23072"/>
                    <a:pt x="8595" y="23144"/>
                  </a:cubicBezTo>
                  <a:cubicBezTo>
                    <a:pt x="8616" y="23257"/>
                    <a:pt x="8595" y="23370"/>
                    <a:pt x="8616" y="23483"/>
                  </a:cubicBezTo>
                  <a:cubicBezTo>
                    <a:pt x="8626" y="23565"/>
                    <a:pt x="8657" y="23637"/>
                    <a:pt x="8688" y="23719"/>
                  </a:cubicBezTo>
                  <a:cubicBezTo>
                    <a:pt x="8708" y="23801"/>
                    <a:pt x="8729" y="23884"/>
                    <a:pt x="8749" y="23955"/>
                  </a:cubicBezTo>
                  <a:cubicBezTo>
                    <a:pt x="8770" y="24038"/>
                    <a:pt x="8780" y="24120"/>
                    <a:pt x="8821" y="24202"/>
                  </a:cubicBezTo>
                  <a:cubicBezTo>
                    <a:pt x="8852" y="24274"/>
                    <a:pt x="8883" y="24346"/>
                    <a:pt x="8934" y="24397"/>
                  </a:cubicBezTo>
                  <a:cubicBezTo>
                    <a:pt x="8975" y="24428"/>
                    <a:pt x="9027" y="24459"/>
                    <a:pt x="9068" y="24448"/>
                  </a:cubicBezTo>
                  <a:cubicBezTo>
                    <a:pt x="9119" y="24448"/>
                    <a:pt x="9160" y="24407"/>
                    <a:pt x="9201" y="24376"/>
                  </a:cubicBezTo>
                  <a:cubicBezTo>
                    <a:pt x="9242" y="24335"/>
                    <a:pt x="9283" y="24294"/>
                    <a:pt x="9314" y="24243"/>
                  </a:cubicBezTo>
                  <a:cubicBezTo>
                    <a:pt x="9335" y="24181"/>
                    <a:pt x="9335" y="24120"/>
                    <a:pt x="9335" y="24058"/>
                  </a:cubicBezTo>
                  <a:cubicBezTo>
                    <a:pt x="9335" y="24007"/>
                    <a:pt x="9335" y="23955"/>
                    <a:pt x="9335" y="23904"/>
                  </a:cubicBezTo>
                  <a:cubicBezTo>
                    <a:pt x="9335" y="23843"/>
                    <a:pt x="9335" y="23771"/>
                    <a:pt x="9324" y="23709"/>
                  </a:cubicBezTo>
                  <a:cubicBezTo>
                    <a:pt x="9314" y="23658"/>
                    <a:pt x="9283" y="23617"/>
                    <a:pt x="9273" y="23576"/>
                  </a:cubicBezTo>
                  <a:cubicBezTo>
                    <a:pt x="9252" y="23524"/>
                    <a:pt x="9252" y="23463"/>
                    <a:pt x="9232" y="23411"/>
                  </a:cubicBezTo>
                  <a:cubicBezTo>
                    <a:pt x="9211" y="23380"/>
                    <a:pt x="9170" y="23360"/>
                    <a:pt x="9160" y="23319"/>
                  </a:cubicBezTo>
                  <a:cubicBezTo>
                    <a:pt x="9139" y="23247"/>
                    <a:pt x="9160" y="23165"/>
                    <a:pt x="9160" y="23083"/>
                  </a:cubicBezTo>
                  <a:cubicBezTo>
                    <a:pt x="9170" y="22990"/>
                    <a:pt x="9170" y="22908"/>
                    <a:pt x="9181" y="22816"/>
                  </a:cubicBezTo>
                  <a:cubicBezTo>
                    <a:pt x="9181" y="22764"/>
                    <a:pt x="9191" y="22713"/>
                    <a:pt x="9191" y="22662"/>
                  </a:cubicBezTo>
                  <a:cubicBezTo>
                    <a:pt x="9191" y="22569"/>
                    <a:pt x="9201" y="22477"/>
                    <a:pt x="9201" y="22384"/>
                  </a:cubicBezTo>
                  <a:cubicBezTo>
                    <a:pt x="9201" y="22313"/>
                    <a:pt x="9191" y="22251"/>
                    <a:pt x="9191" y="22179"/>
                  </a:cubicBezTo>
                  <a:cubicBezTo>
                    <a:pt x="9191" y="22138"/>
                    <a:pt x="9181" y="22097"/>
                    <a:pt x="9181" y="22066"/>
                  </a:cubicBezTo>
                  <a:cubicBezTo>
                    <a:pt x="9181" y="22025"/>
                    <a:pt x="9170" y="21994"/>
                    <a:pt x="9191" y="21963"/>
                  </a:cubicBezTo>
                  <a:cubicBezTo>
                    <a:pt x="9201" y="21953"/>
                    <a:pt x="9222" y="21943"/>
                    <a:pt x="9242" y="21943"/>
                  </a:cubicBezTo>
                  <a:cubicBezTo>
                    <a:pt x="9273" y="21943"/>
                    <a:pt x="9304" y="21953"/>
                    <a:pt x="9335" y="21963"/>
                  </a:cubicBezTo>
                  <a:cubicBezTo>
                    <a:pt x="9376" y="21994"/>
                    <a:pt x="9406" y="22035"/>
                    <a:pt x="9427" y="22076"/>
                  </a:cubicBezTo>
                  <a:cubicBezTo>
                    <a:pt x="9458" y="22118"/>
                    <a:pt x="9468" y="22169"/>
                    <a:pt x="9478" y="22220"/>
                  </a:cubicBezTo>
                  <a:cubicBezTo>
                    <a:pt x="9509" y="22302"/>
                    <a:pt x="9530" y="22384"/>
                    <a:pt x="9550" y="22477"/>
                  </a:cubicBezTo>
                  <a:cubicBezTo>
                    <a:pt x="9571" y="22569"/>
                    <a:pt x="9602" y="22662"/>
                    <a:pt x="9632" y="22754"/>
                  </a:cubicBezTo>
                  <a:cubicBezTo>
                    <a:pt x="9653" y="22847"/>
                    <a:pt x="9684" y="22939"/>
                    <a:pt x="9725" y="23031"/>
                  </a:cubicBezTo>
                  <a:cubicBezTo>
                    <a:pt x="9756" y="23124"/>
                    <a:pt x="9786" y="23206"/>
                    <a:pt x="9827" y="23298"/>
                  </a:cubicBezTo>
                  <a:cubicBezTo>
                    <a:pt x="9879" y="23411"/>
                    <a:pt x="9951" y="23524"/>
                    <a:pt x="10012" y="23637"/>
                  </a:cubicBezTo>
                  <a:cubicBezTo>
                    <a:pt x="10064" y="23740"/>
                    <a:pt x="10105" y="23843"/>
                    <a:pt x="10156" y="23945"/>
                  </a:cubicBezTo>
                  <a:cubicBezTo>
                    <a:pt x="10228" y="24089"/>
                    <a:pt x="10310" y="24233"/>
                    <a:pt x="10382" y="24376"/>
                  </a:cubicBezTo>
                  <a:cubicBezTo>
                    <a:pt x="10433" y="24479"/>
                    <a:pt x="10474" y="24592"/>
                    <a:pt x="10526" y="24705"/>
                  </a:cubicBezTo>
                  <a:cubicBezTo>
                    <a:pt x="10577" y="24808"/>
                    <a:pt x="10618" y="24910"/>
                    <a:pt x="10690" y="24993"/>
                  </a:cubicBezTo>
                  <a:cubicBezTo>
                    <a:pt x="10731" y="25044"/>
                    <a:pt x="10782" y="25095"/>
                    <a:pt x="10834" y="25126"/>
                  </a:cubicBezTo>
                  <a:cubicBezTo>
                    <a:pt x="10895" y="25167"/>
                    <a:pt x="10957" y="25198"/>
                    <a:pt x="11019" y="25208"/>
                  </a:cubicBezTo>
                  <a:cubicBezTo>
                    <a:pt x="11080" y="25218"/>
                    <a:pt x="11142" y="25218"/>
                    <a:pt x="11193" y="25198"/>
                  </a:cubicBezTo>
                  <a:cubicBezTo>
                    <a:pt x="11234" y="25177"/>
                    <a:pt x="11265" y="25136"/>
                    <a:pt x="11286" y="25106"/>
                  </a:cubicBezTo>
                  <a:cubicBezTo>
                    <a:pt x="11316" y="25054"/>
                    <a:pt x="11316" y="25003"/>
                    <a:pt x="11327" y="24941"/>
                  </a:cubicBezTo>
                  <a:cubicBezTo>
                    <a:pt x="11337" y="24890"/>
                    <a:pt x="11337" y="24828"/>
                    <a:pt x="11327" y="24767"/>
                  </a:cubicBezTo>
                  <a:cubicBezTo>
                    <a:pt x="11316" y="24726"/>
                    <a:pt x="11296" y="24695"/>
                    <a:pt x="11275" y="24654"/>
                  </a:cubicBezTo>
                  <a:cubicBezTo>
                    <a:pt x="11234" y="24561"/>
                    <a:pt x="11183" y="24489"/>
                    <a:pt x="11142" y="24397"/>
                  </a:cubicBezTo>
                  <a:cubicBezTo>
                    <a:pt x="11111" y="24325"/>
                    <a:pt x="11101" y="24243"/>
                    <a:pt x="11060" y="24171"/>
                  </a:cubicBezTo>
                  <a:cubicBezTo>
                    <a:pt x="11019" y="24089"/>
                    <a:pt x="10957" y="24027"/>
                    <a:pt x="10916" y="23945"/>
                  </a:cubicBezTo>
                  <a:cubicBezTo>
                    <a:pt x="10865" y="23863"/>
                    <a:pt x="10834" y="23771"/>
                    <a:pt x="10793" y="23678"/>
                  </a:cubicBezTo>
                  <a:cubicBezTo>
                    <a:pt x="10762" y="23576"/>
                    <a:pt x="10741" y="23463"/>
                    <a:pt x="10700" y="23360"/>
                  </a:cubicBezTo>
                  <a:cubicBezTo>
                    <a:pt x="10680" y="23288"/>
                    <a:pt x="10628" y="23226"/>
                    <a:pt x="10598" y="23155"/>
                  </a:cubicBezTo>
                  <a:cubicBezTo>
                    <a:pt x="10577" y="23093"/>
                    <a:pt x="10556" y="23031"/>
                    <a:pt x="10546" y="22980"/>
                  </a:cubicBezTo>
                  <a:cubicBezTo>
                    <a:pt x="10536" y="22939"/>
                    <a:pt x="10526" y="22888"/>
                    <a:pt x="10515" y="22847"/>
                  </a:cubicBezTo>
                  <a:cubicBezTo>
                    <a:pt x="10495" y="22764"/>
                    <a:pt x="10474" y="22682"/>
                    <a:pt x="10454" y="22610"/>
                  </a:cubicBezTo>
                  <a:cubicBezTo>
                    <a:pt x="10433" y="22549"/>
                    <a:pt x="10433" y="22477"/>
                    <a:pt x="10413" y="22415"/>
                  </a:cubicBezTo>
                  <a:cubicBezTo>
                    <a:pt x="10402" y="22395"/>
                    <a:pt x="10372" y="22374"/>
                    <a:pt x="10361" y="22343"/>
                  </a:cubicBezTo>
                  <a:cubicBezTo>
                    <a:pt x="10351" y="22302"/>
                    <a:pt x="10351" y="22272"/>
                    <a:pt x="10361" y="22230"/>
                  </a:cubicBezTo>
                  <a:cubicBezTo>
                    <a:pt x="10361" y="22210"/>
                    <a:pt x="10351" y="22179"/>
                    <a:pt x="10372" y="22169"/>
                  </a:cubicBezTo>
                  <a:cubicBezTo>
                    <a:pt x="10382" y="22159"/>
                    <a:pt x="10402" y="22159"/>
                    <a:pt x="10413" y="22169"/>
                  </a:cubicBezTo>
                  <a:cubicBezTo>
                    <a:pt x="10454" y="22189"/>
                    <a:pt x="10464" y="22241"/>
                    <a:pt x="10495" y="22272"/>
                  </a:cubicBezTo>
                  <a:cubicBezTo>
                    <a:pt x="10536" y="22333"/>
                    <a:pt x="10598" y="22395"/>
                    <a:pt x="10639" y="22456"/>
                  </a:cubicBezTo>
                  <a:cubicBezTo>
                    <a:pt x="10680" y="22549"/>
                    <a:pt x="10690" y="22651"/>
                    <a:pt x="10731" y="22744"/>
                  </a:cubicBezTo>
                  <a:cubicBezTo>
                    <a:pt x="10772" y="22836"/>
                    <a:pt x="10834" y="22908"/>
                    <a:pt x="10875" y="23001"/>
                  </a:cubicBezTo>
                  <a:cubicBezTo>
                    <a:pt x="10916" y="23093"/>
                    <a:pt x="10947" y="23185"/>
                    <a:pt x="10977" y="23268"/>
                  </a:cubicBezTo>
                  <a:cubicBezTo>
                    <a:pt x="11008" y="23339"/>
                    <a:pt x="11029" y="23411"/>
                    <a:pt x="11060" y="23483"/>
                  </a:cubicBezTo>
                  <a:cubicBezTo>
                    <a:pt x="11101" y="23586"/>
                    <a:pt x="11162" y="23678"/>
                    <a:pt x="11203" y="23771"/>
                  </a:cubicBezTo>
                  <a:cubicBezTo>
                    <a:pt x="11265" y="23884"/>
                    <a:pt x="11327" y="23997"/>
                    <a:pt x="11378" y="24110"/>
                  </a:cubicBezTo>
                  <a:cubicBezTo>
                    <a:pt x="11429" y="24212"/>
                    <a:pt x="11481" y="24325"/>
                    <a:pt x="11522" y="24438"/>
                  </a:cubicBezTo>
                  <a:cubicBezTo>
                    <a:pt x="11563" y="24541"/>
                    <a:pt x="11614" y="24633"/>
                    <a:pt x="11645" y="24736"/>
                  </a:cubicBezTo>
                  <a:cubicBezTo>
                    <a:pt x="11686" y="24839"/>
                    <a:pt x="11717" y="24951"/>
                    <a:pt x="11748" y="25064"/>
                  </a:cubicBezTo>
                  <a:cubicBezTo>
                    <a:pt x="11778" y="25147"/>
                    <a:pt x="11789" y="25249"/>
                    <a:pt x="11830" y="25331"/>
                  </a:cubicBezTo>
                  <a:cubicBezTo>
                    <a:pt x="11861" y="25383"/>
                    <a:pt x="11891" y="25434"/>
                    <a:pt x="11922" y="25475"/>
                  </a:cubicBezTo>
                  <a:cubicBezTo>
                    <a:pt x="11963" y="25516"/>
                    <a:pt x="11994" y="25578"/>
                    <a:pt x="12045" y="25598"/>
                  </a:cubicBezTo>
                  <a:cubicBezTo>
                    <a:pt x="12086" y="25609"/>
                    <a:pt x="12138" y="25598"/>
                    <a:pt x="12179" y="25598"/>
                  </a:cubicBezTo>
                  <a:cubicBezTo>
                    <a:pt x="12240" y="25588"/>
                    <a:pt x="12302" y="25568"/>
                    <a:pt x="12353" y="25527"/>
                  </a:cubicBezTo>
                  <a:cubicBezTo>
                    <a:pt x="12384" y="25506"/>
                    <a:pt x="12405" y="25465"/>
                    <a:pt x="12425" y="25424"/>
                  </a:cubicBezTo>
                  <a:cubicBezTo>
                    <a:pt x="12466" y="25362"/>
                    <a:pt x="12497" y="25301"/>
                    <a:pt x="12507" y="25239"/>
                  </a:cubicBezTo>
                  <a:cubicBezTo>
                    <a:pt x="12518" y="25188"/>
                    <a:pt x="12518" y="25136"/>
                    <a:pt x="12507" y="25085"/>
                  </a:cubicBezTo>
                  <a:cubicBezTo>
                    <a:pt x="12507" y="25023"/>
                    <a:pt x="12487" y="24962"/>
                    <a:pt x="12466" y="24900"/>
                  </a:cubicBezTo>
                  <a:cubicBezTo>
                    <a:pt x="12446" y="24818"/>
                    <a:pt x="12425" y="24736"/>
                    <a:pt x="12405" y="24654"/>
                  </a:cubicBezTo>
                  <a:cubicBezTo>
                    <a:pt x="12384" y="24572"/>
                    <a:pt x="12374" y="24489"/>
                    <a:pt x="12353" y="24418"/>
                  </a:cubicBezTo>
                  <a:cubicBezTo>
                    <a:pt x="12333" y="24335"/>
                    <a:pt x="12292" y="24264"/>
                    <a:pt x="12271" y="24192"/>
                  </a:cubicBezTo>
                  <a:cubicBezTo>
                    <a:pt x="12240" y="24089"/>
                    <a:pt x="12210" y="23986"/>
                    <a:pt x="12179" y="23884"/>
                  </a:cubicBezTo>
                  <a:cubicBezTo>
                    <a:pt x="12148" y="23791"/>
                    <a:pt x="12127" y="23699"/>
                    <a:pt x="12097" y="23606"/>
                  </a:cubicBezTo>
                  <a:cubicBezTo>
                    <a:pt x="12066" y="23524"/>
                    <a:pt x="12035" y="23442"/>
                    <a:pt x="12004" y="23360"/>
                  </a:cubicBezTo>
                  <a:cubicBezTo>
                    <a:pt x="11973" y="23268"/>
                    <a:pt x="11943" y="23175"/>
                    <a:pt x="11912" y="23083"/>
                  </a:cubicBezTo>
                  <a:cubicBezTo>
                    <a:pt x="11881" y="22990"/>
                    <a:pt x="11840" y="22898"/>
                    <a:pt x="11809" y="22805"/>
                  </a:cubicBezTo>
                  <a:cubicBezTo>
                    <a:pt x="11758" y="22693"/>
                    <a:pt x="11717" y="22590"/>
                    <a:pt x="11655" y="22487"/>
                  </a:cubicBezTo>
                  <a:cubicBezTo>
                    <a:pt x="11624" y="22415"/>
                    <a:pt x="11563" y="22354"/>
                    <a:pt x="11532" y="22272"/>
                  </a:cubicBezTo>
                  <a:cubicBezTo>
                    <a:pt x="11491" y="22200"/>
                    <a:pt x="11470" y="22118"/>
                    <a:pt x="11450" y="22035"/>
                  </a:cubicBezTo>
                  <a:cubicBezTo>
                    <a:pt x="11440" y="21994"/>
                    <a:pt x="11409" y="21963"/>
                    <a:pt x="11409" y="21933"/>
                  </a:cubicBezTo>
                  <a:cubicBezTo>
                    <a:pt x="11409" y="21902"/>
                    <a:pt x="11409" y="21881"/>
                    <a:pt x="11419" y="21861"/>
                  </a:cubicBezTo>
                  <a:cubicBezTo>
                    <a:pt x="11450" y="21840"/>
                    <a:pt x="11501" y="21840"/>
                    <a:pt x="11542" y="21851"/>
                  </a:cubicBezTo>
                  <a:cubicBezTo>
                    <a:pt x="11573" y="21861"/>
                    <a:pt x="11604" y="21871"/>
                    <a:pt x="11635" y="21902"/>
                  </a:cubicBezTo>
                  <a:cubicBezTo>
                    <a:pt x="11676" y="21953"/>
                    <a:pt x="11686" y="22015"/>
                    <a:pt x="11717" y="22076"/>
                  </a:cubicBezTo>
                  <a:cubicBezTo>
                    <a:pt x="11748" y="22159"/>
                    <a:pt x="11778" y="22241"/>
                    <a:pt x="11819" y="22313"/>
                  </a:cubicBezTo>
                  <a:cubicBezTo>
                    <a:pt x="11861" y="22384"/>
                    <a:pt x="11922" y="22436"/>
                    <a:pt x="11953" y="22518"/>
                  </a:cubicBezTo>
                  <a:cubicBezTo>
                    <a:pt x="11984" y="22590"/>
                    <a:pt x="11973" y="22672"/>
                    <a:pt x="12004" y="22754"/>
                  </a:cubicBezTo>
                  <a:cubicBezTo>
                    <a:pt x="12035" y="22826"/>
                    <a:pt x="12097" y="22898"/>
                    <a:pt x="12138" y="22970"/>
                  </a:cubicBezTo>
                  <a:cubicBezTo>
                    <a:pt x="12189" y="23052"/>
                    <a:pt x="12251" y="23144"/>
                    <a:pt x="12302" y="23247"/>
                  </a:cubicBezTo>
                  <a:cubicBezTo>
                    <a:pt x="12343" y="23339"/>
                    <a:pt x="12384" y="23432"/>
                    <a:pt x="12425" y="23524"/>
                  </a:cubicBezTo>
                  <a:cubicBezTo>
                    <a:pt x="12466" y="23586"/>
                    <a:pt x="12507" y="23647"/>
                    <a:pt x="12538" y="23709"/>
                  </a:cubicBezTo>
                  <a:cubicBezTo>
                    <a:pt x="12579" y="23801"/>
                    <a:pt x="12590" y="23904"/>
                    <a:pt x="12620" y="23997"/>
                  </a:cubicBezTo>
                  <a:cubicBezTo>
                    <a:pt x="12641" y="24079"/>
                    <a:pt x="12661" y="24151"/>
                    <a:pt x="12692" y="24222"/>
                  </a:cubicBezTo>
                  <a:cubicBezTo>
                    <a:pt x="12733" y="24325"/>
                    <a:pt x="12774" y="24428"/>
                    <a:pt x="12826" y="24520"/>
                  </a:cubicBezTo>
                  <a:cubicBezTo>
                    <a:pt x="12867" y="24582"/>
                    <a:pt x="12918" y="24643"/>
                    <a:pt x="12959" y="24705"/>
                  </a:cubicBezTo>
                  <a:cubicBezTo>
                    <a:pt x="12990" y="24746"/>
                    <a:pt x="13021" y="24797"/>
                    <a:pt x="13072" y="24828"/>
                  </a:cubicBezTo>
                  <a:cubicBezTo>
                    <a:pt x="13103" y="24839"/>
                    <a:pt x="13144" y="24839"/>
                    <a:pt x="13185" y="24839"/>
                  </a:cubicBezTo>
                  <a:cubicBezTo>
                    <a:pt x="13236" y="24839"/>
                    <a:pt x="13288" y="24839"/>
                    <a:pt x="13329" y="24808"/>
                  </a:cubicBezTo>
                  <a:cubicBezTo>
                    <a:pt x="13380" y="24777"/>
                    <a:pt x="13401" y="24715"/>
                    <a:pt x="13421" y="24664"/>
                  </a:cubicBezTo>
                  <a:cubicBezTo>
                    <a:pt x="13452" y="24613"/>
                    <a:pt x="13452" y="24561"/>
                    <a:pt x="13462" y="24510"/>
                  </a:cubicBezTo>
                  <a:cubicBezTo>
                    <a:pt x="13483" y="24418"/>
                    <a:pt x="13493" y="24335"/>
                    <a:pt x="13493" y="24253"/>
                  </a:cubicBezTo>
                  <a:cubicBezTo>
                    <a:pt x="13493" y="24181"/>
                    <a:pt x="13483" y="24110"/>
                    <a:pt x="13462" y="24038"/>
                  </a:cubicBezTo>
                  <a:cubicBezTo>
                    <a:pt x="13452" y="23966"/>
                    <a:pt x="13411" y="23894"/>
                    <a:pt x="13390" y="23812"/>
                  </a:cubicBezTo>
                  <a:cubicBezTo>
                    <a:pt x="13360" y="23730"/>
                    <a:pt x="13329" y="23647"/>
                    <a:pt x="13298" y="23565"/>
                  </a:cubicBezTo>
                  <a:cubicBezTo>
                    <a:pt x="13267" y="23514"/>
                    <a:pt x="13247" y="23463"/>
                    <a:pt x="13226" y="23401"/>
                  </a:cubicBezTo>
                  <a:cubicBezTo>
                    <a:pt x="13195" y="23309"/>
                    <a:pt x="13185" y="23206"/>
                    <a:pt x="13165" y="23114"/>
                  </a:cubicBezTo>
                  <a:cubicBezTo>
                    <a:pt x="13144" y="23031"/>
                    <a:pt x="13134" y="22939"/>
                    <a:pt x="13103" y="22857"/>
                  </a:cubicBezTo>
                  <a:cubicBezTo>
                    <a:pt x="13062" y="22734"/>
                    <a:pt x="12990" y="22621"/>
                    <a:pt x="12939" y="22497"/>
                  </a:cubicBezTo>
                  <a:cubicBezTo>
                    <a:pt x="12898" y="22426"/>
                    <a:pt x="12867" y="22343"/>
                    <a:pt x="12826" y="22261"/>
                  </a:cubicBezTo>
                  <a:cubicBezTo>
                    <a:pt x="12774" y="22128"/>
                    <a:pt x="12713" y="22005"/>
                    <a:pt x="12651" y="21871"/>
                  </a:cubicBezTo>
                  <a:cubicBezTo>
                    <a:pt x="12620" y="21789"/>
                    <a:pt x="12579" y="21697"/>
                    <a:pt x="12538" y="21614"/>
                  </a:cubicBezTo>
                  <a:cubicBezTo>
                    <a:pt x="12507" y="21543"/>
                    <a:pt x="12456" y="21471"/>
                    <a:pt x="12425" y="21399"/>
                  </a:cubicBezTo>
                  <a:cubicBezTo>
                    <a:pt x="12384" y="21276"/>
                    <a:pt x="12353" y="21152"/>
                    <a:pt x="12312" y="21029"/>
                  </a:cubicBezTo>
                  <a:cubicBezTo>
                    <a:pt x="12281" y="20947"/>
                    <a:pt x="12240" y="20875"/>
                    <a:pt x="12220" y="20803"/>
                  </a:cubicBezTo>
                  <a:cubicBezTo>
                    <a:pt x="12189" y="20721"/>
                    <a:pt x="12199" y="20629"/>
                    <a:pt x="12169" y="20547"/>
                  </a:cubicBezTo>
                  <a:cubicBezTo>
                    <a:pt x="12148" y="20516"/>
                    <a:pt x="12107" y="20495"/>
                    <a:pt x="12097" y="20454"/>
                  </a:cubicBezTo>
                  <a:cubicBezTo>
                    <a:pt x="12066" y="20372"/>
                    <a:pt x="12097" y="20280"/>
                    <a:pt x="12086" y="20187"/>
                  </a:cubicBezTo>
                  <a:cubicBezTo>
                    <a:pt x="12076" y="20095"/>
                    <a:pt x="12035" y="20002"/>
                    <a:pt x="12015" y="19910"/>
                  </a:cubicBezTo>
                  <a:cubicBezTo>
                    <a:pt x="12004" y="19817"/>
                    <a:pt x="11984" y="19735"/>
                    <a:pt x="11984" y="19643"/>
                  </a:cubicBezTo>
                  <a:cubicBezTo>
                    <a:pt x="11973" y="19602"/>
                    <a:pt x="11984" y="19509"/>
                    <a:pt x="11984" y="19509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199950" y="767175"/>
              <a:ext cx="452575" cy="867150"/>
            </a:xfrm>
            <a:custGeom>
              <a:avLst/>
              <a:gdLst/>
              <a:ahLst/>
              <a:cxnLst/>
              <a:rect l="l" t="t" r="r" b="b"/>
              <a:pathLst>
                <a:path w="18103" h="34686" fill="none" extrusionOk="0">
                  <a:moveTo>
                    <a:pt x="15115" y="34326"/>
                  </a:moveTo>
                  <a:cubicBezTo>
                    <a:pt x="15115" y="34326"/>
                    <a:pt x="15186" y="34131"/>
                    <a:pt x="15238" y="34049"/>
                  </a:cubicBezTo>
                  <a:cubicBezTo>
                    <a:pt x="15269" y="33977"/>
                    <a:pt x="15310" y="33905"/>
                    <a:pt x="15351" y="33844"/>
                  </a:cubicBezTo>
                  <a:cubicBezTo>
                    <a:pt x="15392" y="33793"/>
                    <a:pt x="15412" y="33721"/>
                    <a:pt x="15474" y="33690"/>
                  </a:cubicBezTo>
                  <a:cubicBezTo>
                    <a:pt x="15515" y="33659"/>
                    <a:pt x="15566" y="33659"/>
                    <a:pt x="15618" y="33659"/>
                  </a:cubicBezTo>
                  <a:cubicBezTo>
                    <a:pt x="15649" y="33659"/>
                    <a:pt x="15669" y="33659"/>
                    <a:pt x="15700" y="33669"/>
                  </a:cubicBezTo>
                  <a:cubicBezTo>
                    <a:pt x="15761" y="33700"/>
                    <a:pt x="15792" y="33772"/>
                    <a:pt x="15844" y="33823"/>
                  </a:cubicBezTo>
                  <a:cubicBezTo>
                    <a:pt x="15895" y="33864"/>
                    <a:pt x="15936" y="33916"/>
                    <a:pt x="15987" y="33967"/>
                  </a:cubicBezTo>
                  <a:cubicBezTo>
                    <a:pt x="16059" y="34029"/>
                    <a:pt x="16131" y="34080"/>
                    <a:pt x="16203" y="34142"/>
                  </a:cubicBezTo>
                  <a:cubicBezTo>
                    <a:pt x="16306" y="34213"/>
                    <a:pt x="16398" y="34306"/>
                    <a:pt x="16511" y="34378"/>
                  </a:cubicBezTo>
                  <a:cubicBezTo>
                    <a:pt x="16583" y="34429"/>
                    <a:pt x="16655" y="34470"/>
                    <a:pt x="16737" y="34511"/>
                  </a:cubicBezTo>
                  <a:cubicBezTo>
                    <a:pt x="16809" y="34552"/>
                    <a:pt x="16881" y="34604"/>
                    <a:pt x="16963" y="34634"/>
                  </a:cubicBezTo>
                  <a:cubicBezTo>
                    <a:pt x="17045" y="34655"/>
                    <a:pt x="17137" y="34676"/>
                    <a:pt x="17230" y="34686"/>
                  </a:cubicBezTo>
                  <a:cubicBezTo>
                    <a:pt x="17312" y="34686"/>
                    <a:pt x="17404" y="34686"/>
                    <a:pt x="17487" y="34665"/>
                  </a:cubicBezTo>
                  <a:cubicBezTo>
                    <a:pt x="17579" y="34655"/>
                    <a:pt x="17661" y="34645"/>
                    <a:pt x="17743" y="34614"/>
                  </a:cubicBezTo>
                  <a:cubicBezTo>
                    <a:pt x="17815" y="34593"/>
                    <a:pt x="17877" y="34552"/>
                    <a:pt x="17938" y="34511"/>
                  </a:cubicBezTo>
                  <a:cubicBezTo>
                    <a:pt x="17990" y="34470"/>
                    <a:pt x="18051" y="34439"/>
                    <a:pt x="18092" y="34388"/>
                  </a:cubicBezTo>
                  <a:cubicBezTo>
                    <a:pt x="18103" y="34368"/>
                    <a:pt x="18103" y="34347"/>
                    <a:pt x="18103" y="34326"/>
                  </a:cubicBezTo>
                  <a:cubicBezTo>
                    <a:pt x="18103" y="34285"/>
                    <a:pt x="18103" y="34255"/>
                    <a:pt x="18092" y="34213"/>
                  </a:cubicBezTo>
                  <a:cubicBezTo>
                    <a:pt x="18082" y="34193"/>
                    <a:pt x="18062" y="34183"/>
                    <a:pt x="18051" y="34162"/>
                  </a:cubicBezTo>
                  <a:cubicBezTo>
                    <a:pt x="18010" y="34131"/>
                    <a:pt x="17959" y="34121"/>
                    <a:pt x="17918" y="34101"/>
                  </a:cubicBezTo>
                  <a:cubicBezTo>
                    <a:pt x="17825" y="34059"/>
                    <a:pt x="17723" y="34049"/>
                    <a:pt x="17641" y="34008"/>
                  </a:cubicBezTo>
                  <a:cubicBezTo>
                    <a:pt x="17579" y="33977"/>
                    <a:pt x="17528" y="33947"/>
                    <a:pt x="17476" y="33916"/>
                  </a:cubicBezTo>
                  <a:cubicBezTo>
                    <a:pt x="17394" y="33854"/>
                    <a:pt x="17312" y="33782"/>
                    <a:pt x="17230" y="33731"/>
                  </a:cubicBezTo>
                  <a:cubicBezTo>
                    <a:pt x="17137" y="33669"/>
                    <a:pt x="17035" y="33618"/>
                    <a:pt x="16942" y="33556"/>
                  </a:cubicBezTo>
                  <a:cubicBezTo>
                    <a:pt x="16860" y="33484"/>
                    <a:pt x="16788" y="33402"/>
                    <a:pt x="16716" y="33330"/>
                  </a:cubicBezTo>
                  <a:cubicBezTo>
                    <a:pt x="16665" y="33269"/>
                    <a:pt x="16603" y="33197"/>
                    <a:pt x="16552" y="33125"/>
                  </a:cubicBezTo>
                  <a:cubicBezTo>
                    <a:pt x="16491" y="33063"/>
                    <a:pt x="16439" y="32992"/>
                    <a:pt x="16388" y="32920"/>
                  </a:cubicBezTo>
                  <a:cubicBezTo>
                    <a:pt x="16337" y="32827"/>
                    <a:pt x="16295" y="32735"/>
                    <a:pt x="16244" y="32653"/>
                  </a:cubicBezTo>
                  <a:cubicBezTo>
                    <a:pt x="16193" y="32581"/>
                    <a:pt x="16131" y="32509"/>
                    <a:pt x="16080" y="32437"/>
                  </a:cubicBezTo>
                  <a:cubicBezTo>
                    <a:pt x="16039" y="32376"/>
                    <a:pt x="16008" y="32304"/>
                    <a:pt x="15967" y="32242"/>
                  </a:cubicBezTo>
                  <a:cubicBezTo>
                    <a:pt x="15926" y="32191"/>
                    <a:pt x="15885" y="32150"/>
                    <a:pt x="15833" y="32119"/>
                  </a:cubicBezTo>
                  <a:cubicBezTo>
                    <a:pt x="15772" y="32078"/>
                    <a:pt x="15700" y="32067"/>
                    <a:pt x="15628" y="32037"/>
                  </a:cubicBezTo>
                  <a:cubicBezTo>
                    <a:pt x="15505" y="31985"/>
                    <a:pt x="15371" y="31944"/>
                    <a:pt x="15248" y="31883"/>
                  </a:cubicBezTo>
                  <a:cubicBezTo>
                    <a:pt x="15145" y="31831"/>
                    <a:pt x="15063" y="31780"/>
                    <a:pt x="14971" y="31718"/>
                  </a:cubicBezTo>
                  <a:cubicBezTo>
                    <a:pt x="14837" y="31646"/>
                    <a:pt x="14714" y="31575"/>
                    <a:pt x="14591" y="31492"/>
                  </a:cubicBezTo>
                  <a:cubicBezTo>
                    <a:pt x="14499" y="31431"/>
                    <a:pt x="14427" y="31349"/>
                    <a:pt x="14334" y="31287"/>
                  </a:cubicBezTo>
                  <a:cubicBezTo>
                    <a:pt x="14221" y="31215"/>
                    <a:pt x="14108" y="31164"/>
                    <a:pt x="13995" y="31092"/>
                  </a:cubicBezTo>
                  <a:cubicBezTo>
                    <a:pt x="13934" y="31051"/>
                    <a:pt x="13872" y="31010"/>
                    <a:pt x="13811" y="30969"/>
                  </a:cubicBezTo>
                  <a:cubicBezTo>
                    <a:pt x="13749" y="30907"/>
                    <a:pt x="13677" y="30856"/>
                    <a:pt x="13626" y="30794"/>
                  </a:cubicBezTo>
                  <a:cubicBezTo>
                    <a:pt x="13533" y="30681"/>
                    <a:pt x="13472" y="30558"/>
                    <a:pt x="13390" y="30445"/>
                  </a:cubicBezTo>
                  <a:cubicBezTo>
                    <a:pt x="13307" y="30342"/>
                    <a:pt x="13205" y="30250"/>
                    <a:pt x="13133" y="30137"/>
                  </a:cubicBezTo>
                  <a:cubicBezTo>
                    <a:pt x="13092" y="30065"/>
                    <a:pt x="13071" y="29973"/>
                    <a:pt x="13040" y="29891"/>
                  </a:cubicBezTo>
                  <a:cubicBezTo>
                    <a:pt x="12999" y="29767"/>
                    <a:pt x="12969" y="29654"/>
                    <a:pt x="12907" y="29542"/>
                  </a:cubicBezTo>
                  <a:cubicBezTo>
                    <a:pt x="12835" y="29408"/>
                    <a:pt x="12712" y="29305"/>
                    <a:pt x="12630" y="29182"/>
                  </a:cubicBezTo>
                  <a:cubicBezTo>
                    <a:pt x="12527" y="29028"/>
                    <a:pt x="12435" y="28864"/>
                    <a:pt x="12353" y="28689"/>
                  </a:cubicBezTo>
                  <a:cubicBezTo>
                    <a:pt x="12240" y="28484"/>
                    <a:pt x="12137" y="28268"/>
                    <a:pt x="12034" y="28053"/>
                  </a:cubicBezTo>
                  <a:cubicBezTo>
                    <a:pt x="11932" y="27858"/>
                    <a:pt x="11829" y="27652"/>
                    <a:pt x="11726" y="27457"/>
                  </a:cubicBezTo>
                  <a:cubicBezTo>
                    <a:pt x="11634" y="27272"/>
                    <a:pt x="11511" y="27108"/>
                    <a:pt x="11449" y="26913"/>
                  </a:cubicBezTo>
                  <a:cubicBezTo>
                    <a:pt x="11408" y="26800"/>
                    <a:pt x="11418" y="26666"/>
                    <a:pt x="11377" y="26554"/>
                  </a:cubicBezTo>
                  <a:cubicBezTo>
                    <a:pt x="11336" y="26430"/>
                    <a:pt x="11264" y="26317"/>
                    <a:pt x="11213" y="26194"/>
                  </a:cubicBezTo>
                  <a:cubicBezTo>
                    <a:pt x="11131" y="26020"/>
                    <a:pt x="11069" y="25835"/>
                    <a:pt x="11007" y="25650"/>
                  </a:cubicBezTo>
                  <a:cubicBezTo>
                    <a:pt x="10936" y="25445"/>
                    <a:pt x="10864" y="25239"/>
                    <a:pt x="10792" y="25024"/>
                  </a:cubicBezTo>
                  <a:cubicBezTo>
                    <a:pt x="10730" y="24829"/>
                    <a:pt x="10658" y="24623"/>
                    <a:pt x="10597" y="24418"/>
                  </a:cubicBezTo>
                  <a:cubicBezTo>
                    <a:pt x="10535" y="24212"/>
                    <a:pt x="10463" y="24007"/>
                    <a:pt x="10412" y="23802"/>
                  </a:cubicBezTo>
                  <a:cubicBezTo>
                    <a:pt x="10330" y="23494"/>
                    <a:pt x="10268" y="23186"/>
                    <a:pt x="10186" y="22878"/>
                  </a:cubicBezTo>
                  <a:cubicBezTo>
                    <a:pt x="10104" y="22580"/>
                    <a:pt x="10001" y="22292"/>
                    <a:pt x="9909" y="21995"/>
                  </a:cubicBezTo>
                  <a:cubicBezTo>
                    <a:pt x="9816" y="21707"/>
                    <a:pt x="9734" y="21409"/>
                    <a:pt x="9632" y="21122"/>
                  </a:cubicBezTo>
                  <a:cubicBezTo>
                    <a:pt x="9570" y="20957"/>
                    <a:pt x="9508" y="20803"/>
                    <a:pt x="9447" y="20639"/>
                  </a:cubicBezTo>
                  <a:cubicBezTo>
                    <a:pt x="9365" y="20485"/>
                    <a:pt x="9282" y="20321"/>
                    <a:pt x="9200" y="20167"/>
                  </a:cubicBezTo>
                  <a:cubicBezTo>
                    <a:pt x="9128" y="20023"/>
                    <a:pt x="9057" y="19890"/>
                    <a:pt x="8974" y="19756"/>
                  </a:cubicBezTo>
                  <a:cubicBezTo>
                    <a:pt x="8841" y="19510"/>
                    <a:pt x="8677" y="19274"/>
                    <a:pt x="8553" y="19027"/>
                  </a:cubicBezTo>
                  <a:cubicBezTo>
                    <a:pt x="8451" y="18822"/>
                    <a:pt x="8379" y="18606"/>
                    <a:pt x="8317" y="18401"/>
                  </a:cubicBezTo>
                  <a:cubicBezTo>
                    <a:pt x="8235" y="18175"/>
                    <a:pt x="8184" y="17949"/>
                    <a:pt x="8122" y="17723"/>
                  </a:cubicBezTo>
                  <a:cubicBezTo>
                    <a:pt x="8071" y="17518"/>
                    <a:pt x="8009" y="17312"/>
                    <a:pt x="7968" y="17107"/>
                  </a:cubicBezTo>
                  <a:cubicBezTo>
                    <a:pt x="7927" y="16881"/>
                    <a:pt x="7896" y="16655"/>
                    <a:pt x="7876" y="16419"/>
                  </a:cubicBezTo>
                  <a:cubicBezTo>
                    <a:pt x="7855" y="16234"/>
                    <a:pt x="7876" y="16049"/>
                    <a:pt x="7865" y="15865"/>
                  </a:cubicBezTo>
                  <a:cubicBezTo>
                    <a:pt x="7845" y="15659"/>
                    <a:pt x="7814" y="15454"/>
                    <a:pt x="7794" y="15248"/>
                  </a:cubicBezTo>
                  <a:cubicBezTo>
                    <a:pt x="7763" y="14992"/>
                    <a:pt x="7742" y="14735"/>
                    <a:pt x="7711" y="14478"/>
                  </a:cubicBezTo>
                  <a:cubicBezTo>
                    <a:pt x="7691" y="14232"/>
                    <a:pt x="7670" y="13985"/>
                    <a:pt x="7650" y="13739"/>
                  </a:cubicBezTo>
                  <a:cubicBezTo>
                    <a:pt x="7629" y="13544"/>
                    <a:pt x="7609" y="13359"/>
                    <a:pt x="7598" y="13164"/>
                  </a:cubicBezTo>
                  <a:cubicBezTo>
                    <a:pt x="7568" y="12887"/>
                    <a:pt x="7547" y="12620"/>
                    <a:pt x="7527" y="12343"/>
                  </a:cubicBezTo>
                  <a:cubicBezTo>
                    <a:pt x="7516" y="12137"/>
                    <a:pt x="7496" y="11932"/>
                    <a:pt x="7485" y="11727"/>
                  </a:cubicBezTo>
                  <a:cubicBezTo>
                    <a:pt x="7485" y="11542"/>
                    <a:pt x="7496" y="11347"/>
                    <a:pt x="7516" y="11162"/>
                  </a:cubicBezTo>
                  <a:cubicBezTo>
                    <a:pt x="7527" y="10977"/>
                    <a:pt x="7557" y="10792"/>
                    <a:pt x="7578" y="10607"/>
                  </a:cubicBezTo>
                  <a:cubicBezTo>
                    <a:pt x="7619" y="10381"/>
                    <a:pt x="7691" y="10166"/>
                    <a:pt x="7711" y="9940"/>
                  </a:cubicBezTo>
                  <a:cubicBezTo>
                    <a:pt x="7742" y="9724"/>
                    <a:pt x="7752" y="9509"/>
                    <a:pt x="7752" y="9303"/>
                  </a:cubicBezTo>
                  <a:cubicBezTo>
                    <a:pt x="7763" y="9098"/>
                    <a:pt x="7763" y="8893"/>
                    <a:pt x="7752" y="8687"/>
                  </a:cubicBezTo>
                  <a:cubicBezTo>
                    <a:pt x="7752" y="8451"/>
                    <a:pt x="7742" y="8215"/>
                    <a:pt x="7732" y="7968"/>
                  </a:cubicBezTo>
                  <a:cubicBezTo>
                    <a:pt x="7722" y="7753"/>
                    <a:pt x="7711" y="7527"/>
                    <a:pt x="7691" y="7311"/>
                  </a:cubicBezTo>
                  <a:cubicBezTo>
                    <a:pt x="7670" y="7044"/>
                    <a:pt x="7629" y="6788"/>
                    <a:pt x="7609" y="6521"/>
                  </a:cubicBezTo>
                  <a:cubicBezTo>
                    <a:pt x="7588" y="6336"/>
                    <a:pt x="7588" y="6141"/>
                    <a:pt x="7568" y="5956"/>
                  </a:cubicBezTo>
                  <a:cubicBezTo>
                    <a:pt x="7557" y="5802"/>
                    <a:pt x="7527" y="5648"/>
                    <a:pt x="7506" y="5494"/>
                  </a:cubicBezTo>
                  <a:cubicBezTo>
                    <a:pt x="7485" y="5371"/>
                    <a:pt x="7465" y="5247"/>
                    <a:pt x="7424" y="5134"/>
                  </a:cubicBezTo>
                  <a:cubicBezTo>
                    <a:pt x="7393" y="5032"/>
                    <a:pt x="7352" y="4939"/>
                    <a:pt x="7301" y="4847"/>
                  </a:cubicBezTo>
                  <a:cubicBezTo>
                    <a:pt x="7249" y="4755"/>
                    <a:pt x="7177" y="4672"/>
                    <a:pt x="7106" y="4590"/>
                  </a:cubicBezTo>
                  <a:cubicBezTo>
                    <a:pt x="7013" y="4467"/>
                    <a:pt x="6910" y="4354"/>
                    <a:pt x="6808" y="4241"/>
                  </a:cubicBezTo>
                  <a:cubicBezTo>
                    <a:pt x="6726" y="4149"/>
                    <a:pt x="6633" y="4056"/>
                    <a:pt x="6531" y="3974"/>
                  </a:cubicBezTo>
                  <a:cubicBezTo>
                    <a:pt x="6366" y="3841"/>
                    <a:pt x="6171" y="3738"/>
                    <a:pt x="5986" y="3615"/>
                  </a:cubicBezTo>
                  <a:cubicBezTo>
                    <a:pt x="5894" y="3553"/>
                    <a:pt x="5802" y="3481"/>
                    <a:pt x="5699" y="3420"/>
                  </a:cubicBezTo>
                  <a:cubicBezTo>
                    <a:pt x="5545" y="3327"/>
                    <a:pt x="5401" y="3225"/>
                    <a:pt x="5227" y="3163"/>
                  </a:cubicBezTo>
                  <a:cubicBezTo>
                    <a:pt x="5165" y="3142"/>
                    <a:pt x="5103" y="3132"/>
                    <a:pt x="5031" y="3122"/>
                  </a:cubicBezTo>
                  <a:cubicBezTo>
                    <a:pt x="4908" y="3112"/>
                    <a:pt x="4775" y="3132"/>
                    <a:pt x="4652" y="3112"/>
                  </a:cubicBezTo>
                  <a:cubicBezTo>
                    <a:pt x="4528" y="3091"/>
                    <a:pt x="4426" y="3060"/>
                    <a:pt x="4313" y="3019"/>
                  </a:cubicBezTo>
                  <a:cubicBezTo>
                    <a:pt x="4220" y="2988"/>
                    <a:pt x="4118" y="2937"/>
                    <a:pt x="4025" y="2896"/>
                  </a:cubicBezTo>
                  <a:cubicBezTo>
                    <a:pt x="3871" y="2845"/>
                    <a:pt x="3717" y="2804"/>
                    <a:pt x="3573" y="2742"/>
                  </a:cubicBezTo>
                  <a:cubicBezTo>
                    <a:pt x="3450" y="2691"/>
                    <a:pt x="3337" y="2629"/>
                    <a:pt x="3224" y="2567"/>
                  </a:cubicBezTo>
                  <a:cubicBezTo>
                    <a:pt x="3091" y="2496"/>
                    <a:pt x="2968" y="2424"/>
                    <a:pt x="2844" y="2342"/>
                  </a:cubicBezTo>
                  <a:cubicBezTo>
                    <a:pt x="2680" y="2239"/>
                    <a:pt x="2526" y="2136"/>
                    <a:pt x="2362" y="2033"/>
                  </a:cubicBezTo>
                  <a:cubicBezTo>
                    <a:pt x="2218" y="1951"/>
                    <a:pt x="2074" y="1869"/>
                    <a:pt x="1941" y="1787"/>
                  </a:cubicBezTo>
                  <a:cubicBezTo>
                    <a:pt x="1787" y="1695"/>
                    <a:pt x="1643" y="1612"/>
                    <a:pt x="1499" y="1520"/>
                  </a:cubicBezTo>
                  <a:cubicBezTo>
                    <a:pt x="1366" y="1428"/>
                    <a:pt x="1232" y="1325"/>
                    <a:pt x="1099" y="1243"/>
                  </a:cubicBezTo>
                  <a:cubicBezTo>
                    <a:pt x="986" y="1161"/>
                    <a:pt x="852" y="1089"/>
                    <a:pt x="739" y="996"/>
                  </a:cubicBezTo>
                  <a:cubicBezTo>
                    <a:pt x="657" y="935"/>
                    <a:pt x="596" y="853"/>
                    <a:pt x="514" y="791"/>
                  </a:cubicBezTo>
                  <a:cubicBezTo>
                    <a:pt x="421" y="709"/>
                    <a:pt x="329" y="627"/>
                    <a:pt x="236" y="545"/>
                  </a:cubicBezTo>
                  <a:cubicBezTo>
                    <a:pt x="185" y="493"/>
                    <a:pt x="123" y="452"/>
                    <a:pt x="82" y="391"/>
                  </a:cubicBezTo>
                  <a:cubicBezTo>
                    <a:pt x="51" y="350"/>
                    <a:pt x="31" y="308"/>
                    <a:pt x="21" y="267"/>
                  </a:cubicBezTo>
                  <a:cubicBezTo>
                    <a:pt x="0" y="185"/>
                    <a:pt x="10" y="0"/>
                    <a:pt x="10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391450" y="1229500"/>
              <a:ext cx="6950" cy="31850"/>
            </a:xfrm>
            <a:custGeom>
              <a:avLst/>
              <a:gdLst/>
              <a:ahLst/>
              <a:cxnLst/>
              <a:rect l="l" t="t" r="r" b="b"/>
              <a:pathLst>
                <a:path w="278" h="1274" fill="none" extrusionOk="0">
                  <a:moveTo>
                    <a:pt x="31" y="0"/>
                  </a:moveTo>
                  <a:cubicBezTo>
                    <a:pt x="31" y="0"/>
                    <a:pt x="0" y="308"/>
                    <a:pt x="10" y="462"/>
                  </a:cubicBezTo>
                  <a:cubicBezTo>
                    <a:pt x="31" y="585"/>
                    <a:pt x="62" y="698"/>
                    <a:pt x="92" y="811"/>
                  </a:cubicBezTo>
                  <a:cubicBezTo>
                    <a:pt x="144" y="965"/>
                    <a:pt x="277" y="1273"/>
                    <a:pt x="277" y="1273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3167600" y="826225"/>
              <a:ext cx="121950" cy="18500"/>
            </a:xfrm>
            <a:custGeom>
              <a:avLst/>
              <a:gdLst/>
              <a:ahLst/>
              <a:cxnLst/>
              <a:rect l="l" t="t" r="r" b="b"/>
              <a:pathLst>
                <a:path w="4878" h="740" fill="none" extrusionOk="0">
                  <a:moveTo>
                    <a:pt x="0" y="0"/>
                  </a:moveTo>
                  <a:cubicBezTo>
                    <a:pt x="0" y="0"/>
                    <a:pt x="360" y="82"/>
                    <a:pt x="534" y="123"/>
                  </a:cubicBezTo>
                  <a:cubicBezTo>
                    <a:pt x="740" y="175"/>
                    <a:pt x="945" y="246"/>
                    <a:pt x="1161" y="288"/>
                  </a:cubicBezTo>
                  <a:cubicBezTo>
                    <a:pt x="1304" y="308"/>
                    <a:pt x="1448" y="318"/>
                    <a:pt x="1602" y="329"/>
                  </a:cubicBezTo>
                  <a:cubicBezTo>
                    <a:pt x="1849" y="339"/>
                    <a:pt x="2105" y="318"/>
                    <a:pt x="2352" y="329"/>
                  </a:cubicBezTo>
                  <a:cubicBezTo>
                    <a:pt x="2537" y="329"/>
                    <a:pt x="2711" y="318"/>
                    <a:pt x="2886" y="349"/>
                  </a:cubicBezTo>
                  <a:cubicBezTo>
                    <a:pt x="3081" y="380"/>
                    <a:pt x="3276" y="452"/>
                    <a:pt x="3471" y="513"/>
                  </a:cubicBezTo>
                  <a:cubicBezTo>
                    <a:pt x="3656" y="565"/>
                    <a:pt x="3851" y="626"/>
                    <a:pt x="4046" y="667"/>
                  </a:cubicBezTo>
                  <a:cubicBezTo>
                    <a:pt x="4190" y="698"/>
                    <a:pt x="4333" y="729"/>
                    <a:pt x="4477" y="739"/>
                  </a:cubicBezTo>
                  <a:cubicBezTo>
                    <a:pt x="4590" y="739"/>
                    <a:pt x="4713" y="739"/>
                    <a:pt x="4826" y="739"/>
                  </a:cubicBezTo>
                  <a:lnTo>
                    <a:pt x="4878" y="739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3197625" y="712750"/>
              <a:ext cx="13125" cy="95275"/>
            </a:xfrm>
            <a:custGeom>
              <a:avLst/>
              <a:gdLst/>
              <a:ahLst/>
              <a:cxnLst/>
              <a:rect l="l" t="t" r="r" b="b"/>
              <a:pathLst>
                <a:path w="525" h="3811" fill="none" extrusionOk="0">
                  <a:moveTo>
                    <a:pt x="93" y="3810"/>
                  </a:moveTo>
                  <a:cubicBezTo>
                    <a:pt x="93" y="3810"/>
                    <a:pt x="21" y="3564"/>
                    <a:pt x="11" y="3430"/>
                  </a:cubicBezTo>
                  <a:cubicBezTo>
                    <a:pt x="1" y="3266"/>
                    <a:pt x="11" y="3102"/>
                    <a:pt x="21" y="2937"/>
                  </a:cubicBezTo>
                  <a:cubicBezTo>
                    <a:pt x="42" y="2742"/>
                    <a:pt x="62" y="2547"/>
                    <a:pt x="93" y="2352"/>
                  </a:cubicBezTo>
                  <a:cubicBezTo>
                    <a:pt x="114" y="2218"/>
                    <a:pt x="124" y="2075"/>
                    <a:pt x="155" y="1941"/>
                  </a:cubicBezTo>
                  <a:cubicBezTo>
                    <a:pt x="206" y="1726"/>
                    <a:pt x="268" y="1531"/>
                    <a:pt x="319" y="1315"/>
                  </a:cubicBezTo>
                  <a:cubicBezTo>
                    <a:pt x="360" y="1120"/>
                    <a:pt x="391" y="914"/>
                    <a:pt x="422" y="719"/>
                  </a:cubicBezTo>
                  <a:cubicBezTo>
                    <a:pt x="453" y="555"/>
                    <a:pt x="483" y="391"/>
                    <a:pt x="504" y="226"/>
                  </a:cubicBezTo>
                  <a:cubicBezTo>
                    <a:pt x="514" y="155"/>
                    <a:pt x="524" y="1"/>
                    <a:pt x="524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116525" y="823400"/>
              <a:ext cx="32875" cy="9250"/>
            </a:xfrm>
            <a:custGeom>
              <a:avLst/>
              <a:gdLst/>
              <a:ahLst/>
              <a:cxnLst/>
              <a:rect l="l" t="t" r="r" b="b"/>
              <a:pathLst>
                <a:path w="1315" h="370" fill="none" extrusionOk="0">
                  <a:moveTo>
                    <a:pt x="0" y="0"/>
                  </a:moveTo>
                  <a:cubicBezTo>
                    <a:pt x="0" y="0"/>
                    <a:pt x="154" y="175"/>
                    <a:pt x="236" y="236"/>
                  </a:cubicBezTo>
                  <a:cubicBezTo>
                    <a:pt x="298" y="277"/>
                    <a:pt x="370" y="318"/>
                    <a:pt x="442" y="339"/>
                  </a:cubicBezTo>
                  <a:cubicBezTo>
                    <a:pt x="503" y="359"/>
                    <a:pt x="565" y="370"/>
                    <a:pt x="626" y="370"/>
                  </a:cubicBezTo>
                  <a:cubicBezTo>
                    <a:pt x="739" y="359"/>
                    <a:pt x="842" y="329"/>
                    <a:pt x="945" y="288"/>
                  </a:cubicBezTo>
                  <a:cubicBezTo>
                    <a:pt x="1027" y="257"/>
                    <a:pt x="1119" y="226"/>
                    <a:pt x="1181" y="175"/>
                  </a:cubicBezTo>
                  <a:cubicBezTo>
                    <a:pt x="1242" y="123"/>
                    <a:pt x="1314" y="0"/>
                    <a:pt x="1314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3228950" y="1017975"/>
              <a:ext cx="43150" cy="47000"/>
            </a:xfrm>
            <a:custGeom>
              <a:avLst/>
              <a:gdLst/>
              <a:ahLst/>
              <a:cxnLst/>
              <a:rect l="l" t="t" r="r" b="b"/>
              <a:pathLst>
                <a:path w="1726" h="1880" fill="none" extrusionOk="0">
                  <a:moveTo>
                    <a:pt x="1469" y="1664"/>
                  </a:moveTo>
                  <a:cubicBezTo>
                    <a:pt x="1212" y="1879"/>
                    <a:pt x="729" y="1725"/>
                    <a:pt x="401" y="1325"/>
                  </a:cubicBezTo>
                  <a:cubicBezTo>
                    <a:pt x="62" y="924"/>
                    <a:pt x="0" y="421"/>
                    <a:pt x="257" y="206"/>
                  </a:cubicBezTo>
                  <a:cubicBezTo>
                    <a:pt x="514" y="0"/>
                    <a:pt x="996" y="144"/>
                    <a:pt x="1325" y="544"/>
                  </a:cubicBezTo>
                  <a:cubicBezTo>
                    <a:pt x="1664" y="945"/>
                    <a:pt x="1725" y="1448"/>
                    <a:pt x="1469" y="1664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3243325" y="1033875"/>
              <a:ext cx="16200" cy="17225"/>
            </a:xfrm>
            <a:custGeom>
              <a:avLst/>
              <a:gdLst/>
              <a:ahLst/>
              <a:cxnLst/>
              <a:rect l="l" t="t" r="r" b="b"/>
              <a:pathLst>
                <a:path w="648" h="689" fill="none" extrusionOk="0">
                  <a:moveTo>
                    <a:pt x="534" y="607"/>
                  </a:moveTo>
                  <a:cubicBezTo>
                    <a:pt x="432" y="689"/>
                    <a:pt x="247" y="648"/>
                    <a:pt x="134" y="504"/>
                  </a:cubicBezTo>
                  <a:cubicBezTo>
                    <a:pt x="11" y="360"/>
                    <a:pt x="0" y="175"/>
                    <a:pt x="103" y="83"/>
                  </a:cubicBezTo>
                  <a:cubicBezTo>
                    <a:pt x="216" y="1"/>
                    <a:pt x="391" y="42"/>
                    <a:pt x="514" y="186"/>
                  </a:cubicBezTo>
                  <a:cubicBezTo>
                    <a:pt x="637" y="329"/>
                    <a:pt x="647" y="514"/>
                    <a:pt x="534" y="607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307250" y="1239750"/>
              <a:ext cx="8475" cy="28275"/>
            </a:xfrm>
            <a:custGeom>
              <a:avLst/>
              <a:gdLst/>
              <a:ahLst/>
              <a:cxnLst/>
              <a:rect l="l" t="t" r="r" b="b"/>
              <a:pathLst>
                <a:path w="339" h="1131" fill="none" extrusionOk="0">
                  <a:moveTo>
                    <a:pt x="339" y="1130"/>
                  </a:moveTo>
                  <a:cubicBezTo>
                    <a:pt x="339" y="1130"/>
                    <a:pt x="339" y="935"/>
                    <a:pt x="329" y="843"/>
                  </a:cubicBezTo>
                  <a:cubicBezTo>
                    <a:pt x="308" y="761"/>
                    <a:pt x="298" y="668"/>
                    <a:pt x="267" y="586"/>
                  </a:cubicBezTo>
                  <a:cubicBezTo>
                    <a:pt x="236" y="504"/>
                    <a:pt x="154" y="442"/>
                    <a:pt x="113" y="360"/>
                  </a:cubicBezTo>
                  <a:cubicBezTo>
                    <a:pt x="62" y="247"/>
                    <a:pt x="0" y="1"/>
                    <a:pt x="0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094175" y="1319600"/>
              <a:ext cx="18775" cy="3875"/>
            </a:xfrm>
            <a:custGeom>
              <a:avLst/>
              <a:gdLst/>
              <a:ahLst/>
              <a:cxnLst/>
              <a:rect l="l" t="t" r="r" b="b"/>
              <a:pathLst>
                <a:path w="751" h="155" fill="none" extrusionOk="0">
                  <a:moveTo>
                    <a:pt x="1" y="134"/>
                  </a:moveTo>
                  <a:cubicBezTo>
                    <a:pt x="1" y="134"/>
                    <a:pt x="114" y="41"/>
                    <a:pt x="186" y="21"/>
                  </a:cubicBezTo>
                  <a:cubicBezTo>
                    <a:pt x="257" y="0"/>
                    <a:pt x="329" y="10"/>
                    <a:pt x="391" y="21"/>
                  </a:cubicBezTo>
                  <a:cubicBezTo>
                    <a:pt x="463" y="21"/>
                    <a:pt x="535" y="31"/>
                    <a:pt x="596" y="52"/>
                  </a:cubicBezTo>
                  <a:cubicBezTo>
                    <a:pt x="658" y="72"/>
                    <a:pt x="750" y="154"/>
                    <a:pt x="750" y="154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3104950" y="1320100"/>
              <a:ext cx="2850" cy="8000"/>
            </a:xfrm>
            <a:custGeom>
              <a:avLst/>
              <a:gdLst/>
              <a:ahLst/>
              <a:cxnLst/>
              <a:rect l="l" t="t" r="r" b="b"/>
              <a:pathLst>
                <a:path w="114" h="320" fill="none" extrusionOk="0">
                  <a:moveTo>
                    <a:pt x="1" y="1"/>
                  </a:moveTo>
                  <a:lnTo>
                    <a:pt x="114" y="319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3053875" y="489175"/>
              <a:ext cx="185875" cy="303425"/>
            </a:xfrm>
            <a:custGeom>
              <a:avLst/>
              <a:gdLst/>
              <a:ahLst/>
              <a:cxnLst/>
              <a:rect l="l" t="t" r="r" b="b"/>
              <a:pathLst>
                <a:path w="7435" h="12137" fill="none" extrusionOk="0">
                  <a:moveTo>
                    <a:pt x="2136" y="9755"/>
                  </a:moveTo>
                  <a:cubicBezTo>
                    <a:pt x="2136" y="9755"/>
                    <a:pt x="2342" y="9878"/>
                    <a:pt x="2424" y="9950"/>
                  </a:cubicBezTo>
                  <a:cubicBezTo>
                    <a:pt x="2486" y="10001"/>
                    <a:pt x="2537" y="10073"/>
                    <a:pt x="2588" y="10124"/>
                  </a:cubicBezTo>
                  <a:cubicBezTo>
                    <a:pt x="2619" y="10165"/>
                    <a:pt x="2650" y="10207"/>
                    <a:pt x="2691" y="10237"/>
                  </a:cubicBezTo>
                  <a:cubicBezTo>
                    <a:pt x="2794" y="10289"/>
                    <a:pt x="2917" y="10299"/>
                    <a:pt x="3040" y="10330"/>
                  </a:cubicBezTo>
                  <a:cubicBezTo>
                    <a:pt x="3204" y="10361"/>
                    <a:pt x="3379" y="10371"/>
                    <a:pt x="3543" y="10391"/>
                  </a:cubicBezTo>
                  <a:cubicBezTo>
                    <a:pt x="3666" y="10402"/>
                    <a:pt x="3790" y="10412"/>
                    <a:pt x="3913" y="10422"/>
                  </a:cubicBezTo>
                  <a:cubicBezTo>
                    <a:pt x="4077" y="10422"/>
                    <a:pt x="4231" y="10453"/>
                    <a:pt x="4395" y="10432"/>
                  </a:cubicBezTo>
                  <a:cubicBezTo>
                    <a:pt x="4498" y="10422"/>
                    <a:pt x="4601" y="10391"/>
                    <a:pt x="4703" y="10340"/>
                  </a:cubicBezTo>
                  <a:cubicBezTo>
                    <a:pt x="4755" y="10309"/>
                    <a:pt x="4796" y="10268"/>
                    <a:pt x="4847" y="10237"/>
                  </a:cubicBezTo>
                  <a:cubicBezTo>
                    <a:pt x="4960" y="10145"/>
                    <a:pt x="5073" y="10063"/>
                    <a:pt x="5186" y="9981"/>
                  </a:cubicBezTo>
                  <a:cubicBezTo>
                    <a:pt x="5278" y="9919"/>
                    <a:pt x="5371" y="9857"/>
                    <a:pt x="5453" y="9786"/>
                  </a:cubicBezTo>
                  <a:cubicBezTo>
                    <a:pt x="5556" y="9693"/>
                    <a:pt x="5648" y="9601"/>
                    <a:pt x="5730" y="9519"/>
                  </a:cubicBezTo>
                  <a:cubicBezTo>
                    <a:pt x="5864" y="9385"/>
                    <a:pt x="5977" y="9252"/>
                    <a:pt x="6110" y="9128"/>
                  </a:cubicBezTo>
                  <a:cubicBezTo>
                    <a:pt x="6213" y="9026"/>
                    <a:pt x="6336" y="8933"/>
                    <a:pt x="6439" y="8810"/>
                  </a:cubicBezTo>
                  <a:cubicBezTo>
                    <a:pt x="6521" y="8718"/>
                    <a:pt x="6593" y="8605"/>
                    <a:pt x="6654" y="8492"/>
                  </a:cubicBezTo>
                  <a:cubicBezTo>
                    <a:pt x="6726" y="8358"/>
                    <a:pt x="6767" y="8215"/>
                    <a:pt x="6829" y="8071"/>
                  </a:cubicBezTo>
                  <a:cubicBezTo>
                    <a:pt x="6880" y="7907"/>
                    <a:pt x="6952" y="7742"/>
                    <a:pt x="6993" y="7578"/>
                  </a:cubicBezTo>
                  <a:cubicBezTo>
                    <a:pt x="7075" y="7301"/>
                    <a:pt x="7116" y="7013"/>
                    <a:pt x="7178" y="6736"/>
                  </a:cubicBezTo>
                  <a:cubicBezTo>
                    <a:pt x="7209" y="6602"/>
                    <a:pt x="7250" y="6469"/>
                    <a:pt x="7270" y="6325"/>
                  </a:cubicBezTo>
                  <a:cubicBezTo>
                    <a:pt x="7311" y="6140"/>
                    <a:pt x="7353" y="5945"/>
                    <a:pt x="7373" y="5761"/>
                  </a:cubicBezTo>
                  <a:cubicBezTo>
                    <a:pt x="7383" y="5606"/>
                    <a:pt x="7373" y="5463"/>
                    <a:pt x="7373" y="5319"/>
                  </a:cubicBezTo>
                  <a:cubicBezTo>
                    <a:pt x="7363" y="5175"/>
                    <a:pt x="7322" y="5031"/>
                    <a:pt x="7311" y="4877"/>
                  </a:cubicBezTo>
                  <a:cubicBezTo>
                    <a:pt x="7311" y="4734"/>
                    <a:pt x="7322" y="4580"/>
                    <a:pt x="7332" y="4426"/>
                  </a:cubicBezTo>
                  <a:cubicBezTo>
                    <a:pt x="7342" y="4241"/>
                    <a:pt x="7363" y="4066"/>
                    <a:pt x="7383" y="3881"/>
                  </a:cubicBezTo>
                  <a:cubicBezTo>
                    <a:pt x="7394" y="3697"/>
                    <a:pt x="7404" y="3502"/>
                    <a:pt x="7424" y="3317"/>
                  </a:cubicBezTo>
                  <a:cubicBezTo>
                    <a:pt x="7435" y="3122"/>
                    <a:pt x="7322" y="2793"/>
                    <a:pt x="7260" y="2536"/>
                  </a:cubicBezTo>
                  <a:cubicBezTo>
                    <a:pt x="7199" y="2259"/>
                    <a:pt x="7157" y="1961"/>
                    <a:pt x="7044" y="1694"/>
                  </a:cubicBezTo>
                  <a:cubicBezTo>
                    <a:pt x="6952" y="1499"/>
                    <a:pt x="6819" y="1325"/>
                    <a:pt x="6706" y="1150"/>
                  </a:cubicBezTo>
                  <a:cubicBezTo>
                    <a:pt x="6562" y="935"/>
                    <a:pt x="6449" y="688"/>
                    <a:pt x="6254" y="514"/>
                  </a:cubicBezTo>
                  <a:cubicBezTo>
                    <a:pt x="5987" y="288"/>
                    <a:pt x="5658" y="134"/>
                    <a:pt x="5330" y="41"/>
                  </a:cubicBezTo>
                  <a:cubicBezTo>
                    <a:pt x="5196" y="10"/>
                    <a:pt x="5052" y="0"/>
                    <a:pt x="4919" y="21"/>
                  </a:cubicBezTo>
                  <a:cubicBezTo>
                    <a:pt x="4786" y="51"/>
                    <a:pt x="4673" y="164"/>
                    <a:pt x="4539" y="195"/>
                  </a:cubicBezTo>
                  <a:cubicBezTo>
                    <a:pt x="4375" y="236"/>
                    <a:pt x="4200" y="226"/>
                    <a:pt x="4036" y="226"/>
                  </a:cubicBezTo>
                  <a:cubicBezTo>
                    <a:pt x="3872" y="226"/>
                    <a:pt x="3707" y="195"/>
                    <a:pt x="3543" y="195"/>
                  </a:cubicBezTo>
                  <a:cubicBezTo>
                    <a:pt x="3286" y="185"/>
                    <a:pt x="3030" y="175"/>
                    <a:pt x="2773" y="216"/>
                  </a:cubicBezTo>
                  <a:cubicBezTo>
                    <a:pt x="2516" y="247"/>
                    <a:pt x="2260" y="288"/>
                    <a:pt x="2023" y="401"/>
                  </a:cubicBezTo>
                  <a:cubicBezTo>
                    <a:pt x="1746" y="534"/>
                    <a:pt x="1469" y="709"/>
                    <a:pt x="1274" y="945"/>
                  </a:cubicBezTo>
                  <a:cubicBezTo>
                    <a:pt x="1120" y="1130"/>
                    <a:pt x="1069" y="1366"/>
                    <a:pt x="976" y="1581"/>
                  </a:cubicBezTo>
                  <a:cubicBezTo>
                    <a:pt x="853" y="1828"/>
                    <a:pt x="740" y="2085"/>
                    <a:pt x="637" y="2331"/>
                  </a:cubicBezTo>
                  <a:cubicBezTo>
                    <a:pt x="535" y="2577"/>
                    <a:pt x="391" y="2814"/>
                    <a:pt x="329" y="3070"/>
                  </a:cubicBezTo>
                  <a:cubicBezTo>
                    <a:pt x="268" y="3358"/>
                    <a:pt x="257" y="3656"/>
                    <a:pt x="257" y="3953"/>
                  </a:cubicBezTo>
                  <a:cubicBezTo>
                    <a:pt x="257" y="4323"/>
                    <a:pt x="319" y="4703"/>
                    <a:pt x="370" y="5073"/>
                  </a:cubicBezTo>
                  <a:cubicBezTo>
                    <a:pt x="411" y="5340"/>
                    <a:pt x="473" y="5596"/>
                    <a:pt x="504" y="5863"/>
                  </a:cubicBezTo>
                  <a:cubicBezTo>
                    <a:pt x="524" y="6099"/>
                    <a:pt x="535" y="6325"/>
                    <a:pt x="524" y="6561"/>
                  </a:cubicBezTo>
                  <a:cubicBezTo>
                    <a:pt x="514" y="6798"/>
                    <a:pt x="483" y="7023"/>
                    <a:pt x="442" y="7260"/>
                  </a:cubicBezTo>
                  <a:cubicBezTo>
                    <a:pt x="422" y="7393"/>
                    <a:pt x="360" y="7527"/>
                    <a:pt x="370" y="7670"/>
                  </a:cubicBezTo>
                  <a:cubicBezTo>
                    <a:pt x="381" y="7855"/>
                    <a:pt x="483" y="8019"/>
                    <a:pt x="524" y="8194"/>
                  </a:cubicBezTo>
                  <a:cubicBezTo>
                    <a:pt x="565" y="8451"/>
                    <a:pt x="576" y="8707"/>
                    <a:pt x="596" y="8964"/>
                  </a:cubicBezTo>
                  <a:cubicBezTo>
                    <a:pt x="617" y="9221"/>
                    <a:pt x="668" y="9467"/>
                    <a:pt x="668" y="9714"/>
                  </a:cubicBezTo>
                  <a:cubicBezTo>
                    <a:pt x="678" y="9919"/>
                    <a:pt x="658" y="10135"/>
                    <a:pt x="658" y="10340"/>
                  </a:cubicBezTo>
                  <a:cubicBezTo>
                    <a:pt x="658" y="10545"/>
                    <a:pt x="658" y="10874"/>
                    <a:pt x="637" y="10987"/>
                  </a:cubicBezTo>
                  <a:cubicBezTo>
                    <a:pt x="606" y="11079"/>
                    <a:pt x="494" y="11408"/>
                    <a:pt x="370" y="11613"/>
                  </a:cubicBezTo>
                  <a:cubicBezTo>
                    <a:pt x="268" y="11798"/>
                    <a:pt x="1" y="12137"/>
                    <a:pt x="1" y="12137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2938375" y="440900"/>
              <a:ext cx="387875" cy="403825"/>
            </a:xfrm>
            <a:custGeom>
              <a:avLst/>
              <a:gdLst/>
              <a:ahLst/>
              <a:cxnLst/>
              <a:rect l="l" t="t" r="r" b="b"/>
              <a:pathLst>
                <a:path w="15515" h="16153" fill="none" extrusionOk="0">
                  <a:moveTo>
                    <a:pt x="15515" y="16152"/>
                  </a:moveTo>
                  <a:cubicBezTo>
                    <a:pt x="15515" y="16152"/>
                    <a:pt x="15115" y="15598"/>
                    <a:pt x="14971" y="15290"/>
                  </a:cubicBezTo>
                  <a:cubicBezTo>
                    <a:pt x="14796" y="14930"/>
                    <a:pt x="14694" y="14540"/>
                    <a:pt x="14570" y="14160"/>
                  </a:cubicBezTo>
                  <a:cubicBezTo>
                    <a:pt x="14386" y="13596"/>
                    <a:pt x="14211" y="13021"/>
                    <a:pt x="14047" y="12435"/>
                  </a:cubicBezTo>
                  <a:cubicBezTo>
                    <a:pt x="13913" y="11984"/>
                    <a:pt x="13739" y="11532"/>
                    <a:pt x="13667" y="11070"/>
                  </a:cubicBezTo>
                  <a:cubicBezTo>
                    <a:pt x="13615" y="10679"/>
                    <a:pt x="13646" y="10279"/>
                    <a:pt x="13646" y="9879"/>
                  </a:cubicBezTo>
                  <a:cubicBezTo>
                    <a:pt x="13656" y="9499"/>
                    <a:pt x="13739" y="9108"/>
                    <a:pt x="13728" y="8718"/>
                  </a:cubicBezTo>
                  <a:cubicBezTo>
                    <a:pt x="13708" y="8338"/>
                    <a:pt x="13636" y="7958"/>
                    <a:pt x="13554" y="7589"/>
                  </a:cubicBezTo>
                  <a:cubicBezTo>
                    <a:pt x="13492" y="7271"/>
                    <a:pt x="13369" y="6973"/>
                    <a:pt x="13318" y="6654"/>
                  </a:cubicBezTo>
                  <a:cubicBezTo>
                    <a:pt x="13287" y="6500"/>
                    <a:pt x="13277" y="6346"/>
                    <a:pt x="13256" y="6203"/>
                  </a:cubicBezTo>
                  <a:cubicBezTo>
                    <a:pt x="13205" y="5802"/>
                    <a:pt x="13123" y="5402"/>
                    <a:pt x="13071" y="5001"/>
                  </a:cubicBezTo>
                  <a:cubicBezTo>
                    <a:pt x="13020" y="4621"/>
                    <a:pt x="13040" y="4231"/>
                    <a:pt x="12958" y="3851"/>
                  </a:cubicBezTo>
                  <a:cubicBezTo>
                    <a:pt x="12886" y="3543"/>
                    <a:pt x="12753" y="3245"/>
                    <a:pt x="12640" y="2948"/>
                  </a:cubicBezTo>
                  <a:cubicBezTo>
                    <a:pt x="12506" y="2629"/>
                    <a:pt x="12394" y="2301"/>
                    <a:pt x="12209" y="2013"/>
                  </a:cubicBezTo>
                  <a:cubicBezTo>
                    <a:pt x="12044" y="1767"/>
                    <a:pt x="11788" y="1603"/>
                    <a:pt x="11644" y="1356"/>
                  </a:cubicBezTo>
                  <a:cubicBezTo>
                    <a:pt x="11531" y="1171"/>
                    <a:pt x="11521" y="925"/>
                    <a:pt x="11398" y="750"/>
                  </a:cubicBezTo>
                  <a:cubicBezTo>
                    <a:pt x="11295" y="617"/>
                    <a:pt x="11151" y="514"/>
                    <a:pt x="11007" y="432"/>
                  </a:cubicBezTo>
                  <a:cubicBezTo>
                    <a:pt x="10668" y="257"/>
                    <a:pt x="10299" y="165"/>
                    <a:pt x="9929" y="93"/>
                  </a:cubicBezTo>
                  <a:cubicBezTo>
                    <a:pt x="9590" y="32"/>
                    <a:pt x="9231" y="1"/>
                    <a:pt x="8882" y="1"/>
                  </a:cubicBezTo>
                  <a:cubicBezTo>
                    <a:pt x="8471" y="1"/>
                    <a:pt x="8060" y="42"/>
                    <a:pt x="7660" y="114"/>
                  </a:cubicBezTo>
                  <a:cubicBezTo>
                    <a:pt x="7362" y="165"/>
                    <a:pt x="7064" y="257"/>
                    <a:pt x="6777" y="360"/>
                  </a:cubicBezTo>
                  <a:cubicBezTo>
                    <a:pt x="6520" y="453"/>
                    <a:pt x="6264" y="545"/>
                    <a:pt x="6027" y="678"/>
                  </a:cubicBezTo>
                  <a:cubicBezTo>
                    <a:pt x="5678" y="874"/>
                    <a:pt x="5339" y="1099"/>
                    <a:pt x="5052" y="1377"/>
                  </a:cubicBezTo>
                  <a:cubicBezTo>
                    <a:pt x="4662" y="1736"/>
                    <a:pt x="4302" y="2157"/>
                    <a:pt x="4035" y="2609"/>
                  </a:cubicBezTo>
                  <a:cubicBezTo>
                    <a:pt x="3799" y="2999"/>
                    <a:pt x="3707" y="3451"/>
                    <a:pt x="3522" y="3872"/>
                  </a:cubicBezTo>
                  <a:cubicBezTo>
                    <a:pt x="3306" y="4385"/>
                    <a:pt x="3019" y="4868"/>
                    <a:pt x="2855" y="5391"/>
                  </a:cubicBezTo>
                  <a:cubicBezTo>
                    <a:pt x="2721" y="5792"/>
                    <a:pt x="2690" y="6223"/>
                    <a:pt x="2588" y="6634"/>
                  </a:cubicBezTo>
                  <a:cubicBezTo>
                    <a:pt x="2495" y="6993"/>
                    <a:pt x="2341" y="7342"/>
                    <a:pt x="2249" y="7702"/>
                  </a:cubicBezTo>
                  <a:cubicBezTo>
                    <a:pt x="2177" y="7969"/>
                    <a:pt x="2115" y="8225"/>
                    <a:pt x="2084" y="8492"/>
                  </a:cubicBezTo>
                  <a:cubicBezTo>
                    <a:pt x="2033" y="8883"/>
                    <a:pt x="2095" y="9283"/>
                    <a:pt x="2064" y="9673"/>
                  </a:cubicBezTo>
                  <a:cubicBezTo>
                    <a:pt x="2002" y="10361"/>
                    <a:pt x="1869" y="11029"/>
                    <a:pt x="1746" y="11706"/>
                  </a:cubicBezTo>
                  <a:cubicBezTo>
                    <a:pt x="1653" y="12158"/>
                    <a:pt x="1551" y="12610"/>
                    <a:pt x="1438" y="13062"/>
                  </a:cubicBezTo>
                  <a:cubicBezTo>
                    <a:pt x="1366" y="13370"/>
                    <a:pt x="1366" y="13709"/>
                    <a:pt x="1212" y="13996"/>
                  </a:cubicBezTo>
                  <a:cubicBezTo>
                    <a:pt x="1068" y="14284"/>
                    <a:pt x="801" y="14489"/>
                    <a:pt x="575" y="14725"/>
                  </a:cubicBezTo>
                  <a:cubicBezTo>
                    <a:pt x="390" y="14920"/>
                    <a:pt x="0" y="15290"/>
                    <a:pt x="0" y="1529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3068775" y="677575"/>
              <a:ext cx="30575" cy="71900"/>
            </a:xfrm>
            <a:custGeom>
              <a:avLst/>
              <a:gdLst/>
              <a:ahLst/>
              <a:cxnLst/>
              <a:rect l="l" t="t" r="r" b="b"/>
              <a:pathLst>
                <a:path w="1223" h="2876" fill="none" extrusionOk="0">
                  <a:moveTo>
                    <a:pt x="0" y="1"/>
                  </a:moveTo>
                  <a:cubicBezTo>
                    <a:pt x="0" y="1"/>
                    <a:pt x="52" y="432"/>
                    <a:pt x="113" y="637"/>
                  </a:cubicBezTo>
                  <a:cubicBezTo>
                    <a:pt x="175" y="843"/>
                    <a:pt x="277" y="1038"/>
                    <a:pt x="380" y="1223"/>
                  </a:cubicBezTo>
                  <a:cubicBezTo>
                    <a:pt x="462" y="1387"/>
                    <a:pt x="555" y="1551"/>
                    <a:pt x="657" y="1716"/>
                  </a:cubicBezTo>
                  <a:cubicBezTo>
                    <a:pt x="760" y="1870"/>
                    <a:pt x="894" y="2013"/>
                    <a:pt x="976" y="2178"/>
                  </a:cubicBezTo>
                  <a:cubicBezTo>
                    <a:pt x="1058" y="2332"/>
                    <a:pt x="1089" y="2496"/>
                    <a:pt x="1150" y="2650"/>
                  </a:cubicBezTo>
                  <a:cubicBezTo>
                    <a:pt x="1171" y="2722"/>
                    <a:pt x="1222" y="2876"/>
                    <a:pt x="1222" y="2876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3148600" y="745350"/>
              <a:ext cx="34675" cy="55225"/>
            </a:xfrm>
            <a:custGeom>
              <a:avLst/>
              <a:gdLst/>
              <a:ahLst/>
              <a:cxnLst/>
              <a:rect l="l" t="t" r="r" b="b"/>
              <a:pathLst>
                <a:path w="1387" h="2209" fill="none" extrusionOk="0">
                  <a:moveTo>
                    <a:pt x="1" y="2208"/>
                  </a:moveTo>
                  <a:cubicBezTo>
                    <a:pt x="1" y="2208"/>
                    <a:pt x="226" y="2013"/>
                    <a:pt x="319" y="1890"/>
                  </a:cubicBezTo>
                  <a:cubicBezTo>
                    <a:pt x="411" y="1777"/>
                    <a:pt x="463" y="1644"/>
                    <a:pt x="524" y="1520"/>
                  </a:cubicBezTo>
                  <a:cubicBezTo>
                    <a:pt x="637" y="1294"/>
                    <a:pt x="730" y="1058"/>
                    <a:pt x="843" y="843"/>
                  </a:cubicBezTo>
                  <a:cubicBezTo>
                    <a:pt x="935" y="689"/>
                    <a:pt x="1038" y="555"/>
                    <a:pt x="1130" y="411"/>
                  </a:cubicBezTo>
                  <a:cubicBezTo>
                    <a:pt x="1212" y="268"/>
                    <a:pt x="1387" y="1"/>
                    <a:pt x="1387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3103175" y="768725"/>
              <a:ext cx="20550" cy="26200"/>
            </a:xfrm>
            <a:custGeom>
              <a:avLst/>
              <a:gdLst/>
              <a:ahLst/>
              <a:cxnLst/>
              <a:rect l="l" t="t" r="r" b="b"/>
              <a:pathLst>
                <a:path w="822" h="1048" fill="none" extrusionOk="0">
                  <a:moveTo>
                    <a:pt x="0" y="0"/>
                  </a:moveTo>
                  <a:cubicBezTo>
                    <a:pt x="0" y="0"/>
                    <a:pt x="51" y="288"/>
                    <a:pt x="123" y="411"/>
                  </a:cubicBezTo>
                  <a:cubicBezTo>
                    <a:pt x="216" y="575"/>
                    <a:pt x="370" y="688"/>
                    <a:pt x="503" y="811"/>
                  </a:cubicBezTo>
                  <a:cubicBezTo>
                    <a:pt x="606" y="893"/>
                    <a:pt x="822" y="1047"/>
                    <a:pt x="822" y="1047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178125" y="598275"/>
              <a:ext cx="32100" cy="15425"/>
            </a:xfrm>
            <a:custGeom>
              <a:avLst/>
              <a:gdLst/>
              <a:ahLst/>
              <a:cxnLst/>
              <a:rect l="l" t="t" r="r" b="b"/>
              <a:pathLst>
                <a:path w="1284" h="617" fill="none" extrusionOk="0">
                  <a:moveTo>
                    <a:pt x="11" y="401"/>
                  </a:moveTo>
                  <a:cubicBezTo>
                    <a:pt x="31" y="308"/>
                    <a:pt x="103" y="246"/>
                    <a:pt x="165" y="185"/>
                  </a:cubicBezTo>
                  <a:cubicBezTo>
                    <a:pt x="247" y="113"/>
                    <a:pt x="339" y="51"/>
                    <a:pt x="442" y="21"/>
                  </a:cubicBezTo>
                  <a:cubicBezTo>
                    <a:pt x="524" y="0"/>
                    <a:pt x="606" y="21"/>
                    <a:pt x="688" y="21"/>
                  </a:cubicBezTo>
                  <a:cubicBezTo>
                    <a:pt x="781" y="31"/>
                    <a:pt x="883" y="21"/>
                    <a:pt x="976" y="51"/>
                  </a:cubicBezTo>
                  <a:cubicBezTo>
                    <a:pt x="1058" y="82"/>
                    <a:pt x="1140" y="123"/>
                    <a:pt x="1202" y="185"/>
                  </a:cubicBezTo>
                  <a:cubicBezTo>
                    <a:pt x="1243" y="226"/>
                    <a:pt x="1284" y="288"/>
                    <a:pt x="1284" y="339"/>
                  </a:cubicBezTo>
                  <a:cubicBezTo>
                    <a:pt x="1284" y="380"/>
                    <a:pt x="1253" y="411"/>
                    <a:pt x="1233" y="431"/>
                  </a:cubicBezTo>
                  <a:cubicBezTo>
                    <a:pt x="1191" y="483"/>
                    <a:pt x="1130" y="503"/>
                    <a:pt x="1068" y="534"/>
                  </a:cubicBezTo>
                  <a:cubicBezTo>
                    <a:pt x="1007" y="555"/>
                    <a:pt x="935" y="585"/>
                    <a:pt x="853" y="596"/>
                  </a:cubicBezTo>
                  <a:cubicBezTo>
                    <a:pt x="770" y="616"/>
                    <a:pt x="668" y="606"/>
                    <a:pt x="575" y="606"/>
                  </a:cubicBezTo>
                  <a:cubicBezTo>
                    <a:pt x="483" y="606"/>
                    <a:pt x="391" y="616"/>
                    <a:pt x="298" y="606"/>
                  </a:cubicBezTo>
                  <a:cubicBezTo>
                    <a:pt x="206" y="596"/>
                    <a:pt x="103" y="606"/>
                    <a:pt x="31" y="544"/>
                  </a:cubicBezTo>
                  <a:cubicBezTo>
                    <a:pt x="11" y="524"/>
                    <a:pt x="11" y="493"/>
                    <a:pt x="11" y="462"/>
                  </a:cubicBezTo>
                  <a:cubicBezTo>
                    <a:pt x="0" y="442"/>
                    <a:pt x="0" y="421"/>
                    <a:pt x="11" y="401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3184550" y="599025"/>
              <a:ext cx="16700" cy="14675"/>
            </a:xfrm>
            <a:custGeom>
              <a:avLst/>
              <a:gdLst/>
              <a:ahLst/>
              <a:cxnLst/>
              <a:rect l="l" t="t" r="r" b="b"/>
              <a:pathLst>
                <a:path w="668" h="587" fill="none" extrusionOk="0">
                  <a:moveTo>
                    <a:pt x="534" y="1"/>
                  </a:moveTo>
                  <a:cubicBezTo>
                    <a:pt x="616" y="62"/>
                    <a:pt x="667" y="155"/>
                    <a:pt x="667" y="268"/>
                  </a:cubicBezTo>
                  <a:cubicBezTo>
                    <a:pt x="667" y="412"/>
                    <a:pt x="575" y="525"/>
                    <a:pt x="462" y="576"/>
                  </a:cubicBezTo>
                  <a:moveTo>
                    <a:pt x="236" y="586"/>
                  </a:moveTo>
                  <a:cubicBezTo>
                    <a:pt x="103" y="545"/>
                    <a:pt x="0" y="422"/>
                    <a:pt x="0" y="268"/>
                  </a:cubicBezTo>
                  <a:cubicBezTo>
                    <a:pt x="0" y="165"/>
                    <a:pt x="41" y="83"/>
                    <a:pt x="113" y="2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3189150" y="601075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fill="none" extrusionOk="0">
                  <a:moveTo>
                    <a:pt x="268" y="134"/>
                  </a:moveTo>
                  <a:cubicBezTo>
                    <a:pt x="268" y="206"/>
                    <a:pt x="206" y="268"/>
                    <a:pt x="134" y="268"/>
                  </a:cubicBezTo>
                  <a:cubicBezTo>
                    <a:pt x="62" y="268"/>
                    <a:pt x="1" y="206"/>
                    <a:pt x="1" y="134"/>
                  </a:cubicBezTo>
                  <a:cubicBezTo>
                    <a:pt x="1" y="63"/>
                    <a:pt x="62" y="1"/>
                    <a:pt x="134" y="1"/>
                  </a:cubicBezTo>
                  <a:cubicBezTo>
                    <a:pt x="206" y="1"/>
                    <a:pt x="268" y="63"/>
                    <a:pt x="268" y="134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3096225" y="598775"/>
              <a:ext cx="30325" cy="16450"/>
            </a:xfrm>
            <a:custGeom>
              <a:avLst/>
              <a:gdLst/>
              <a:ahLst/>
              <a:cxnLst/>
              <a:rect l="l" t="t" r="r" b="b"/>
              <a:pathLst>
                <a:path w="1213" h="658" fill="none" extrusionOk="0">
                  <a:moveTo>
                    <a:pt x="1202" y="422"/>
                  </a:moveTo>
                  <a:cubicBezTo>
                    <a:pt x="1212" y="381"/>
                    <a:pt x="1171" y="339"/>
                    <a:pt x="1151" y="298"/>
                  </a:cubicBezTo>
                  <a:cubicBezTo>
                    <a:pt x="1110" y="247"/>
                    <a:pt x="1069" y="206"/>
                    <a:pt x="1017" y="165"/>
                  </a:cubicBezTo>
                  <a:cubicBezTo>
                    <a:pt x="987" y="144"/>
                    <a:pt x="946" y="134"/>
                    <a:pt x="915" y="124"/>
                  </a:cubicBezTo>
                  <a:cubicBezTo>
                    <a:pt x="843" y="93"/>
                    <a:pt x="792" y="42"/>
                    <a:pt x="720" y="21"/>
                  </a:cubicBezTo>
                  <a:cubicBezTo>
                    <a:pt x="668" y="1"/>
                    <a:pt x="607" y="1"/>
                    <a:pt x="555" y="11"/>
                  </a:cubicBezTo>
                  <a:cubicBezTo>
                    <a:pt x="483" y="11"/>
                    <a:pt x="401" y="31"/>
                    <a:pt x="340" y="62"/>
                  </a:cubicBezTo>
                  <a:cubicBezTo>
                    <a:pt x="288" y="93"/>
                    <a:pt x="258" y="155"/>
                    <a:pt x="206" y="185"/>
                  </a:cubicBezTo>
                  <a:cubicBezTo>
                    <a:pt x="175" y="206"/>
                    <a:pt x="134" y="216"/>
                    <a:pt x="104" y="247"/>
                  </a:cubicBezTo>
                  <a:cubicBezTo>
                    <a:pt x="73" y="268"/>
                    <a:pt x="42" y="298"/>
                    <a:pt x="21" y="339"/>
                  </a:cubicBezTo>
                  <a:cubicBezTo>
                    <a:pt x="11" y="360"/>
                    <a:pt x="1" y="391"/>
                    <a:pt x="11" y="411"/>
                  </a:cubicBezTo>
                  <a:cubicBezTo>
                    <a:pt x="21" y="442"/>
                    <a:pt x="62" y="452"/>
                    <a:pt x="93" y="473"/>
                  </a:cubicBezTo>
                  <a:cubicBezTo>
                    <a:pt x="145" y="504"/>
                    <a:pt x="196" y="535"/>
                    <a:pt x="258" y="565"/>
                  </a:cubicBezTo>
                  <a:cubicBezTo>
                    <a:pt x="309" y="586"/>
                    <a:pt x="350" y="617"/>
                    <a:pt x="401" y="627"/>
                  </a:cubicBezTo>
                  <a:cubicBezTo>
                    <a:pt x="483" y="647"/>
                    <a:pt x="566" y="658"/>
                    <a:pt x="648" y="658"/>
                  </a:cubicBezTo>
                  <a:cubicBezTo>
                    <a:pt x="750" y="647"/>
                    <a:pt x="843" y="627"/>
                    <a:pt x="935" y="596"/>
                  </a:cubicBezTo>
                  <a:cubicBezTo>
                    <a:pt x="997" y="586"/>
                    <a:pt x="1069" y="576"/>
                    <a:pt x="1120" y="535"/>
                  </a:cubicBezTo>
                  <a:cubicBezTo>
                    <a:pt x="1161" y="504"/>
                    <a:pt x="1202" y="473"/>
                    <a:pt x="1202" y="422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102150" y="599550"/>
              <a:ext cx="17475" cy="15425"/>
            </a:xfrm>
            <a:custGeom>
              <a:avLst/>
              <a:gdLst/>
              <a:ahLst/>
              <a:cxnLst/>
              <a:rect l="l" t="t" r="r" b="b"/>
              <a:pathLst>
                <a:path w="699" h="617" fill="none" extrusionOk="0">
                  <a:moveTo>
                    <a:pt x="123" y="586"/>
                  </a:moveTo>
                  <a:cubicBezTo>
                    <a:pt x="51" y="524"/>
                    <a:pt x="0" y="421"/>
                    <a:pt x="0" y="319"/>
                  </a:cubicBezTo>
                  <a:cubicBezTo>
                    <a:pt x="0" y="175"/>
                    <a:pt x="82" y="52"/>
                    <a:pt x="205" y="0"/>
                  </a:cubicBezTo>
                  <a:moveTo>
                    <a:pt x="503" y="0"/>
                  </a:moveTo>
                  <a:cubicBezTo>
                    <a:pt x="616" y="62"/>
                    <a:pt x="698" y="175"/>
                    <a:pt x="698" y="319"/>
                  </a:cubicBezTo>
                  <a:cubicBezTo>
                    <a:pt x="698" y="442"/>
                    <a:pt x="626" y="555"/>
                    <a:pt x="524" y="616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107275" y="602625"/>
              <a:ext cx="8500" cy="8500"/>
            </a:xfrm>
            <a:custGeom>
              <a:avLst/>
              <a:gdLst/>
              <a:ahLst/>
              <a:cxnLst/>
              <a:rect l="l" t="t" r="r" b="b"/>
              <a:pathLst>
                <a:path w="340" h="340" fill="none" extrusionOk="0">
                  <a:moveTo>
                    <a:pt x="339" y="175"/>
                  </a:moveTo>
                  <a:cubicBezTo>
                    <a:pt x="339" y="268"/>
                    <a:pt x="257" y="339"/>
                    <a:pt x="165" y="339"/>
                  </a:cubicBezTo>
                  <a:cubicBezTo>
                    <a:pt x="72" y="339"/>
                    <a:pt x="0" y="268"/>
                    <a:pt x="0" y="175"/>
                  </a:cubicBezTo>
                  <a:cubicBezTo>
                    <a:pt x="0" y="83"/>
                    <a:pt x="72" y="1"/>
                    <a:pt x="165" y="1"/>
                  </a:cubicBezTo>
                  <a:cubicBezTo>
                    <a:pt x="257" y="1"/>
                    <a:pt x="339" y="83"/>
                    <a:pt x="339" y="175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3087000" y="595450"/>
              <a:ext cx="47250" cy="19775"/>
            </a:xfrm>
            <a:custGeom>
              <a:avLst/>
              <a:gdLst/>
              <a:ahLst/>
              <a:cxnLst/>
              <a:rect l="l" t="t" r="r" b="b"/>
              <a:pathLst>
                <a:path w="1890" h="791" fill="none" extrusionOk="0">
                  <a:moveTo>
                    <a:pt x="1890" y="791"/>
                  </a:moveTo>
                  <a:lnTo>
                    <a:pt x="1859" y="626"/>
                  </a:lnTo>
                  <a:lnTo>
                    <a:pt x="1777" y="462"/>
                  </a:lnTo>
                  <a:lnTo>
                    <a:pt x="1653" y="288"/>
                  </a:lnTo>
                  <a:lnTo>
                    <a:pt x="1479" y="144"/>
                  </a:lnTo>
                  <a:lnTo>
                    <a:pt x="1232" y="31"/>
                  </a:lnTo>
                  <a:lnTo>
                    <a:pt x="1017" y="0"/>
                  </a:lnTo>
                  <a:lnTo>
                    <a:pt x="863" y="21"/>
                  </a:lnTo>
                  <a:lnTo>
                    <a:pt x="555" y="103"/>
                  </a:lnTo>
                  <a:lnTo>
                    <a:pt x="380" y="185"/>
                  </a:lnTo>
                  <a:lnTo>
                    <a:pt x="216" y="298"/>
                  </a:lnTo>
                  <a:lnTo>
                    <a:pt x="82" y="401"/>
                  </a:lnTo>
                  <a:lnTo>
                    <a:pt x="0" y="493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3086225" y="604425"/>
              <a:ext cx="12850" cy="7475"/>
            </a:xfrm>
            <a:custGeom>
              <a:avLst/>
              <a:gdLst/>
              <a:ahLst/>
              <a:cxnLst/>
              <a:rect l="l" t="t" r="r" b="b"/>
              <a:pathLst>
                <a:path w="514" h="299" fill="none" extrusionOk="0">
                  <a:moveTo>
                    <a:pt x="0" y="298"/>
                  </a:moveTo>
                  <a:cubicBezTo>
                    <a:pt x="0" y="298"/>
                    <a:pt x="93" y="247"/>
                    <a:pt x="144" y="216"/>
                  </a:cubicBezTo>
                  <a:cubicBezTo>
                    <a:pt x="175" y="196"/>
                    <a:pt x="206" y="165"/>
                    <a:pt x="247" y="144"/>
                  </a:cubicBezTo>
                  <a:cubicBezTo>
                    <a:pt x="278" y="124"/>
                    <a:pt x="319" y="93"/>
                    <a:pt x="360" y="72"/>
                  </a:cubicBezTo>
                  <a:cubicBezTo>
                    <a:pt x="411" y="52"/>
                    <a:pt x="514" y="0"/>
                    <a:pt x="514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173250" y="592350"/>
              <a:ext cx="44175" cy="14925"/>
            </a:xfrm>
            <a:custGeom>
              <a:avLst/>
              <a:gdLst/>
              <a:ahLst/>
              <a:cxnLst/>
              <a:rect l="l" t="t" r="r" b="b"/>
              <a:pathLst>
                <a:path w="1767" h="597" fill="none" extrusionOk="0">
                  <a:moveTo>
                    <a:pt x="0" y="596"/>
                  </a:moveTo>
                  <a:cubicBezTo>
                    <a:pt x="0" y="596"/>
                    <a:pt x="82" y="494"/>
                    <a:pt x="134" y="442"/>
                  </a:cubicBezTo>
                  <a:cubicBezTo>
                    <a:pt x="175" y="391"/>
                    <a:pt x="226" y="350"/>
                    <a:pt x="277" y="299"/>
                  </a:cubicBezTo>
                  <a:cubicBezTo>
                    <a:pt x="329" y="247"/>
                    <a:pt x="370" y="186"/>
                    <a:pt x="432" y="145"/>
                  </a:cubicBezTo>
                  <a:cubicBezTo>
                    <a:pt x="483" y="104"/>
                    <a:pt x="555" y="93"/>
                    <a:pt x="616" y="73"/>
                  </a:cubicBezTo>
                  <a:cubicBezTo>
                    <a:pt x="678" y="52"/>
                    <a:pt x="750" y="11"/>
                    <a:pt x="791" y="11"/>
                  </a:cubicBezTo>
                  <a:cubicBezTo>
                    <a:pt x="832" y="11"/>
                    <a:pt x="955" y="1"/>
                    <a:pt x="1037" y="11"/>
                  </a:cubicBezTo>
                  <a:cubicBezTo>
                    <a:pt x="1109" y="21"/>
                    <a:pt x="1181" y="52"/>
                    <a:pt x="1243" y="73"/>
                  </a:cubicBezTo>
                  <a:cubicBezTo>
                    <a:pt x="1315" y="104"/>
                    <a:pt x="1376" y="145"/>
                    <a:pt x="1448" y="186"/>
                  </a:cubicBezTo>
                  <a:cubicBezTo>
                    <a:pt x="1520" y="227"/>
                    <a:pt x="1602" y="278"/>
                    <a:pt x="1664" y="350"/>
                  </a:cubicBezTo>
                  <a:cubicBezTo>
                    <a:pt x="1705" y="391"/>
                    <a:pt x="1766" y="514"/>
                    <a:pt x="1766" y="514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175300" y="568225"/>
              <a:ext cx="48800" cy="15425"/>
            </a:xfrm>
            <a:custGeom>
              <a:avLst/>
              <a:gdLst/>
              <a:ahLst/>
              <a:cxnLst/>
              <a:rect l="l" t="t" r="r" b="b"/>
              <a:pathLst>
                <a:path w="1952" h="617" fill="none" extrusionOk="0">
                  <a:moveTo>
                    <a:pt x="62" y="586"/>
                  </a:moveTo>
                  <a:cubicBezTo>
                    <a:pt x="124" y="617"/>
                    <a:pt x="206" y="576"/>
                    <a:pt x="278" y="565"/>
                  </a:cubicBezTo>
                  <a:cubicBezTo>
                    <a:pt x="370" y="545"/>
                    <a:pt x="462" y="535"/>
                    <a:pt x="555" y="514"/>
                  </a:cubicBezTo>
                  <a:cubicBezTo>
                    <a:pt x="658" y="483"/>
                    <a:pt x="760" y="463"/>
                    <a:pt x="863" y="432"/>
                  </a:cubicBezTo>
                  <a:cubicBezTo>
                    <a:pt x="925" y="411"/>
                    <a:pt x="986" y="381"/>
                    <a:pt x="1048" y="370"/>
                  </a:cubicBezTo>
                  <a:cubicBezTo>
                    <a:pt x="1120" y="350"/>
                    <a:pt x="1202" y="350"/>
                    <a:pt x="1284" y="340"/>
                  </a:cubicBezTo>
                  <a:cubicBezTo>
                    <a:pt x="1376" y="329"/>
                    <a:pt x="1469" y="309"/>
                    <a:pt x="1551" y="319"/>
                  </a:cubicBezTo>
                  <a:cubicBezTo>
                    <a:pt x="1612" y="319"/>
                    <a:pt x="1674" y="340"/>
                    <a:pt x="1725" y="360"/>
                  </a:cubicBezTo>
                  <a:cubicBezTo>
                    <a:pt x="1777" y="370"/>
                    <a:pt x="1818" y="401"/>
                    <a:pt x="1869" y="401"/>
                  </a:cubicBezTo>
                  <a:cubicBezTo>
                    <a:pt x="1900" y="401"/>
                    <a:pt x="1931" y="401"/>
                    <a:pt x="1951" y="381"/>
                  </a:cubicBezTo>
                  <a:cubicBezTo>
                    <a:pt x="1951" y="360"/>
                    <a:pt x="1951" y="350"/>
                    <a:pt x="1941" y="340"/>
                  </a:cubicBezTo>
                  <a:cubicBezTo>
                    <a:pt x="1910" y="288"/>
                    <a:pt x="1838" y="288"/>
                    <a:pt x="1797" y="257"/>
                  </a:cubicBezTo>
                  <a:cubicBezTo>
                    <a:pt x="1756" y="237"/>
                    <a:pt x="1725" y="206"/>
                    <a:pt x="1684" y="175"/>
                  </a:cubicBezTo>
                  <a:cubicBezTo>
                    <a:pt x="1623" y="134"/>
                    <a:pt x="1571" y="83"/>
                    <a:pt x="1500" y="62"/>
                  </a:cubicBezTo>
                  <a:cubicBezTo>
                    <a:pt x="1448" y="31"/>
                    <a:pt x="1376" y="21"/>
                    <a:pt x="1315" y="11"/>
                  </a:cubicBezTo>
                  <a:cubicBezTo>
                    <a:pt x="1243" y="1"/>
                    <a:pt x="1171" y="1"/>
                    <a:pt x="1099" y="1"/>
                  </a:cubicBezTo>
                  <a:cubicBezTo>
                    <a:pt x="1017" y="11"/>
                    <a:pt x="945" y="31"/>
                    <a:pt x="863" y="52"/>
                  </a:cubicBezTo>
                  <a:cubicBezTo>
                    <a:pt x="771" y="73"/>
                    <a:pt x="678" y="103"/>
                    <a:pt x="586" y="134"/>
                  </a:cubicBezTo>
                  <a:cubicBezTo>
                    <a:pt x="452" y="175"/>
                    <a:pt x="319" y="206"/>
                    <a:pt x="195" y="268"/>
                  </a:cubicBezTo>
                  <a:cubicBezTo>
                    <a:pt x="134" y="309"/>
                    <a:pt x="62" y="340"/>
                    <a:pt x="31" y="401"/>
                  </a:cubicBezTo>
                  <a:cubicBezTo>
                    <a:pt x="11" y="432"/>
                    <a:pt x="0" y="483"/>
                    <a:pt x="11" y="514"/>
                  </a:cubicBezTo>
                  <a:cubicBezTo>
                    <a:pt x="21" y="545"/>
                    <a:pt x="31" y="576"/>
                    <a:pt x="62" y="586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3074675" y="575925"/>
              <a:ext cx="55975" cy="13900"/>
            </a:xfrm>
            <a:custGeom>
              <a:avLst/>
              <a:gdLst/>
              <a:ahLst/>
              <a:cxnLst/>
              <a:rect l="l" t="t" r="r" b="b"/>
              <a:pathLst>
                <a:path w="2239" h="556" fill="none" extrusionOk="0">
                  <a:moveTo>
                    <a:pt x="31" y="504"/>
                  </a:moveTo>
                  <a:cubicBezTo>
                    <a:pt x="113" y="555"/>
                    <a:pt x="226" y="432"/>
                    <a:pt x="319" y="401"/>
                  </a:cubicBezTo>
                  <a:cubicBezTo>
                    <a:pt x="401" y="370"/>
                    <a:pt x="483" y="329"/>
                    <a:pt x="575" y="319"/>
                  </a:cubicBezTo>
                  <a:cubicBezTo>
                    <a:pt x="647" y="309"/>
                    <a:pt x="719" y="329"/>
                    <a:pt x="781" y="329"/>
                  </a:cubicBezTo>
                  <a:cubicBezTo>
                    <a:pt x="904" y="340"/>
                    <a:pt x="1027" y="329"/>
                    <a:pt x="1140" y="329"/>
                  </a:cubicBezTo>
                  <a:lnTo>
                    <a:pt x="1458" y="329"/>
                  </a:lnTo>
                  <a:cubicBezTo>
                    <a:pt x="1571" y="329"/>
                    <a:pt x="1674" y="329"/>
                    <a:pt x="1777" y="329"/>
                  </a:cubicBezTo>
                  <a:cubicBezTo>
                    <a:pt x="1890" y="340"/>
                    <a:pt x="2013" y="381"/>
                    <a:pt x="2116" y="350"/>
                  </a:cubicBezTo>
                  <a:cubicBezTo>
                    <a:pt x="2157" y="329"/>
                    <a:pt x="2218" y="299"/>
                    <a:pt x="2229" y="257"/>
                  </a:cubicBezTo>
                  <a:cubicBezTo>
                    <a:pt x="2239" y="216"/>
                    <a:pt x="2208" y="165"/>
                    <a:pt x="2177" y="134"/>
                  </a:cubicBezTo>
                  <a:cubicBezTo>
                    <a:pt x="2126" y="83"/>
                    <a:pt x="2033" y="83"/>
                    <a:pt x="1951" y="73"/>
                  </a:cubicBezTo>
                  <a:cubicBezTo>
                    <a:pt x="1859" y="52"/>
                    <a:pt x="1766" y="73"/>
                    <a:pt x="1674" y="73"/>
                  </a:cubicBezTo>
                  <a:cubicBezTo>
                    <a:pt x="1602" y="73"/>
                    <a:pt x="1520" y="73"/>
                    <a:pt x="1448" y="73"/>
                  </a:cubicBezTo>
                  <a:cubicBezTo>
                    <a:pt x="1356" y="62"/>
                    <a:pt x="1253" y="52"/>
                    <a:pt x="1161" y="42"/>
                  </a:cubicBezTo>
                  <a:cubicBezTo>
                    <a:pt x="1089" y="32"/>
                    <a:pt x="1017" y="1"/>
                    <a:pt x="945" y="1"/>
                  </a:cubicBezTo>
                  <a:cubicBezTo>
                    <a:pt x="832" y="1"/>
                    <a:pt x="729" y="42"/>
                    <a:pt x="627" y="73"/>
                  </a:cubicBezTo>
                  <a:cubicBezTo>
                    <a:pt x="545" y="93"/>
                    <a:pt x="473" y="124"/>
                    <a:pt x="401" y="165"/>
                  </a:cubicBezTo>
                  <a:cubicBezTo>
                    <a:pt x="329" y="196"/>
                    <a:pt x="267" y="227"/>
                    <a:pt x="206" y="268"/>
                  </a:cubicBezTo>
                  <a:cubicBezTo>
                    <a:pt x="134" y="309"/>
                    <a:pt x="41" y="340"/>
                    <a:pt x="11" y="411"/>
                  </a:cubicBezTo>
                  <a:cubicBezTo>
                    <a:pt x="0" y="442"/>
                    <a:pt x="0" y="494"/>
                    <a:pt x="31" y="504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159375" y="661925"/>
              <a:ext cx="11575" cy="5150"/>
            </a:xfrm>
            <a:custGeom>
              <a:avLst/>
              <a:gdLst/>
              <a:ahLst/>
              <a:cxnLst/>
              <a:rect l="l" t="t" r="r" b="b"/>
              <a:pathLst>
                <a:path w="463" h="206" fill="none" extrusionOk="0">
                  <a:moveTo>
                    <a:pt x="1" y="206"/>
                  </a:moveTo>
                  <a:cubicBezTo>
                    <a:pt x="1" y="206"/>
                    <a:pt x="93" y="124"/>
                    <a:pt x="145" y="93"/>
                  </a:cubicBezTo>
                  <a:cubicBezTo>
                    <a:pt x="186" y="72"/>
                    <a:pt x="227" y="42"/>
                    <a:pt x="268" y="31"/>
                  </a:cubicBezTo>
                  <a:cubicBezTo>
                    <a:pt x="288" y="21"/>
                    <a:pt x="319" y="11"/>
                    <a:pt x="350" y="1"/>
                  </a:cubicBezTo>
                  <a:cubicBezTo>
                    <a:pt x="370" y="1"/>
                    <a:pt x="401" y="1"/>
                    <a:pt x="422" y="11"/>
                  </a:cubicBezTo>
                  <a:cubicBezTo>
                    <a:pt x="442" y="11"/>
                    <a:pt x="463" y="31"/>
                    <a:pt x="463" y="42"/>
                  </a:cubicBezTo>
                  <a:cubicBezTo>
                    <a:pt x="463" y="62"/>
                    <a:pt x="453" y="93"/>
                    <a:pt x="432" y="103"/>
                  </a:cubicBezTo>
                  <a:cubicBezTo>
                    <a:pt x="422" y="113"/>
                    <a:pt x="391" y="113"/>
                    <a:pt x="370" y="124"/>
                  </a:cubicBezTo>
                  <a:cubicBezTo>
                    <a:pt x="329" y="124"/>
                    <a:pt x="299" y="124"/>
                    <a:pt x="268" y="124"/>
                  </a:cubicBezTo>
                  <a:cubicBezTo>
                    <a:pt x="237" y="124"/>
                    <a:pt x="216" y="113"/>
                    <a:pt x="186" y="113"/>
                  </a:cubicBezTo>
                  <a:cubicBezTo>
                    <a:pt x="175" y="113"/>
                    <a:pt x="134" y="113"/>
                    <a:pt x="134" y="113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137575" y="661675"/>
              <a:ext cx="13625" cy="4125"/>
            </a:xfrm>
            <a:custGeom>
              <a:avLst/>
              <a:gdLst/>
              <a:ahLst/>
              <a:cxnLst/>
              <a:rect l="l" t="t" r="r" b="b"/>
              <a:pathLst>
                <a:path w="545" h="165" fill="none" extrusionOk="0">
                  <a:moveTo>
                    <a:pt x="544" y="154"/>
                  </a:moveTo>
                  <a:cubicBezTo>
                    <a:pt x="544" y="154"/>
                    <a:pt x="472" y="123"/>
                    <a:pt x="442" y="103"/>
                  </a:cubicBezTo>
                  <a:cubicBezTo>
                    <a:pt x="400" y="93"/>
                    <a:pt x="359" y="62"/>
                    <a:pt x="318" y="41"/>
                  </a:cubicBezTo>
                  <a:cubicBezTo>
                    <a:pt x="288" y="31"/>
                    <a:pt x="257" y="21"/>
                    <a:pt x="226" y="11"/>
                  </a:cubicBezTo>
                  <a:cubicBezTo>
                    <a:pt x="185" y="0"/>
                    <a:pt x="154" y="0"/>
                    <a:pt x="113" y="0"/>
                  </a:cubicBezTo>
                  <a:cubicBezTo>
                    <a:pt x="82" y="0"/>
                    <a:pt x="51" y="0"/>
                    <a:pt x="31" y="11"/>
                  </a:cubicBezTo>
                  <a:cubicBezTo>
                    <a:pt x="21" y="11"/>
                    <a:pt x="10" y="21"/>
                    <a:pt x="0" y="31"/>
                  </a:cubicBezTo>
                  <a:cubicBezTo>
                    <a:pt x="0" y="41"/>
                    <a:pt x="0" y="62"/>
                    <a:pt x="0" y="72"/>
                  </a:cubicBezTo>
                  <a:cubicBezTo>
                    <a:pt x="10" y="82"/>
                    <a:pt x="21" y="103"/>
                    <a:pt x="41" y="113"/>
                  </a:cubicBezTo>
                  <a:cubicBezTo>
                    <a:pt x="62" y="123"/>
                    <a:pt x="92" y="134"/>
                    <a:pt x="123" y="144"/>
                  </a:cubicBezTo>
                  <a:cubicBezTo>
                    <a:pt x="154" y="144"/>
                    <a:pt x="185" y="154"/>
                    <a:pt x="226" y="154"/>
                  </a:cubicBezTo>
                  <a:cubicBezTo>
                    <a:pt x="267" y="154"/>
                    <a:pt x="308" y="165"/>
                    <a:pt x="349" y="154"/>
                  </a:cubicBezTo>
                  <a:cubicBezTo>
                    <a:pt x="380" y="154"/>
                    <a:pt x="400" y="134"/>
                    <a:pt x="421" y="134"/>
                  </a:cubicBezTo>
                  <a:cubicBezTo>
                    <a:pt x="442" y="123"/>
                    <a:pt x="462" y="123"/>
                    <a:pt x="462" y="123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173500" y="647550"/>
              <a:ext cx="5425" cy="20300"/>
            </a:xfrm>
            <a:custGeom>
              <a:avLst/>
              <a:gdLst/>
              <a:ahLst/>
              <a:cxnLst/>
              <a:rect l="l" t="t" r="r" b="b"/>
              <a:pathLst>
                <a:path w="217" h="812" fill="none" extrusionOk="0">
                  <a:moveTo>
                    <a:pt x="11" y="812"/>
                  </a:moveTo>
                  <a:cubicBezTo>
                    <a:pt x="11" y="812"/>
                    <a:pt x="83" y="771"/>
                    <a:pt x="103" y="750"/>
                  </a:cubicBezTo>
                  <a:cubicBezTo>
                    <a:pt x="134" y="709"/>
                    <a:pt x="165" y="668"/>
                    <a:pt x="185" y="627"/>
                  </a:cubicBezTo>
                  <a:cubicBezTo>
                    <a:pt x="196" y="586"/>
                    <a:pt x="196" y="534"/>
                    <a:pt x="206" y="483"/>
                  </a:cubicBezTo>
                  <a:cubicBezTo>
                    <a:pt x="206" y="442"/>
                    <a:pt x="216" y="401"/>
                    <a:pt x="206" y="370"/>
                  </a:cubicBezTo>
                  <a:cubicBezTo>
                    <a:pt x="185" y="309"/>
                    <a:pt x="155" y="267"/>
                    <a:pt x="124" y="216"/>
                  </a:cubicBezTo>
                  <a:cubicBezTo>
                    <a:pt x="103" y="175"/>
                    <a:pt x="83" y="134"/>
                    <a:pt x="52" y="83"/>
                  </a:cubicBezTo>
                  <a:cubicBezTo>
                    <a:pt x="31" y="52"/>
                    <a:pt x="1" y="1"/>
                    <a:pt x="1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3130375" y="645500"/>
              <a:ext cx="7225" cy="21850"/>
            </a:xfrm>
            <a:custGeom>
              <a:avLst/>
              <a:gdLst/>
              <a:ahLst/>
              <a:cxnLst/>
              <a:rect l="l" t="t" r="r" b="b"/>
              <a:pathLst>
                <a:path w="289" h="874" fill="none" extrusionOk="0">
                  <a:moveTo>
                    <a:pt x="144" y="873"/>
                  </a:moveTo>
                  <a:cubicBezTo>
                    <a:pt x="144" y="873"/>
                    <a:pt x="93" y="832"/>
                    <a:pt x="72" y="801"/>
                  </a:cubicBezTo>
                  <a:cubicBezTo>
                    <a:pt x="42" y="750"/>
                    <a:pt x="21" y="709"/>
                    <a:pt x="11" y="658"/>
                  </a:cubicBezTo>
                  <a:cubicBezTo>
                    <a:pt x="1" y="606"/>
                    <a:pt x="11" y="545"/>
                    <a:pt x="21" y="493"/>
                  </a:cubicBezTo>
                  <a:cubicBezTo>
                    <a:pt x="21" y="442"/>
                    <a:pt x="21" y="401"/>
                    <a:pt x="31" y="360"/>
                  </a:cubicBezTo>
                  <a:cubicBezTo>
                    <a:pt x="52" y="288"/>
                    <a:pt x="93" y="226"/>
                    <a:pt x="134" y="175"/>
                  </a:cubicBezTo>
                  <a:cubicBezTo>
                    <a:pt x="155" y="134"/>
                    <a:pt x="196" y="103"/>
                    <a:pt x="237" y="72"/>
                  </a:cubicBezTo>
                  <a:cubicBezTo>
                    <a:pt x="257" y="41"/>
                    <a:pt x="288" y="0"/>
                    <a:pt x="288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3161425" y="594675"/>
              <a:ext cx="5950" cy="40325"/>
            </a:xfrm>
            <a:custGeom>
              <a:avLst/>
              <a:gdLst/>
              <a:ahLst/>
              <a:cxnLst/>
              <a:rect l="l" t="t" r="r" b="b"/>
              <a:pathLst>
                <a:path w="238" h="1613" fill="none" extrusionOk="0">
                  <a:moveTo>
                    <a:pt x="21" y="1612"/>
                  </a:moveTo>
                  <a:cubicBezTo>
                    <a:pt x="21" y="1612"/>
                    <a:pt x="11" y="1397"/>
                    <a:pt x="11" y="1294"/>
                  </a:cubicBezTo>
                  <a:cubicBezTo>
                    <a:pt x="11" y="1161"/>
                    <a:pt x="11" y="1027"/>
                    <a:pt x="11" y="894"/>
                  </a:cubicBezTo>
                  <a:cubicBezTo>
                    <a:pt x="11" y="770"/>
                    <a:pt x="1" y="637"/>
                    <a:pt x="21" y="503"/>
                  </a:cubicBezTo>
                  <a:cubicBezTo>
                    <a:pt x="32" y="390"/>
                    <a:pt x="63" y="267"/>
                    <a:pt x="114" y="165"/>
                  </a:cubicBezTo>
                  <a:cubicBezTo>
                    <a:pt x="145" y="103"/>
                    <a:pt x="237" y="0"/>
                    <a:pt x="237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3140650" y="597225"/>
              <a:ext cx="6700" cy="38550"/>
            </a:xfrm>
            <a:custGeom>
              <a:avLst/>
              <a:gdLst/>
              <a:ahLst/>
              <a:cxnLst/>
              <a:rect l="l" t="t" r="r" b="b"/>
              <a:pathLst>
                <a:path w="268" h="1542" fill="none" extrusionOk="0">
                  <a:moveTo>
                    <a:pt x="185" y="1541"/>
                  </a:moveTo>
                  <a:cubicBezTo>
                    <a:pt x="185" y="1541"/>
                    <a:pt x="216" y="1254"/>
                    <a:pt x="226" y="1110"/>
                  </a:cubicBezTo>
                  <a:cubicBezTo>
                    <a:pt x="236" y="935"/>
                    <a:pt x="267" y="751"/>
                    <a:pt x="247" y="566"/>
                  </a:cubicBezTo>
                  <a:cubicBezTo>
                    <a:pt x="226" y="453"/>
                    <a:pt x="195" y="350"/>
                    <a:pt x="154" y="247"/>
                  </a:cubicBezTo>
                  <a:cubicBezTo>
                    <a:pt x="113" y="165"/>
                    <a:pt x="0" y="1"/>
                    <a:pt x="0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3136275" y="643175"/>
              <a:ext cx="5675" cy="11850"/>
            </a:xfrm>
            <a:custGeom>
              <a:avLst/>
              <a:gdLst/>
              <a:ahLst/>
              <a:cxnLst/>
              <a:rect l="l" t="t" r="r" b="b"/>
              <a:pathLst>
                <a:path w="227" h="474" fill="none" extrusionOk="0">
                  <a:moveTo>
                    <a:pt x="227" y="1"/>
                  </a:moveTo>
                  <a:cubicBezTo>
                    <a:pt x="227" y="1"/>
                    <a:pt x="165" y="124"/>
                    <a:pt x="144" y="196"/>
                  </a:cubicBezTo>
                  <a:cubicBezTo>
                    <a:pt x="134" y="247"/>
                    <a:pt x="134" y="309"/>
                    <a:pt x="114" y="360"/>
                  </a:cubicBezTo>
                  <a:cubicBezTo>
                    <a:pt x="114" y="391"/>
                    <a:pt x="103" y="412"/>
                    <a:pt x="93" y="432"/>
                  </a:cubicBezTo>
                  <a:cubicBezTo>
                    <a:pt x="73" y="453"/>
                    <a:pt x="1" y="473"/>
                    <a:pt x="1" y="473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3166050" y="642675"/>
              <a:ext cx="5175" cy="11825"/>
            </a:xfrm>
            <a:custGeom>
              <a:avLst/>
              <a:gdLst/>
              <a:ahLst/>
              <a:cxnLst/>
              <a:rect l="l" t="t" r="r" b="b"/>
              <a:pathLst>
                <a:path w="207" h="473" fill="none" extrusionOk="0">
                  <a:moveTo>
                    <a:pt x="1" y="0"/>
                  </a:moveTo>
                  <a:cubicBezTo>
                    <a:pt x="1" y="0"/>
                    <a:pt x="52" y="93"/>
                    <a:pt x="83" y="144"/>
                  </a:cubicBezTo>
                  <a:cubicBezTo>
                    <a:pt x="103" y="185"/>
                    <a:pt x="124" y="226"/>
                    <a:pt x="145" y="267"/>
                  </a:cubicBezTo>
                  <a:cubicBezTo>
                    <a:pt x="165" y="319"/>
                    <a:pt x="196" y="360"/>
                    <a:pt x="206" y="401"/>
                  </a:cubicBezTo>
                  <a:cubicBezTo>
                    <a:pt x="206" y="421"/>
                    <a:pt x="196" y="473"/>
                    <a:pt x="196" y="473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2975075" y="820050"/>
              <a:ext cx="114000" cy="5925"/>
            </a:xfrm>
            <a:custGeom>
              <a:avLst/>
              <a:gdLst/>
              <a:ahLst/>
              <a:cxnLst/>
              <a:rect l="l" t="t" r="r" b="b"/>
              <a:pathLst>
                <a:path w="4560" h="237" fill="none" extrusionOk="0">
                  <a:moveTo>
                    <a:pt x="4559" y="1"/>
                  </a:moveTo>
                  <a:cubicBezTo>
                    <a:pt x="4559" y="1"/>
                    <a:pt x="4344" y="52"/>
                    <a:pt x="4241" y="83"/>
                  </a:cubicBezTo>
                  <a:cubicBezTo>
                    <a:pt x="4128" y="114"/>
                    <a:pt x="4015" y="155"/>
                    <a:pt x="3902" y="175"/>
                  </a:cubicBezTo>
                  <a:cubicBezTo>
                    <a:pt x="3738" y="196"/>
                    <a:pt x="3563" y="175"/>
                    <a:pt x="3389" y="175"/>
                  </a:cubicBezTo>
                  <a:cubicBezTo>
                    <a:pt x="3204" y="175"/>
                    <a:pt x="3029" y="185"/>
                    <a:pt x="2845" y="185"/>
                  </a:cubicBezTo>
                  <a:cubicBezTo>
                    <a:pt x="2711" y="185"/>
                    <a:pt x="2588" y="165"/>
                    <a:pt x="2454" y="155"/>
                  </a:cubicBezTo>
                  <a:cubicBezTo>
                    <a:pt x="2331" y="155"/>
                    <a:pt x="2208" y="144"/>
                    <a:pt x="2085" y="144"/>
                  </a:cubicBezTo>
                  <a:cubicBezTo>
                    <a:pt x="1951" y="144"/>
                    <a:pt x="1808" y="144"/>
                    <a:pt x="1674" y="155"/>
                  </a:cubicBezTo>
                  <a:cubicBezTo>
                    <a:pt x="1510" y="175"/>
                    <a:pt x="1335" y="196"/>
                    <a:pt x="1171" y="216"/>
                  </a:cubicBezTo>
                  <a:cubicBezTo>
                    <a:pt x="996" y="227"/>
                    <a:pt x="812" y="237"/>
                    <a:pt x="637" y="237"/>
                  </a:cubicBezTo>
                  <a:cubicBezTo>
                    <a:pt x="514" y="237"/>
                    <a:pt x="401" y="237"/>
                    <a:pt x="278" y="237"/>
                  </a:cubicBezTo>
                  <a:cubicBezTo>
                    <a:pt x="185" y="237"/>
                    <a:pt x="0" y="227"/>
                    <a:pt x="0" y="227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575900" y="768450"/>
              <a:ext cx="491875" cy="876150"/>
            </a:xfrm>
            <a:custGeom>
              <a:avLst/>
              <a:gdLst/>
              <a:ahLst/>
              <a:cxnLst/>
              <a:rect l="l" t="t" r="r" b="b"/>
              <a:pathLst>
                <a:path w="19675" h="35046" fill="none" extrusionOk="0">
                  <a:moveTo>
                    <a:pt x="19674" y="1"/>
                  </a:moveTo>
                  <a:cubicBezTo>
                    <a:pt x="19674" y="1"/>
                    <a:pt x="19489" y="247"/>
                    <a:pt x="19366" y="340"/>
                  </a:cubicBezTo>
                  <a:cubicBezTo>
                    <a:pt x="19243" y="432"/>
                    <a:pt x="19089" y="483"/>
                    <a:pt x="18955" y="576"/>
                  </a:cubicBezTo>
                  <a:cubicBezTo>
                    <a:pt x="18832" y="658"/>
                    <a:pt x="18729" y="771"/>
                    <a:pt x="18596" y="853"/>
                  </a:cubicBezTo>
                  <a:cubicBezTo>
                    <a:pt x="18411" y="966"/>
                    <a:pt x="18206" y="1048"/>
                    <a:pt x="18011" y="1130"/>
                  </a:cubicBezTo>
                  <a:cubicBezTo>
                    <a:pt x="17877" y="1192"/>
                    <a:pt x="17723" y="1243"/>
                    <a:pt x="17590" y="1305"/>
                  </a:cubicBezTo>
                  <a:cubicBezTo>
                    <a:pt x="17384" y="1397"/>
                    <a:pt x="17200" y="1520"/>
                    <a:pt x="16994" y="1613"/>
                  </a:cubicBezTo>
                  <a:cubicBezTo>
                    <a:pt x="16758" y="1716"/>
                    <a:pt x="16512" y="1798"/>
                    <a:pt x="16275" y="1880"/>
                  </a:cubicBezTo>
                  <a:cubicBezTo>
                    <a:pt x="16060" y="1952"/>
                    <a:pt x="15854" y="2024"/>
                    <a:pt x="15639" y="2065"/>
                  </a:cubicBezTo>
                  <a:cubicBezTo>
                    <a:pt x="15454" y="2106"/>
                    <a:pt x="15269" y="2116"/>
                    <a:pt x="15074" y="2126"/>
                  </a:cubicBezTo>
                  <a:cubicBezTo>
                    <a:pt x="14910" y="2147"/>
                    <a:pt x="14745" y="2137"/>
                    <a:pt x="14591" y="2157"/>
                  </a:cubicBezTo>
                  <a:cubicBezTo>
                    <a:pt x="14437" y="2178"/>
                    <a:pt x="14283" y="2208"/>
                    <a:pt x="14140" y="2249"/>
                  </a:cubicBezTo>
                  <a:cubicBezTo>
                    <a:pt x="14047" y="2270"/>
                    <a:pt x="13955" y="2311"/>
                    <a:pt x="13873" y="2342"/>
                  </a:cubicBezTo>
                  <a:cubicBezTo>
                    <a:pt x="13801" y="2373"/>
                    <a:pt x="13729" y="2393"/>
                    <a:pt x="13667" y="2434"/>
                  </a:cubicBezTo>
                  <a:cubicBezTo>
                    <a:pt x="13606" y="2475"/>
                    <a:pt x="13554" y="2527"/>
                    <a:pt x="13483" y="2568"/>
                  </a:cubicBezTo>
                  <a:cubicBezTo>
                    <a:pt x="13421" y="2599"/>
                    <a:pt x="13349" y="2619"/>
                    <a:pt x="13287" y="2650"/>
                  </a:cubicBezTo>
                  <a:cubicBezTo>
                    <a:pt x="13174" y="2701"/>
                    <a:pt x="13072" y="2753"/>
                    <a:pt x="12969" y="2824"/>
                  </a:cubicBezTo>
                  <a:cubicBezTo>
                    <a:pt x="12856" y="2886"/>
                    <a:pt x="12733" y="2958"/>
                    <a:pt x="12630" y="3050"/>
                  </a:cubicBezTo>
                  <a:cubicBezTo>
                    <a:pt x="12538" y="3133"/>
                    <a:pt x="12456" y="3245"/>
                    <a:pt x="12363" y="3338"/>
                  </a:cubicBezTo>
                  <a:cubicBezTo>
                    <a:pt x="12312" y="3399"/>
                    <a:pt x="12250" y="3451"/>
                    <a:pt x="12178" y="3512"/>
                  </a:cubicBezTo>
                  <a:cubicBezTo>
                    <a:pt x="12086" y="3595"/>
                    <a:pt x="11973" y="3656"/>
                    <a:pt x="11901" y="3749"/>
                  </a:cubicBezTo>
                  <a:cubicBezTo>
                    <a:pt x="11829" y="3851"/>
                    <a:pt x="11788" y="3964"/>
                    <a:pt x="11747" y="4077"/>
                  </a:cubicBezTo>
                  <a:cubicBezTo>
                    <a:pt x="11706" y="4200"/>
                    <a:pt x="11675" y="4324"/>
                    <a:pt x="11655" y="4437"/>
                  </a:cubicBezTo>
                  <a:cubicBezTo>
                    <a:pt x="11624" y="4570"/>
                    <a:pt x="11593" y="4704"/>
                    <a:pt x="11573" y="4837"/>
                  </a:cubicBezTo>
                  <a:cubicBezTo>
                    <a:pt x="11542" y="5001"/>
                    <a:pt x="11521" y="5155"/>
                    <a:pt x="11491" y="5320"/>
                  </a:cubicBezTo>
                  <a:cubicBezTo>
                    <a:pt x="11460" y="5484"/>
                    <a:pt x="11388" y="5648"/>
                    <a:pt x="11357" y="5823"/>
                  </a:cubicBezTo>
                  <a:cubicBezTo>
                    <a:pt x="11326" y="6028"/>
                    <a:pt x="11326" y="6244"/>
                    <a:pt x="11306" y="6449"/>
                  </a:cubicBezTo>
                  <a:cubicBezTo>
                    <a:pt x="11285" y="6654"/>
                    <a:pt x="11234" y="6850"/>
                    <a:pt x="11213" y="7055"/>
                  </a:cubicBezTo>
                  <a:cubicBezTo>
                    <a:pt x="11193" y="7229"/>
                    <a:pt x="11182" y="7404"/>
                    <a:pt x="11162" y="7579"/>
                  </a:cubicBezTo>
                  <a:cubicBezTo>
                    <a:pt x="11141" y="7763"/>
                    <a:pt x="11111" y="7958"/>
                    <a:pt x="11090" y="8143"/>
                  </a:cubicBezTo>
                  <a:cubicBezTo>
                    <a:pt x="11080" y="8349"/>
                    <a:pt x="11080" y="8554"/>
                    <a:pt x="11080" y="8759"/>
                  </a:cubicBezTo>
                  <a:cubicBezTo>
                    <a:pt x="11080" y="9006"/>
                    <a:pt x="11100" y="9242"/>
                    <a:pt x="11090" y="9488"/>
                  </a:cubicBezTo>
                  <a:cubicBezTo>
                    <a:pt x="11090" y="9714"/>
                    <a:pt x="11080" y="9930"/>
                    <a:pt x="11070" y="10156"/>
                  </a:cubicBezTo>
                  <a:cubicBezTo>
                    <a:pt x="11059" y="10382"/>
                    <a:pt x="11049" y="10618"/>
                    <a:pt x="11039" y="10854"/>
                  </a:cubicBezTo>
                  <a:cubicBezTo>
                    <a:pt x="11028" y="11070"/>
                    <a:pt x="11028" y="11285"/>
                    <a:pt x="11018" y="11511"/>
                  </a:cubicBezTo>
                  <a:cubicBezTo>
                    <a:pt x="10998" y="11696"/>
                    <a:pt x="10987" y="11881"/>
                    <a:pt x="10957" y="12066"/>
                  </a:cubicBezTo>
                  <a:cubicBezTo>
                    <a:pt x="10926" y="12353"/>
                    <a:pt x="10864" y="12630"/>
                    <a:pt x="10813" y="12918"/>
                  </a:cubicBezTo>
                  <a:cubicBezTo>
                    <a:pt x="10772" y="13144"/>
                    <a:pt x="10741" y="13380"/>
                    <a:pt x="10690" y="13606"/>
                  </a:cubicBezTo>
                  <a:cubicBezTo>
                    <a:pt x="10649" y="13863"/>
                    <a:pt x="10597" y="14119"/>
                    <a:pt x="10546" y="14376"/>
                  </a:cubicBezTo>
                  <a:cubicBezTo>
                    <a:pt x="10515" y="14540"/>
                    <a:pt x="10484" y="14705"/>
                    <a:pt x="10453" y="14869"/>
                  </a:cubicBezTo>
                  <a:cubicBezTo>
                    <a:pt x="10412" y="15126"/>
                    <a:pt x="10382" y="15393"/>
                    <a:pt x="10351" y="15649"/>
                  </a:cubicBezTo>
                  <a:cubicBezTo>
                    <a:pt x="10320" y="15896"/>
                    <a:pt x="10289" y="16142"/>
                    <a:pt x="10269" y="16378"/>
                  </a:cubicBezTo>
                  <a:cubicBezTo>
                    <a:pt x="10248" y="16573"/>
                    <a:pt x="10248" y="16758"/>
                    <a:pt x="10228" y="16953"/>
                  </a:cubicBezTo>
                  <a:cubicBezTo>
                    <a:pt x="10217" y="17128"/>
                    <a:pt x="10197" y="17302"/>
                    <a:pt x="10166" y="17467"/>
                  </a:cubicBezTo>
                  <a:cubicBezTo>
                    <a:pt x="10125" y="17682"/>
                    <a:pt x="10094" y="17898"/>
                    <a:pt x="10032" y="18103"/>
                  </a:cubicBezTo>
                  <a:cubicBezTo>
                    <a:pt x="9971" y="18298"/>
                    <a:pt x="9868" y="18463"/>
                    <a:pt x="9807" y="18658"/>
                  </a:cubicBezTo>
                  <a:cubicBezTo>
                    <a:pt x="9776" y="18740"/>
                    <a:pt x="9766" y="18843"/>
                    <a:pt x="9735" y="18935"/>
                  </a:cubicBezTo>
                  <a:cubicBezTo>
                    <a:pt x="9704" y="19058"/>
                    <a:pt x="9663" y="19192"/>
                    <a:pt x="9601" y="19315"/>
                  </a:cubicBezTo>
                  <a:cubicBezTo>
                    <a:pt x="9540" y="19459"/>
                    <a:pt x="9468" y="19602"/>
                    <a:pt x="9396" y="19746"/>
                  </a:cubicBezTo>
                  <a:cubicBezTo>
                    <a:pt x="9293" y="19910"/>
                    <a:pt x="9170" y="20075"/>
                    <a:pt x="9078" y="20249"/>
                  </a:cubicBezTo>
                  <a:cubicBezTo>
                    <a:pt x="8965" y="20444"/>
                    <a:pt x="8852" y="20640"/>
                    <a:pt x="8759" y="20845"/>
                  </a:cubicBezTo>
                  <a:cubicBezTo>
                    <a:pt x="8667" y="21050"/>
                    <a:pt x="8595" y="21256"/>
                    <a:pt x="8513" y="21471"/>
                  </a:cubicBezTo>
                  <a:cubicBezTo>
                    <a:pt x="8431" y="21697"/>
                    <a:pt x="8359" y="21933"/>
                    <a:pt x="8277" y="22159"/>
                  </a:cubicBezTo>
                  <a:cubicBezTo>
                    <a:pt x="8195" y="22385"/>
                    <a:pt x="8102" y="22601"/>
                    <a:pt x="8040" y="22827"/>
                  </a:cubicBezTo>
                  <a:cubicBezTo>
                    <a:pt x="7969" y="23073"/>
                    <a:pt x="7958" y="23330"/>
                    <a:pt x="7897" y="23576"/>
                  </a:cubicBezTo>
                  <a:cubicBezTo>
                    <a:pt x="7825" y="23823"/>
                    <a:pt x="7732" y="24048"/>
                    <a:pt x="7650" y="24285"/>
                  </a:cubicBezTo>
                  <a:cubicBezTo>
                    <a:pt x="7548" y="24634"/>
                    <a:pt x="7455" y="24983"/>
                    <a:pt x="7353" y="25332"/>
                  </a:cubicBezTo>
                  <a:cubicBezTo>
                    <a:pt x="7270" y="25578"/>
                    <a:pt x="7178" y="25815"/>
                    <a:pt x="7096" y="26051"/>
                  </a:cubicBezTo>
                  <a:cubicBezTo>
                    <a:pt x="7034" y="26225"/>
                    <a:pt x="7003" y="26400"/>
                    <a:pt x="6932" y="26564"/>
                  </a:cubicBezTo>
                  <a:cubicBezTo>
                    <a:pt x="6870" y="26728"/>
                    <a:pt x="6778" y="26872"/>
                    <a:pt x="6706" y="27036"/>
                  </a:cubicBezTo>
                  <a:cubicBezTo>
                    <a:pt x="6644" y="27191"/>
                    <a:pt x="6613" y="27345"/>
                    <a:pt x="6552" y="27499"/>
                  </a:cubicBezTo>
                  <a:cubicBezTo>
                    <a:pt x="6469" y="27694"/>
                    <a:pt x="6377" y="27878"/>
                    <a:pt x="6285" y="28074"/>
                  </a:cubicBezTo>
                  <a:cubicBezTo>
                    <a:pt x="6203" y="28238"/>
                    <a:pt x="6100" y="28402"/>
                    <a:pt x="6007" y="28577"/>
                  </a:cubicBezTo>
                  <a:cubicBezTo>
                    <a:pt x="5936" y="28690"/>
                    <a:pt x="5874" y="28813"/>
                    <a:pt x="5802" y="28936"/>
                  </a:cubicBezTo>
                  <a:cubicBezTo>
                    <a:pt x="5720" y="29090"/>
                    <a:pt x="5648" y="29244"/>
                    <a:pt x="5566" y="29398"/>
                  </a:cubicBezTo>
                  <a:cubicBezTo>
                    <a:pt x="5484" y="29542"/>
                    <a:pt x="5412" y="29706"/>
                    <a:pt x="5319" y="29840"/>
                  </a:cubicBezTo>
                  <a:cubicBezTo>
                    <a:pt x="5258" y="29922"/>
                    <a:pt x="5155" y="29973"/>
                    <a:pt x="5104" y="30066"/>
                  </a:cubicBezTo>
                  <a:cubicBezTo>
                    <a:pt x="5073" y="30127"/>
                    <a:pt x="5073" y="30199"/>
                    <a:pt x="5053" y="30261"/>
                  </a:cubicBezTo>
                  <a:cubicBezTo>
                    <a:pt x="5032" y="30322"/>
                    <a:pt x="5032" y="30394"/>
                    <a:pt x="5001" y="30445"/>
                  </a:cubicBezTo>
                  <a:cubicBezTo>
                    <a:pt x="4940" y="30558"/>
                    <a:pt x="4827" y="30641"/>
                    <a:pt x="4744" y="30743"/>
                  </a:cubicBezTo>
                  <a:cubicBezTo>
                    <a:pt x="4683" y="30815"/>
                    <a:pt x="4642" y="30897"/>
                    <a:pt x="4580" y="30969"/>
                  </a:cubicBezTo>
                  <a:cubicBezTo>
                    <a:pt x="4498" y="31072"/>
                    <a:pt x="4416" y="31175"/>
                    <a:pt x="4323" y="31257"/>
                  </a:cubicBezTo>
                  <a:cubicBezTo>
                    <a:pt x="4211" y="31349"/>
                    <a:pt x="4087" y="31411"/>
                    <a:pt x="3974" y="31493"/>
                  </a:cubicBezTo>
                  <a:cubicBezTo>
                    <a:pt x="3841" y="31595"/>
                    <a:pt x="3728" y="31708"/>
                    <a:pt x="3605" y="31801"/>
                  </a:cubicBezTo>
                  <a:cubicBezTo>
                    <a:pt x="3461" y="31904"/>
                    <a:pt x="3317" y="31986"/>
                    <a:pt x="3163" y="32068"/>
                  </a:cubicBezTo>
                  <a:cubicBezTo>
                    <a:pt x="3091" y="32109"/>
                    <a:pt x="3009" y="32129"/>
                    <a:pt x="2937" y="32171"/>
                  </a:cubicBezTo>
                  <a:cubicBezTo>
                    <a:pt x="2855" y="32201"/>
                    <a:pt x="2783" y="32242"/>
                    <a:pt x="2701" y="32283"/>
                  </a:cubicBezTo>
                  <a:cubicBezTo>
                    <a:pt x="2588" y="32335"/>
                    <a:pt x="2465" y="32376"/>
                    <a:pt x="2352" y="32437"/>
                  </a:cubicBezTo>
                  <a:cubicBezTo>
                    <a:pt x="2290" y="32468"/>
                    <a:pt x="2229" y="32509"/>
                    <a:pt x="2177" y="32550"/>
                  </a:cubicBezTo>
                  <a:cubicBezTo>
                    <a:pt x="2136" y="32571"/>
                    <a:pt x="2106" y="32591"/>
                    <a:pt x="2075" y="32622"/>
                  </a:cubicBezTo>
                  <a:cubicBezTo>
                    <a:pt x="2044" y="32663"/>
                    <a:pt x="2023" y="32715"/>
                    <a:pt x="1993" y="32766"/>
                  </a:cubicBezTo>
                  <a:cubicBezTo>
                    <a:pt x="1941" y="32858"/>
                    <a:pt x="1859" y="33023"/>
                    <a:pt x="1849" y="33043"/>
                  </a:cubicBezTo>
                  <a:cubicBezTo>
                    <a:pt x="1839" y="33074"/>
                    <a:pt x="1787" y="33167"/>
                    <a:pt x="1746" y="33228"/>
                  </a:cubicBezTo>
                  <a:cubicBezTo>
                    <a:pt x="1685" y="33310"/>
                    <a:pt x="1613" y="33372"/>
                    <a:pt x="1551" y="33454"/>
                  </a:cubicBezTo>
                  <a:cubicBezTo>
                    <a:pt x="1510" y="33505"/>
                    <a:pt x="1490" y="33557"/>
                    <a:pt x="1448" y="33608"/>
                  </a:cubicBezTo>
                  <a:cubicBezTo>
                    <a:pt x="1407" y="33670"/>
                    <a:pt x="1346" y="33721"/>
                    <a:pt x="1294" y="33772"/>
                  </a:cubicBezTo>
                  <a:cubicBezTo>
                    <a:pt x="1233" y="33813"/>
                    <a:pt x="1161" y="33844"/>
                    <a:pt x="1110" y="33885"/>
                  </a:cubicBezTo>
                  <a:cubicBezTo>
                    <a:pt x="1069" y="33916"/>
                    <a:pt x="1027" y="33937"/>
                    <a:pt x="997" y="33967"/>
                  </a:cubicBezTo>
                  <a:cubicBezTo>
                    <a:pt x="956" y="34008"/>
                    <a:pt x="935" y="34070"/>
                    <a:pt x="884" y="34111"/>
                  </a:cubicBezTo>
                  <a:cubicBezTo>
                    <a:pt x="802" y="34173"/>
                    <a:pt x="699" y="34193"/>
                    <a:pt x="606" y="34245"/>
                  </a:cubicBezTo>
                  <a:cubicBezTo>
                    <a:pt x="514" y="34286"/>
                    <a:pt x="432" y="34327"/>
                    <a:pt x="339" y="34368"/>
                  </a:cubicBezTo>
                  <a:cubicBezTo>
                    <a:pt x="278" y="34399"/>
                    <a:pt x="206" y="34429"/>
                    <a:pt x="144" y="34471"/>
                  </a:cubicBezTo>
                  <a:cubicBezTo>
                    <a:pt x="93" y="34501"/>
                    <a:pt x="21" y="34522"/>
                    <a:pt x="11" y="34583"/>
                  </a:cubicBezTo>
                  <a:cubicBezTo>
                    <a:pt x="1" y="34594"/>
                    <a:pt x="21" y="34625"/>
                    <a:pt x="31" y="34635"/>
                  </a:cubicBezTo>
                  <a:cubicBezTo>
                    <a:pt x="52" y="34676"/>
                    <a:pt x="83" y="34707"/>
                    <a:pt x="114" y="34748"/>
                  </a:cubicBezTo>
                  <a:cubicBezTo>
                    <a:pt x="165" y="34789"/>
                    <a:pt x="206" y="34840"/>
                    <a:pt x="268" y="34881"/>
                  </a:cubicBezTo>
                  <a:cubicBezTo>
                    <a:pt x="329" y="34922"/>
                    <a:pt x="411" y="34943"/>
                    <a:pt x="483" y="34963"/>
                  </a:cubicBezTo>
                  <a:cubicBezTo>
                    <a:pt x="586" y="34994"/>
                    <a:pt x="689" y="35025"/>
                    <a:pt x="791" y="35035"/>
                  </a:cubicBezTo>
                  <a:cubicBezTo>
                    <a:pt x="884" y="35046"/>
                    <a:pt x="976" y="35035"/>
                    <a:pt x="1069" y="35015"/>
                  </a:cubicBezTo>
                  <a:cubicBezTo>
                    <a:pt x="1161" y="34984"/>
                    <a:pt x="1243" y="34943"/>
                    <a:pt x="1335" y="34902"/>
                  </a:cubicBezTo>
                  <a:cubicBezTo>
                    <a:pt x="1407" y="34861"/>
                    <a:pt x="1490" y="34820"/>
                    <a:pt x="1561" y="34768"/>
                  </a:cubicBezTo>
                  <a:cubicBezTo>
                    <a:pt x="1654" y="34707"/>
                    <a:pt x="1746" y="34635"/>
                    <a:pt x="1839" y="34563"/>
                  </a:cubicBezTo>
                  <a:cubicBezTo>
                    <a:pt x="1911" y="34491"/>
                    <a:pt x="1982" y="34399"/>
                    <a:pt x="2054" y="34327"/>
                  </a:cubicBezTo>
                  <a:cubicBezTo>
                    <a:pt x="2106" y="34275"/>
                    <a:pt x="2157" y="34224"/>
                    <a:pt x="2219" y="34183"/>
                  </a:cubicBezTo>
                  <a:cubicBezTo>
                    <a:pt x="2260" y="34132"/>
                    <a:pt x="2311" y="34091"/>
                    <a:pt x="2362" y="34050"/>
                  </a:cubicBezTo>
                  <a:cubicBezTo>
                    <a:pt x="2414" y="34029"/>
                    <a:pt x="2444" y="33988"/>
                    <a:pt x="2496" y="33978"/>
                  </a:cubicBezTo>
                  <a:cubicBezTo>
                    <a:pt x="2537" y="33967"/>
                    <a:pt x="2578" y="33967"/>
                    <a:pt x="2619" y="33978"/>
                  </a:cubicBezTo>
                  <a:cubicBezTo>
                    <a:pt x="2650" y="33988"/>
                    <a:pt x="2691" y="34019"/>
                    <a:pt x="2711" y="34039"/>
                  </a:cubicBezTo>
                  <a:cubicBezTo>
                    <a:pt x="2742" y="34070"/>
                    <a:pt x="2752" y="34111"/>
                    <a:pt x="2783" y="34152"/>
                  </a:cubicBezTo>
                  <a:cubicBezTo>
                    <a:pt x="2804" y="34193"/>
                    <a:pt x="2835" y="34245"/>
                    <a:pt x="2855" y="34286"/>
                  </a:cubicBezTo>
                  <a:cubicBezTo>
                    <a:pt x="2886" y="34337"/>
                    <a:pt x="2948" y="34450"/>
                    <a:pt x="2948" y="3445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2605175" y="1186375"/>
              <a:ext cx="331675" cy="585800"/>
            </a:xfrm>
            <a:custGeom>
              <a:avLst/>
              <a:gdLst/>
              <a:ahLst/>
              <a:cxnLst/>
              <a:rect l="l" t="t" r="r" b="b"/>
              <a:pathLst>
                <a:path w="13267" h="23432" fill="none" extrusionOk="0">
                  <a:moveTo>
                    <a:pt x="1510" y="17302"/>
                  </a:moveTo>
                  <a:cubicBezTo>
                    <a:pt x="1510" y="17302"/>
                    <a:pt x="1510" y="17415"/>
                    <a:pt x="1510" y="17476"/>
                  </a:cubicBezTo>
                  <a:cubicBezTo>
                    <a:pt x="1499" y="17558"/>
                    <a:pt x="1489" y="17630"/>
                    <a:pt x="1479" y="17712"/>
                  </a:cubicBezTo>
                  <a:cubicBezTo>
                    <a:pt x="1479" y="17754"/>
                    <a:pt x="1469" y="17795"/>
                    <a:pt x="1458" y="17846"/>
                  </a:cubicBezTo>
                  <a:cubicBezTo>
                    <a:pt x="1438" y="17897"/>
                    <a:pt x="1407" y="17949"/>
                    <a:pt x="1386" y="18010"/>
                  </a:cubicBezTo>
                  <a:cubicBezTo>
                    <a:pt x="1376" y="18051"/>
                    <a:pt x="1366" y="18103"/>
                    <a:pt x="1356" y="18144"/>
                  </a:cubicBezTo>
                  <a:cubicBezTo>
                    <a:pt x="1345" y="18216"/>
                    <a:pt x="1345" y="18277"/>
                    <a:pt x="1345" y="18339"/>
                  </a:cubicBezTo>
                  <a:cubicBezTo>
                    <a:pt x="1335" y="18411"/>
                    <a:pt x="1325" y="18493"/>
                    <a:pt x="1304" y="18554"/>
                  </a:cubicBezTo>
                  <a:cubicBezTo>
                    <a:pt x="1284" y="18626"/>
                    <a:pt x="1243" y="18688"/>
                    <a:pt x="1212" y="18750"/>
                  </a:cubicBezTo>
                  <a:cubicBezTo>
                    <a:pt x="1181" y="18832"/>
                    <a:pt x="1181" y="18924"/>
                    <a:pt x="1150" y="19006"/>
                  </a:cubicBezTo>
                  <a:cubicBezTo>
                    <a:pt x="1119" y="19088"/>
                    <a:pt x="1078" y="19171"/>
                    <a:pt x="1048" y="19253"/>
                  </a:cubicBezTo>
                  <a:cubicBezTo>
                    <a:pt x="1027" y="19314"/>
                    <a:pt x="1006" y="19376"/>
                    <a:pt x="976" y="19437"/>
                  </a:cubicBezTo>
                  <a:cubicBezTo>
                    <a:pt x="924" y="19540"/>
                    <a:pt x="873" y="19633"/>
                    <a:pt x="822" y="19735"/>
                  </a:cubicBezTo>
                  <a:cubicBezTo>
                    <a:pt x="770" y="19807"/>
                    <a:pt x="719" y="19879"/>
                    <a:pt x="688" y="19961"/>
                  </a:cubicBezTo>
                  <a:cubicBezTo>
                    <a:pt x="637" y="20043"/>
                    <a:pt x="606" y="20136"/>
                    <a:pt x="575" y="20228"/>
                  </a:cubicBezTo>
                  <a:cubicBezTo>
                    <a:pt x="534" y="20310"/>
                    <a:pt x="503" y="20403"/>
                    <a:pt x="473" y="20495"/>
                  </a:cubicBezTo>
                  <a:cubicBezTo>
                    <a:pt x="452" y="20546"/>
                    <a:pt x="442" y="20598"/>
                    <a:pt x="421" y="20649"/>
                  </a:cubicBezTo>
                  <a:cubicBezTo>
                    <a:pt x="390" y="20721"/>
                    <a:pt x="360" y="20793"/>
                    <a:pt x="339" y="20865"/>
                  </a:cubicBezTo>
                  <a:cubicBezTo>
                    <a:pt x="308" y="20967"/>
                    <a:pt x="277" y="21060"/>
                    <a:pt x="257" y="21163"/>
                  </a:cubicBezTo>
                  <a:cubicBezTo>
                    <a:pt x="236" y="21224"/>
                    <a:pt x="216" y="21296"/>
                    <a:pt x="195" y="21358"/>
                  </a:cubicBezTo>
                  <a:cubicBezTo>
                    <a:pt x="175" y="21460"/>
                    <a:pt x="134" y="21563"/>
                    <a:pt x="103" y="21666"/>
                  </a:cubicBezTo>
                  <a:cubicBezTo>
                    <a:pt x="82" y="21738"/>
                    <a:pt x="62" y="21820"/>
                    <a:pt x="52" y="21892"/>
                  </a:cubicBezTo>
                  <a:cubicBezTo>
                    <a:pt x="31" y="21953"/>
                    <a:pt x="10" y="22015"/>
                    <a:pt x="0" y="22087"/>
                  </a:cubicBezTo>
                  <a:cubicBezTo>
                    <a:pt x="0" y="22148"/>
                    <a:pt x="0" y="22210"/>
                    <a:pt x="10" y="22261"/>
                  </a:cubicBezTo>
                  <a:cubicBezTo>
                    <a:pt x="21" y="22343"/>
                    <a:pt x="31" y="22436"/>
                    <a:pt x="62" y="22508"/>
                  </a:cubicBezTo>
                  <a:cubicBezTo>
                    <a:pt x="82" y="22528"/>
                    <a:pt x="113" y="22549"/>
                    <a:pt x="134" y="22569"/>
                  </a:cubicBezTo>
                  <a:cubicBezTo>
                    <a:pt x="154" y="22590"/>
                    <a:pt x="175" y="22610"/>
                    <a:pt x="195" y="22621"/>
                  </a:cubicBezTo>
                  <a:cubicBezTo>
                    <a:pt x="226" y="22641"/>
                    <a:pt x="267" y="22662"/>
                    <a:pt x="298" y="22672"/>
                  </a:cubicBezTo>
                  <a:cubicBezTo>
                    <a:pt x="329" y="22672"/>
                    <a:pt x="370" y="22672"/>
                    <a:pt x="401" y="22662"/>
                  </a:cubicBezTo>
                  <a:cubicBezTo>
                    <a:pt x="431" y="22641"/>
                    <a:pt x="452" y="22610"/>
                    <a:pt x="483" y="22590"/>
                  </a:cubicBezTo>
                  <a:cubicBezTo>
                    <a:pt x="514" y="22549"/>
                    <a:pt x="555" y="22497"/>
                    <a:pt x="585" y="22446"/>
                  </a:cubicBezTo>
                  <a:cubicBezTo>
                    <a:pt x="627" y="22395"/>
                    <a:pt x="668" y="22333"/>
                    <a:pt x="698" y="22271"/>
                  </a:cubicBezTo>
                  <a:cubicBezTo>
                    <a:pt x="729" y="22200"/>
                    <a:pt x="740" y="22128"/>
                    <a:pt x="770" y="22056"/>
                  </a:cubicBezTo>
                  <a:cubicBezTo>
                    <a:pt x="791" y="21994"/>
                    <a:pt x="822" y="21943"/>
                    <a:pt x="842" y="21881"/>
                  </a:cubicBezTo>
                  <a:cubicBezTo>
                    <a:pt x="863" y="21799"/>
                    <a:pt x="863" y="21707"/>
                    <a:pt x="894" y="21635"/>
                  </a:cubicBezTo>
                  <a:cubicBezTo>
                    <a:pt x="904" y="21594"/>
                    <a:pt x="945" y="21553"/>
                    <a:pt x="965" y="21512"/>
                  </a:cubicBezTo>
                  <a:cubicBezTo>
                    <a:pt x="1017" y="21429"/>
                    <a:pt x="1037" y="21347"/>
                    <a:pt x="1078" y="21265"/>
                  </a:cubicBezTo>
                  <a:cubicBezTo>
                    <a:pt x="1109" y="21193"/>
                    <a:pt x="1160" y="21132"/>
                    <a:pt x="1191" y="21070"/>
                  </a:cubicBezTo>
                  <a:cubicBezTo>
                    <a:pt x="1232" y="20998"/>
                    <a:pt x="1263" y="20926"/>
                    <a:pt x="1304" y="20854"/>
                  </a:cubicBezTo>
                  <a:cubicBezTo>
                    <a:pt x="1335" y="20793"/>
                    <a:pt x="1386" y="20742"/>
                    <a:pt x="1417" y="20680"/>
                  </a:cubicBezTo>
                  <a:cubicBezTo>
                    <a:pt x="1438" y="20639"/>
                    <a:pt x="1448" y="20588"/>
                    <a:pt x="1458" y="20546"/>
                  </a:cubicBezTo>
                  <a:cubicBezTo>
                    <a:pt x="1479" y="20505"/>
                    <a:pt x="1489" y="20464"/>
                    <a:pt x="1499" y="20423"/>
                  </a:cubicBezTo>
                  <a:cubicBezTo>
                    <a:pt x="1530" y="20351"/>
                    <a:pt x="1551" y="20290"/>
                    <a:pt x="1592" y="20228"/>
                  </a:cubicBezTo>
                  <a:cubicBezTo>
                    <a:pt x="1612" y="20167"/>
                    <a:pt x="1653" y="20115"/>
                    <a:pt x="1684" y="20064"/>
                  </a:cubicBezTo>
                  <a:cubicBezTo>
                    <a:pt x="1715" y="20013"/>
                    <a:pt x="1725" y="19971"/>
                    <a:pt x="1756" y="19920"/>
                  </a:cubicBezTo>
                  <a:cubicBezTo>
                    <a:pt x="1777" y="19879"/>
                    <a:pt x="1797" y="19828"/>
                    <a:pt x="1828" y="19787"/>
                  </a:cubicBezTo>
                  <a:cubicBezTo>
                    <a:pt x="1848" y="19756"/>
                    <a:pt x="1859" y="19725"/>
                    <a:pt x="1890" y="19704"/>
                  </a:cubicBezTo>
                  <a:cubicBezTo>
                    <a:pt x="1920" y="19684"/>
                    <a:pt x="1941" y="19684"/>
                    <a:pt x="1972" y="19684"/>
                  </a:cubicBezTo>
                  <a:cubicBezTo>
                    <a:pt x="2002" y="19684"/>
                    <a:pt x="2033" y="19674"/>
                    <a:pt x="2054" y="19684"/>
                  </a:cubicBezTo>
                  <a:cubicBezTo>
                    <a:pt x="2064" y="19694"/>
                    <a:pt x="2074" y="19715"/>
                    <a:pt x="2085" y="19725"/>
                  </a:cubicBezTo>
                  <a:cubicBezTo>
                    <a:pt x="2105" y="19756"/>
                    <a:pt x="2115" y="19797"/>
                    <a:pt x="2115" y="19828"/>
                  </a:cubicBezTo>
                  <a:cubicBezTo>
                    <a:pt x="2105" y="19869"/>
                    <a:pt x="2054" y="19889"/>
                    <a:pt x="2033" y="19930"/>
                  </a:cubicBezTo>
                  <a:cubicBezTo>
                    <a:pt x="2002" y="19961"/>
                    <a:pt x="1982" y="20002"/>
                    <a:pt x="1961" y="20043"/>
                  </a:cubicBezTo>
                  <a:cubicBezTo>
                    <a:pt x="1931" y="20095"/>
                    <a:pt x="1900" y="20146"/>
                    <a:pt x="1879" y="20197"/>
                  </a:cubicBezTo>
                  <a:cubicBezTo>
                    <a:pt x="1859" y="20259"/>
                    <a:pt x="1838" y="20321"/>
                    <a:pt x="1818" y="20372"/>
                  </a:cubicBezTo>
                  <a:cubicBezTo>
                    <a:pt x="1797" y="20433"/>
                    <a:pt x="1756" y="20495"/>
                    <a:pt x="1725" y="20567"/>
                  </a:cubicBezTo>
                  <a:cubicBezTo>
                    <a:pt x="1694" y="20629"/>
                    <a:pt x="1674" y="20690"/>
                    <a:pt x="1643" y="20762"/>
                  </a:cubicBezTo>
                  <a:cubicBezTo>
                    <a:pt x="1623" y="20824"/>
                    <a:pt x="1602" y="20885"/>
                    <a:pt x="1581" y="20947"/>
                  </a:cubicBezTo>
                  <a:cubicBezTo>
                    <a:pt x="1551" y="21009"/>
                    <a:pt x="1520" y="21080"/>
                    <a:pt x="1489" y="21152"/>
                  </a:cubicBezTo>
                  <a:cubicBezTo>
                    <a:pt x="1469" y="21214"/>
                    <a:pt x="1469" y="21286"/>
                    <a:pt x="1448" y="21347"/>
                  </a:cubicBezTo>
                  <a:cubicBezTo>
                    <a:pt x="1427" y="21419"/>
                    <a:pt x="1397" y="21491"/>
                    <a:pt x="1366" y="21563"/>
                  </a:cubicBezTo>
                  <a:cubicBezTo>
                    <a:pt x="1335" y="21645"/>
                    <a:pt x="1304" y="21738"/>
                    <a:pt x="1284" y="21820"/>
                  </a:cubicBezTo>
                  <a:cubicBezTo>
                    <a:pt x="1263" y="21881"/>
                    <a:pt x="1243" y="21943"/>
                    <a:pt x="1232" y="22005"/>
                  </a:cubicBezTo>
                  <a:cubicBezTo>
                    <a:pt x="1212" y="22076"/>
                    <a:pt x="1181" y="22148"/>
                    <a:pt x="1160" y="22210"/>
                  </a:cubicBezTo>
                  <a:cubicBezTo>
                    <a:pt x="1140" y="22282"/>
                    <a:pt x="1109" y="22354"/>
                    <a:pt x="1089" y="22425"/>
                  </a:cubicBezTo>
                  <a:cubicBezTo>
                    <a:pt x="1068" y="22508"/>
                    <a:pt x="1048" y="22580"/>
                    <a:pt x="1037" y="22662"/>
                  </a:cubicBezTo>
                  <a:cubicBezTo>
                    <a:pt x="1027" y="22744"/>
                    <a:pt x="1006" y="22816"/>
                    <a:pt x="1006" y="22898"/>
                  </a:cubicBezTo>
                  <a:cubicBezTo>
                    <a:pt x="996" y="22970"/>
                    <a:pt x="986" y="23042"/>
                    <a:pt x="996" y="23113"/>
                  </a:cubicBezTo>
                  <a:cubicBezTo>
                    <a:pt x="1006" y="23165"/>
                    <a:pt x="1017" y="23216"/>
                    <a:pt x="1048" y="23257"/>
                  </a:cubicBezTo>
                  <a:cubicBezTo>
                    <a:pt x="1078" y="23309"/>
                    <a:pt x="1119" y="23339"/>
                    <a:pt x="1160" y="23370"/>
                  </a:cubicBezTo>
                  <a:cubicBezTo>
                    <a:pt x="1212" y="23401"/>
                    <a:pt x="1263" y="23421"/>
                    <a:pt x="1315" y="23432"/>
                  </a:cubicBezTo>
                  <a:cubicBezTo>
                    <a:pt x="1356" y="23432"/>
                    <a:pt x="1397" y="23432"/>
                    <a:pt x="1438" y="23421"/>
                  </a:cubicBezTo>
                  <a:cubicBezTo>
                    <a:pt x="1469" y="23411"/>
                    <a:pt x="1499" y="23380"/>
                    <a:pt x="1520" y="23350"/>
                  </a:cubicBezTo>
                  <a:cubicBezTo>
                    <a:pt x="1561" y="23319"/>
                    <a:pt x="1602" y="23267"/>
                    <a:pt x="1623" y="23226"/>
                  </a:cubicBezTo>
                  <a:cubicBezTo>
                    <a:pt x="1653" y="23175"/>
                    <a:pt x="1653" y="23124"/>
                    <a:pt x="1674" y="23072"/>
                  </a:cubicBezTo>
                  <a:cubicBezTo>
                    <a:pt x="1705" y="22980"/>
                    <a:pt x="1746" y="22888"/>
                    <a:pt x="1777" y="22805"/>
                  </a:cubicBezTo>
                  <a:cubicBezTo>
                    <a:pt x="1807" y="22734"/>
                    <a:pt x="1838" y="22662"/>
                    <a:pt x="1848" y="22580"/>
                  </a:cubicBezTo>
                  <a:cubicBezTo>
                    <a:pt x="1859" y="22538"/>
                    <a:pt x="1848" y="22487"/>
                    <a:pt x="1869" y="22436"/>
                  </a:cubicBezTo>
                  <a:cubicBezTo>
                    <a:pt x="1890" y="22364"/>
                    <a:pt x="1931" y="22302"/>
                    <a:pt x="1961" y="22241"/>
                  </a:cubicBezTo>
                  <a:cubicBezTo>
                    <a:pt x="1992" y="22169"/>
                    <a:pt x="2023" y="22097"/>
                    <a:pt x="2054" y="22015"/>
                  </a:cubicBezTo>
                  <a:cubicBezTo>
                    <a:pt x="2085" y="21953"/>
                    <a:pt x="2126" y="21892"/>
                    <a:pt x="2156" y="21830"/>
                  </a:cubicBezTo>
                  <a:cubicBezTo>
                    <a:pt x="2198" y="21738"/>
                    <a:pt x="2239" y="21635"/>
                    <a:pt x="2290" y="21542"/>
                  </a:cubicBezTo>
                  <a:cubicBezTo>
                    <a:pt x="2331" y="21460"/>
                    <a:pt x="2382" y="21388"/>
                    <a:pt x="2434" y="21306"/>
                  </a:cubicBezTo>
                  <a:cubicBezTo>
                    <a:pt x="2454" y="21255"/>
                    <a:pt x="2495" y="21214"/>
                    <a:pt x="2506" y="21152"/>
                  </a:cubicBezTo>
                  <a:cubicBezTo>
                    <a:pt x="2526" y="21101"/>
                    <a:pt x="2516" y="21039"/>
                    <a:pt x="2536" y="20988"/>
                  </a:cubicBezTo>
                  <a:cubicBezTo>
                    <a:pt x="2557" y="20926"/>
                    <a:pt x="2598" y="20885"/>
                    <a:pt x="2629" y="20834"/>
                  </a:cubicBezTo>
                  <a:cubicBezTo>
                    <a:pt x="2649" y="20793"/>
                    <a:pt x="2660" y="20752"/>
                    <a:pt x="2680" y="20721"/>
                  </a:cubicBezTo>
                  <a:cubicBezTo>
                    <a:pt x="2711" y="20659"/>
                    <a:pt x="2752" y="20598"/>
                    <a:pt x="2773" y="20536"/>
                  </a:cubicBezTo>
                  <a:cubicBezTo>
                    <a:pt x="2793" y="20485"/>
                    <a:pt x="2803" y="20423"/>
                    <a:pt x="2824" y="20372"/>
                  </a:cubicBezTo>
                  <a:cubicBezTo>
                    <a:pt x="2844" y="20310"/>
                    <a:pt x="2896" y="20269"/>
                    <a:pt x="2927" y="20208"/>
                  </a:cubicBezTo>
                  <a:cubicBezTo>
                    <a:pt x="2947" y="20177"/>
                    <a:pt x="2957" y="20136"/>
                    <a:pt x="2978" y="20105"/>
                  </a:cubicBezTo>
                  <a:cubicBezTo>
                    <a:pt x="2998" y="20064"/>
                    <a:pt x="3009" y="20023"/>
                    <a:pt x="3040" y="20002"/>
                  </a:cubicBezTo>
                  <a:cubicBezTo>
                    <a:pt x="3050" y="20002"/>
                    <a:pt x="3070" y="20002"/>
                    <a:pt x="3081" y="20002"/>
                  </a:cubicBezTo>
                  <a:cubicBezTo>
                    <a:pt x="3101" y="20013"/>
                    <a:pt x="3122" y="20043"/>
                    <a:pt x="3132" y="20064"/>
                  </a:cubicBezTo>
                  <a:cubicBezTo>
                    <a:pt x="3142" y="20084"/>
                    <a:pt x="3142" y="20105"/>
                    <a:pt x="3142" y="20125"/>
                  </a:cubicBezTo>
                  <a:cubicBezTo>
                    <a:pt x="3142" y="20167"/>
                    <a:pt x="3122" y="20208"/>
                    <a:pt x="3111" y="20249"/>
                  </a:cubicBezTo>
                  <a:cubicBezTo>
                    <a:pt x="3101" y="20300"/>
                    <a:pt x="3070" y="20351"/>
                    <a:pt x="3050" y="20403"/>
                  </a:cubicBezTo>
                  <a:cubicBezTo>
                    <a:pt x="3040" y="20454"/>
                    <a:pt x="3019" y="20495"/>
                    <a:pt x="2998" y="20546"/>
                  </a:cubicBezTo>
                  <a:cubicBezTo>
                    <a:pt x="2988" y="20598"/>
                    <a:pt x="2988" y="20659"/>
                    <a:pt x="2978" y="20711"/>
                  </a:cubicBezTo>
                  <a:cubicBezTo>
                    <a:pt x="2957" y="20772"/>
                    <a:pt x="2947" y="20834"/>
                    <a:pt x="2927" y="20885"/>
                  </a:cubicBezTo>
                  <a:cubicBezTo>
                    <a:pt x="2916" y="20947"/>
                    <a:pt x="2896" y="20998"/>
                    <a:pt x="2875" y="21050"/>
                  </a:cubicBezTo>
                  <a:cubicBezTo>
                    <a:pt x="2855" y="21091"/>
                    <a:pt x="2844" y="21142"/>
                    <a:pt x="2824" y="21183"/>
                  </a:cubicBezTo>
                  <a:cubicBezTo>
                    <a:pt x="2793" y="21245"/>
                    <a:pt x="2762" y="21296"/>
                    <a:pt x="2731" y="21358"/>
                  </a:cubicBezTo>
                  <a:cubicBezTo>
                    <a:pt x="2711" y="21429"/>
                    <a:pt x="2690" y="21491"/>
                    <a:pt x="2670" y="21553"/>
                  </a:cubicBezTo>
                  <a:cubicBezTo>
                    <a:pt x="2639" y="21635"/>
                    <a:pt x="2588" y="21717"/>
                    <a:pt x="2557" y="21789"/>
                  </a:cubicBezTo>
                  <a:cubicBezTo>
                    <a:pt x="2526" y="21850"/>
                    <a:pt x="2506" y="21902"/>
                    <a:pt x="2485" y="21963"/>
                  </a:cubicBezTo>
                  <a:cubicBezTo>
                    <a:pt x="2454" y="22025"/>
                    <a:pt x="2413" y="22087"/>
                    <a:pt x="2372" y="22148"/>
                  </a:cubicBezTo>
                  <a:cubicBezTo>
                    <a:pt x="2341" y="22220"/>
                    <a:pt x="2300" y="22292"/>
                    <a:pt x="2269" y="22354"/>
                  </a:cubicBezTo>
                  <a:cubicBezTo>
                    <a:pt x="2249" y="22415"/>
                    <a:pt x="2228" y="22467"/>
                    <a:pt x="2208" y="22518"/>
                  </a:cubicBezTo>
                  <a:cubicBezTo>
                    <a:pt x="2187" y="22569"/>
                    <a:pt x="2167" y="22610"/>
                    <a:pt x="2156" y="22662"/>
                  </a:cubicBezTo>
                  <a:cubicBezTo>
                    <a:pt x="2156" y="22692"/>
                    <a:pt x="2146" y="22734"/>
                    <a:pt x="2146" y="22764"/>
                  </a:cubicBezTo>
                  <a:cubicBezTo>
                    <a:pt x="2156" y="22795"/>
                    <a:pt x="2146" y="22836"/>
                    <a:pt x="2167" y="22867"/>
                  </a:cubicBezTo>
                  <a:cubicBezTo>
                    <a:pt x="2177" y="22888"/>
                    <a:pt x="2208" y="22908"/>
                    <a:pt x="2228" y="22939"/>
                  </a:cubicBezTo>
                  <a:cubicBezTo>
                    <a:pt x="2249" y="22959"/>
                    <a:pt x="2259" y="23001"/>
                    <a:pt x="2290" y="23011"/>
                  </a:cubicBezTo>
                  <a:cubicBezTo>
                    <a:pt x="2321" y="23031"/>
                    <a:pt x="2372" y="23031"/>
                    <a:pt x="2413" y="23031"/>
                  </a:cubicBezTo>
                  <a:cubicBezTo>
                    <a:pt x="2454" y="23031"/>
                    <a:pt x="2506" y="23042"/>
                    <a:pt x="2547" y="23031"/>
                  </a:cubicBezTo>
                  <a:cubicBezTo>
                    <a:pt x="2577" y="23021"/>
                    <a:pt x="2598" y="23001"/>
                    <a:pt x="2619" y="22980"/>
                  </a:cubicBezTo>
                  <a:cubicBezTo>
                    <a:pt x="2660" y="22939"/>
                    <a:pt x="2690" y="22898"/>
                    <a:pt x="2731" y="22846"/>
                  </a:cubicBezTo>
                  <a:cubicBezTo>
                    <a:pt x="2762" y="22816"/>
                    <a:pt x="2803" y="22785"/>
                    <a:pt x="2824" y="22744"/>
                  </a:cubicBezTo>
                  <a:cubicBezTo>
                    <a:pt x="2855" y="22703"/>
                    <a:pt x="2855" y="22662"/>
                    <a:pt x="2875" y="22621"/>
                  </a:cubicBezTo>
                  <a:cubicBezTo>
                    <a:pt x="2906" y="22559"/>
                    <a:pt x="2947" y="22508"/>
                    <a:pt x="2978" y="22446"/>
                  </a:cubicBezTo>
                  <a:cubicBezTo>
                    <a:pt x="3019" y="22374"/>
                    <a:pt x="3060" y="22292"/>
                    <a:pt x="3101" y="22210"/>
                  </a:cubicBezTo>
                  <a:cubicBezTo>
                    <a:pt x="3132" y="22128"/>
                    <a:pt x="3163" y="22056"/>
                    <a:pt x="3204" y="21984"/>
                  </a:cubicBezTo>
                  <a:cubicBezTo>
                    <a:pt x="3235" y="21902"/>
                    <a:pt x="3286" y="21820"/>
                    <a:pt x="3327" y="21738"/>
                  </a:cubicBezTo>
                  <a:cubicBezTo>
                    <a:pt x="3378" y="21655"/>
                    <a:pt x="3430" y="21573"/>
                    <a:pt x="3481" y="21491"/>
                  </a:cubicBezTo>
                  <a:cubicBezTo>
                    <a:pt x="3522" y="21419"/>
                    <a:pt x="3543" y="21337"/>
                    <a:pt x="3584" y="21265"/>
                  </a:cubicBezTo>
                  <a:cubicBezTo>
                    <a:pt x="3615" y="21193"/>
                    <a:pt x="3666" y="21132"/>
                    <a:pt x="3697" y="21060"/>
                  </a:cubicBezTo>
                  <a:cubicBezTo>
                    <a:pt x="3727" y="20988"/>
                    <a:pt x="3727" y="20916"/>
                    <a:pt x="3748" y="20854"/>
                  </a:cubicBezTo>
                  <a:cubicBezTo>
                    <a:pt x="3779" y="20752"/>
                    <a:pt x="3820" y="20659"/>
                    <a:pt x="3861" y="20557"/>
                  </a:cubicBezTo>
                  <a:cubicBezTo>
                    <a:pt x="3892" y="20454"/>
                    <a:pt x="3933" y="20341"/>
                    <a:pt x="3953" y="20228"/>
                  </a:cubicBezTo>
                  <a:cubicBezTo>
                    <a:pt x="3964" y="20187"/>
                    <a:pt x="3964" y="20136"/>
                    <a:pt x="3974" y="20095"/>
                  </a:cubicBezTo>
                  <a:cubicBezTo>
                    <a:pt x="3994" y="20033"/>
                    <a:pt x="3994" y="19961"/>
                    <a:pt x="4025" y="19910"/>
                  </a:cubicBezTo>
                  <a:cubicBezTo>
                    <a:pt x="4056" y="19879"/>
                    <a:pt x="4097" y="19869"/>
                    <a:pt x="4128" y="19858"/>
                  </a:cubicBezTo>
                  <a:cubicBezTo>
                    <a:pt x="4159" y="19838"/>
                    <a:pt x="4190" y="19828"/>
                    <a:pt x="4220" y="19817"/>
                  </a:cubicBezTo>
                  <a:cubicBezTo>
                    <a:pt x="4241" y="19817"/>
                    <a:pt x="4272" y="19797"/>
                    <a:pt x="4292" y="19817"/>
                  </a:cubicBezTo>
                  <a:cubicBezTo>
                    <a:pt x="4323" y="19838"/>
                    <a:pt x="4292" y="19879"/>
                    <a:pt x="4292" y="19910"/>
                  </a:cubicBezTo>
                  <a:cubicBezTo>
                    <a:pt x="4302" y="19961"/>
                    <a:pt x="4313" y="20002"/>
                    <a:pt x="4313" y="20043"/>
                  </a:cubicBezTo>
                  <a:cubicBezTo>
                    <a:pt x="4313" y="20105"/>
                    <a:pt x="4302" y="20167"/>
                    <a:pt x="4302" y="20218"/>
                  </a:cubicBezTo>
                  <a:cubicBezTo>
                    <a:pt x="4302" y="20279"/>
                    <a:pt x="4292" y="20351"/>
                    <a:pt x="4292" y="20413"/>
                  </a:cubicBezTo>
                  <a:cubicBezTo>
                    <a:pt x="4302" y="20495"/>
                    <a:pt x="4313" y="20588"/>
                    <a:pt x="4313" y="20670"/>
                  </a:cubicBezTo>
                  <a:cubicBezTo>
                    <a:pt x="4313" y="20752"/>
                    <a:pt x="4302" y="20834"/>
                    <a:pt x="4302" y="20916"/>
                  </a:cubicBezTo>
                  <a:cubicBezTo>
                    <a:pt x="4302" y="20978"/>
                    <a:pt x="4323" y="21029"/>
                    <a:pt x="4313" y="21091"/>
                  </a:cubicBezTo>
                  <a:cubicBezTo>
                    <a:pt x="4302" y="21173"/>
                    <a:pt x="4251" y="21245"/>
                    <a:pt x="4231" y="21327"/>
                  </a:cubicBezTo>
                  <a:cubicBezTo>
                    <a:pt x="4210" y="21419"/>
                    <a:pt x="4190" y="21501"/>
                    <a:pt x="4179" y="21594"/>
                  </a:cubicBezTo>
                  <a:cubicBezTo>
                    <a:pt x="4159" y="21676"/>
                    <a:pt x="4138" y="21748"/>
                    <a:pt x="4138" y="21830"/>
                  </a:cubicBezTo>
                  <a:cubicBezTo>
                    <a:pt x="4128" y="21902"/>
                    <a:pt x="4128" y="21974"/>
                    <a:pt x="4138" y="22035"/>
                  </a:cubicBezTo>
                  <a:cubicBezTo>
                    <a:pt x="4159" y="22087"/>
                    <a:pt x="4179" y="22138"/>
                    <a:pt x="4220" y="22169"/>
                  </a:cubicBezTo>
                  <a:cubicBezTo>
                    <a:pt x="4241" y="22210"/>
                    <a:pt x="4282" y="22241"/>
                    <a:pt x="4323" y="22251"/>
                  </a:cubicBezTo>
                  <a:cubicBezTo>
                    <a:pt x="4354" y="22261"/>
                    <a:pt x="4395" y="22261"/>
                    <a:pt x="4426" y="22261"/>
                  </a:cubicBezTo>
                  <a:cubicBezTo>
                    <a:pt x="4467" y="22261"/>
                    <a:pt x="4498" y="22271"/>
                    <a:pt x="4528" y="22261"/>
                  </a:cubicBezTo>
                  <a:cubicBezTo>
                    <a:pt x="4569" y="22251"/>
                    <a:pt x="4611" y="22210"/>
                    <a:pt x="4631" y="22169"/>
                  </a:cubicBezTo>
                  <a:cubicBezTo>
                    <a:pt x="4652" y="22128"/>
                    <a:pt x="4641" y="22056"/>
                    <a:pt x="4662" y="22005"/>
                  </a:cubicBezTo>
                  <a:cubicBezTo>
                    <a:pt x="4682" y="21943"/>
                    <a:pt x="4703" y="21881"/>
                    <a:pt x="4723" y="21809"/>
                  </a:cubicBezTo>
                  <a:cubicBezTo>
                    <a:pt x="4754" y="21727"/>
                    <a:pt x="4785" y="21635"/>
                    <a:pt x="4816" y="21542"/>
                  </a:cubicBezTo>
                  <a:cubicBezTo>
                    <a:pt x="4836" y="21471"/>
                    <a:pt x="4847" y="21388"/>
                    <a:pt x="4857" y="21317"/>
                  </a:cubicBezTo>
                  <a:cubicBezTo>
                    <a:pt x="4867" y="21234"/>
                    <a:pt x="4867" y="21142"/>
                    <a:pt x="4877" y="21060"/>
                  </a:cubicBezTo>
                  <a:cubicBezTo>
                    <a:pt x="4877" y="20967"/>
                    <a:pt x="4888" y="20875"/>
                    <a:pt x="4908" y="20793"/>
                  </a:cubicBezTo>
                  <a:cubicBezTo>
                    <a:pt x="4939" y="20690"/>
                    <a:pt x="5001" y="20598"/>
                    <a:pt x="5021" y="20495"/>
                  </a:cubicBezTo>
                  <a:cubicBezTo>
                    <a:pt x="5042" y="20403"/>
                    <a:pt x="5032" y="20300"/>
                    <a:pt x="5042" y="20208"/>
                  </a:cubicBezTo>
                  <a:cubicBezTo>
                    <a:pt x="5052" y="20105"/>
                    <a:pt x="5062" y="20013"/>
                    <a:pt x="5073" y="19910"/>
                  </a:cubicBezTo>
                  <a:cubicBezTo>
                    <a:pt x="5083" y="19828"/>
                    <a:pt x="5093" y="19735"/>
                    <a:pt x="5114" y="19643"/>
                  </a:cubicBezTo>
                  <a:cubicBezTo>
                    <a:pt x="5134" y="19540"/>
                    <a:pt x="5165" y="19437"/>
                    <a:pt x="5196" y="19345"/>
                  </a:cubicBezTo>
                  <a:cubicBezTo>
                    <a:pt x="5227" y="19242"/>
                    <a:pt x="5268" y="19150"/>
                    <a:pt x="5298" y="19047"/>
                  </a:cubicBezTo>
                  <a:cubicBezTo>
                    <a:pt x="5329" y="18965"/>
                    <a:pt x="5360" y="18873"/>
                    <a:pt x="5381" y="18780"/>
                  </a:cubicBezTo>
                  <a:cubicBezTo>
                    <a:pt x="5422" y="18647"/>
                    <a:pt x="5453" y="18513"/>
                    <a:pt x="5483" y="18380"/>
                  </a:cubicBezTo>
                  <a:cubicBezTo>
                    <a:pt x="5514" y="18257"/>
                    <a:pt x="5545" y="18133"/>
                    <a:pt x="5576" y="18010"/>
                  </a:cubicBezTo>
                  <a:cubicBezTo>
                    <a:pt x="5607" y="17897"/>
                    <a:pt x="5637" y="17774"/>
                    <a:pt x="5668" y="17661"/>
                  </a:cubicBezTo>
                  <a:cubicBezTo>
                    <a:pt x="5699" y="17528"/>
                    <a:pt x="5740" y="17404"/>
                    <a:pt x="5771" y="17271"/>
                  </a:cubicBezTo>
                  <a:cubicBezTo>
                    <a:pt x="5791" y="17158"/>
                    <a:pt x="5802" y="17045"/>
                    <a:pt x="5812" y="16942"/>
                  </a:cubicBezTo>
                  <a:cubicBezTo>
                    <a:pt x="5822" y="16799"/>
                    <a:pt x="5812" y="16665"/>
                    <a:pt x="5812" y="16532"/>
                  </a:cubicBezTo>
                  <a:cubicBezTo>
                    <a:pt x="5812" y="16419"/>
                    <a:pt x="5802" y="16316"/>
                    <a:pt x="5812" y="16213"/>
                  </a:cubicBezTo>
                  <a:cubicBezTo>
                    <a:pt x="5812" y="16152"/>
                    <a:pt x="5822" y="16090"/>
                    <a:pt x="5843" y="16039"/>
                  </a:cubicBezTo>
                  <a:cubicBezTo>
                    <a:pt x="5853" y="16008"/>
                    <a:pt x="5894" y="15987"/>
                    <a:pt x="5904" y="15967"/>
                  </a:cubicBezTo>
                  <a:cubicBezTo>
                    <a:pt x="5945" y="15905"/>
                    <a:pt x="5956" y="15844"/>
                    <a:pt x="5986" y="15782"/>
                  </a:cubicBezTo>
                  <a:cubicBezTo>
                    <a:pt x="6028" y="15679"/>
                    <a:pt x="6089" y="15577"/>
                    <a:pt x="6140" y="15474"/>
                  </a:cubicBezTo>
                  <a:cubicBezTo>
                    <a:pt x="6192" y="15382"/>
                    <a:pt x="6223" y="15279"/>
                    <a:pt x="6274" y="15197"/>
                  </a:cubicBezTo>
                  <a:cubicBezTo>
                    <a:pt x="6336" y="15084"/>
                    <a:pt x="6407" y="14971"/>
                    <a:pt x="6469" y="14858"/>
                  </a:cubicBezTo>
                  <a:cubicBezTo>
                    <a:pt x="6541" y="14724"/>
                    <a:pt x="6613" y="14591"/>
                    <a:pt x="6685" y="14458"/>
                  </a:cubicBezTo>
                  <a:cubicBezTo>
                    <a:pt x="6767" y="14293"/>
                    <a:pt x="6859" y="14129"/>
                    <a:pt x="6962" y="13954"/>
                  </a:cubicBezTo>
                  <a:cubicBezTo>
                    <a:pt x="7136" y="13646"/>
                    <a:pt x="7321" y="13349"/>
                    <a:pt x="7496" y="13041"/>
                  </a:cubicBezTo>
                  <a:cubicBezTo>
                    <a:pt x="7588" y="12876"/>
                    <a:pt x="7681" y="12712"/>
                    <a:pt x="7773" y="12537"/>
                  </a:cubicBezTo>
                  <a:cubicBezTo>
                    <a:pt x="7886" y="12353"/>
                    <a:pt x="7989" y="12147"/>
                    <a:pt x="8102" y="11962"/>
                  </a:cubicBezTo>
                  <a:cubicBezTo>
                    <a:pt x="8235" y="11726"/>
                    <a:pt x="8389" y="11500"/>
                    <a:pt x="8533" y="11274"/>
                  </a:cubicBezTo>
                  <a:cubicBezTo>
                    <a:pt x="8646" y="11100"/>
                    <a:pt x="8759" y="10936"/>
                    <a:pt x="8861" y="10761"/>
                  </a:cubicBezTo>
                  <a:cubicBezTo>
                    <a:pt x="8954" y="10628"/>
                    <a:pt x="9036" y="10494"/>
                    <a:pt x="9118" y="10361"/>
                  </a:cubicBezTo>
                  <a:cubicBezTo>
                    <a:pt x="9231" y="10186"/>
                    <a:pt x="9344" y="10011"/>
                    <a:pt x="9447" y="9837"/>
                  </a:cubicBezTo>
                  <a:cubicBezTo>
                    <a:pt x="9560" y="9642"/>
                    <a:pt x="9652" y="9447"/>
                    <a:pt x="9765" y="9252"/>
                  </a:cubicBezTo>
                  <a:cubicBezTo>
                    <a:pt x="9857" y="9067"/>
                    <a:pt x="9950" y="8882"/>
                    <a:pt x="10053" y="8707"/>
                  </a:cubicBezTo>
                  <a:cubicBezTo>
                    <a:pt x="10166" y="8492"/>
                    <a:pt x="10289" y="8286"/>
                    <a:pt x="10402" y="8081"/>
                  </a:cubicBezTo>
                  <a:cubicBezTo>
                    <a:pt x="10504" y="7906"/>
                    <a:pt x="10597" y="7722"/>
                    <a:pt x="10689" y="7537"/>
                  </a:cubicBezTo>
                  <a:cubicBezTo>
                    <a:pt x="10792" y="7331"/>
                    <a:pt x="10874" y="7116"/>
                    <a:pt x="10987" y="6910"/>
                  </a:cubicBezTo>
                  <a:cubicBezTo>
                    <a:pt x="11079" y="6715"/>
                    <a:pt x="11192" y="6531"/>
                    <a:pt x="11285" y="6335"/>
                  </a:cubicBezTo>
                  <a:cubicBezTo>
                    <a:pt x="11336" y="6233"/>
                    <a:pt x="11377" y="6140"/>
                    <a:pt x="11418" y="6038"/>
                  </a:cubicBezTo>
                  <a:cubicBezTo>
                    <a:pt x="11511" y="5873"/>
                    <a:pt x="11603" y="5709"/>
                    <a:pt x="11695" y="5535"/>
                  </a:cubicBezTo>
                  <a:cubicBezTo>
                    <a:pt x="11778" y="5370"/>
                    <a:pt x="11860" y="5216"/>
                    <a:pt x="11942" y="5052"/>
                  </a:cubicBezTo>
                  <a:cubicBezTo>
                    <a:pt x="12003" y="4898"/>
                    <a:pt x="12075" y="4754"/>
                    <a:pt x="12137" y="4600"/>
                  </a:cubicBezTo>
                  <a:cubicBezTo>
                    <a:pt x="12209" y="4415"/>
                    <a:pt x="12270" y="4220"/>
                    <a:pt x="12342" y="4025"/>
                  </a:cubicBezTo>
                  <a:cubicBezTo>
                    <a:pt x="12373" y="3923"/>
                    <a:pt x="12424" y="3820"/>
                    <a:pt x="12455" y="3707"/>
                  </a:cubicBezTo>
                  <a:cubicBezTo>
                    <a:pt x="12466" y="3625"/>
                    <a:pt x="12435" y="3522"/>
                    <a:pt x="12476" y="3450"/>
                  </a:cubicBezTo>
                  <a:cubicBezTo>
                    <a:pt x="12496" y="3409"/>
                    <a:pt x="12558" y="3409"/>
                    <a:pt x="12589" y="3368"/>
                  </a:cubicBezTo>
                  <a:cubicBezTo>
                    <a:pt x="12609" y="3337"/>
                    <a:pt x="12599" y="3286"/>
                    <a:pt x="12599" y="3255"/>
                  </a:cubicBezTo>
                  <a:cubicBezTo>
                    <a:pt x="12609" y="3224"/>
                    <a:pt x="12609" y="3183"/>
                    <a:pt x="12620" y="3163"/>
                  </a:cubicBezTo>
                  <a:cubicBezTo>
                    <a:pt x="12640" y="3111"/>
                    <a:pt x="12681" y="3060"/>
                    <a:pt x="12691" y="3009"/>
                  </a:cubicBezTo>
                  <a:cubicBezTo>
                    <a:pt x="12733" y="2916"/>
                    <a:pt x="12753" y="2814"/>
                    <a:pt x="12774" y="2711"/>
                  </a:cubicBezTo>
                  <a:cubicBezTo>
                    <a:pt x="12804" y="2577"/>
                    <a:pt x="12815" y="2454"/>
                    <a:pt x="12845" y="2331"/>
                  </a:cubicBezTo>
                  <a:cubicBezTo>
                    <a:pt x="12876" y="2167"/>
                    <a:pt x="12907" y="2002"/>
                    <a:pt x="12938" y="1838"/>
                  </a:cubicBezTo>
                  <a:cubicBezTo>
                    <a:pt x="12969" y="1664"/>
                    <a:pt x="12999" y="1489"/>
                    <a:pt x="13030" y="1314"/>
                  </a:cubicBezTo>
                  <a:cubicBezTo>
                    <a:pt x="13071" y="1099"/>
                    <a:pt x="13112" y="893"/>
                    <a:pt x="13143" y="678"/>
                  </a:cubicBezTo>
                  <a:cubicBezTo>
                    <a:pt x="13174" y="534"/>
                    <a:pt x="13184" y="390"/>
                    <a:pt x="13205" y="247"/>
                  </a:cubicBezTo>
                  <a:cubicBezTo>
                    <a:pt x="13225" y="164"/>
                    <a:pt x="13266" y="0"/>
                    <a:pt x="13266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912950" y="1247725"/>
              <a:ext cx="9000" cy="30825"/>
            </a:xfrm>
            <a:custGeom>
              <a:avLst/>
              <a:gdLst/>
              <a:ahLst/>
              <a:cxnLst/>
              <a:rect l="l" t="t" r="r" b="b"/>
              <a:pathLst>
                <a:path w="360" h="1233" fill="none" extrusionOk="0">
                  <a:moveTo>
                    <a:pt x="11" y="1232"/>
                  </a:moveTo>
                  <a:cubicBezTo>
                    <a:pt x="11" y="1232"/>
                    <a:pt x="1" y="1006"/>
                    <a:pt x="21" y="904"/>
                  </a:cubicBezTo>
                  <a:cubicBezTo>
                    <a:pt x="42" y="801"/>
                    <a:pt x="72" y="698"/>
                    <a:pt x="103" y="606"/>
                  </a:cubicBezTo>
                  <a:cubicBezTo>
                    <a:pt x="155" y="503"/>
                    <a:pt x="216" y="401"/>
                    <a:pt x="257" y="298"/>
                  </a:cubicBezTo>
                  <a:cubicBezTo>
                    <a:pt x="298" y="206"/>
                    <a:pt x="360" y="0"/>
                    <a:pt x="360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2857250" y="953800"/>
              <a:ext cx="122475" cy="1604150"/>
            </a:xfrm>
            <a:custGeom>
              <a:avLst/>
              <a:gdLst/>
              <a:ahLst/>
              <a:cxnLst/>
              <a:rect l="l" t="t" r="r" b="b"/>
              <a:pathLst>
                <a:path w="4899" h="64166" fill="none" extrusionOk="0">
                  <a:moveTo>
                    <a:pt x="1941" y="0"/>
                  </a:moveTo>
                  <a:cubicBezTo>
                    <a:pt x="1941" y="0"/>
                    <a:pt x="1972" y="236"/>
                    <a:pt x="1992" y="349"/>
                  </a:cubicBezTo>
                  <a:cubicBezTo>
                    <a:pt x="2023" y="483"/>
                    <a:pt x="2044" y="627"/>
                    <a:pt x="2095" y="760"/>
                  </a:cubicBezTo>
                  <a:cubicBezTo>
                    <a:pt x="2146" y="883"/>
                    <a:pt x="2229" y="986"/>
                    <a:pt x="2300" y="1109"/>
                  </a:cubicBezTo>
                  <a:cubicBezTo>
                    <a:pt x="2372" y="1232"/>
                    <a:pt x="2454" y="1366"/>
                    <a:pt x="2526" y="1499"/>
                  </a:cubicBezTo>
                  <a:cubicBezTo>
                    <a:pt x="2588" y="1623"/>
                    <a:pt x="2639" y="1746"/>
                    <a:pt x="2691" y="1879"/>
                  </a:cubicBezTo>
                  <a:cubicBezTo>
                    <a:pt x="2742" y="1992"/>
                    <a:pt x="2804" y="2095"/>
                    <a:pt x="2824" y="2218"/>
                  </a:cubicBezTo>
                  <a:cubicBezTo>
                    <a:pt x="2845" y="2331"/>
                    <a:pt x="2824" y="2454"/>
                    <a:pt x="2824" y="2567"/>
                  </a:cubicBezTo>
                  <a:cubicBezTo>
                    <a:pt x="2824" y="2680"/>
                    <a:pt x="2834" y="2783"/>
                    <a:pt x="2824" y="2896"/>
                  </a:cubicBezTo>
                  <a:cubicBezTo>
                    <a:pt x="2814" y="3091"/>
                    <a:pt x="2742" y="3276"/>
                    <a:pt x="2721" y="3471"/>
                  </a:cubicBezTo>
                  <a:cubicBezTo>
                    <a:pt x="2701" y="3615"/>
                    <a:pt x="2701" y="3769"/>
                    <a:pt x="2711" y="3923"/>
                  </a:cubicBezTo>
                  <a:cubicBezTo>
                    <a:pt x="2711" y="4046"/>
                    <a:pt x="2721" y="4159"/>
                    <a:pt x="2752" y="4282"/>
                  </a:cubicBezTo>
                  <a:cubicBezTo>
                    <a:pt x="2773" y="4385"/>
                    <a:pt x="2834" y="4487"/>
                    <a:pt x="2855" y="4600"/>
                  </a:cubicBezTo>
                  <a:cubicBezTo>
                    <a:pt x="2875" y="4713"/>
                    <a:pt x="2875" y="4826"/>
                    <a:pt x="2875" y="4939"/>
                  </a:cubicBezTo>
                  <a:cubicBezTo>
                    <a:pt x="2886" y="5124"/>
                    <a:pt x="2855" y="5309"/>
                    <a:pt x="2855" y="5483"/>
                  </a:cubicBezTo>
                  <a:cubicBezTo>
                    <a:pt x="2855" y="5627"/>
                    <a:pt x="2865" y="5771"/>
                    <a:pt x="2865" y="5915"/>
                  </a:cubicBezTo>
                  <a:cubicBezTo>
                    <a:pt x="2875" y="6099"/>
                    <a:pt x="2875" y="6295"/>
                    <a:pt x="2875" y="6479"/>
                  </a:cubicBezTo>
                  <a:cubicBezTo>
                    <a:pt x="2886" y="6623"/>
                    <a:pt x="2875" y="6767"/>
                    <a:pt x="2875" y="6911"/>
                  </a:cubicBezTo>
                  <a:cubicBezTo>
                    <a:pt x="2875" y="7054"/>
                    <a:pt x="2875" y="7198"/>
                    <a:pt x="2875" y="7332"/>
                  </a:cubicBezTo>
                  <a:cubicBezTo>
                    <a:pt x="2886" y="7516"/>
                    <a:pt x="2886" y="7691"/>
                    <a:pt x="2906" y="7866"/>
                  </a:cubicBezTo>
                  <a:cubicBezTo>
                    <a:pt x="2927" y="8081"/>
                    <a:pt x="2968" y="8297"/>
                    <a:pt x="2999" y="8512"/>
                  </a:cubicBezTo>
                  <a:cubicBezTo>
                    <a:pt x="3019" y="8666"/>
                    <a:pt x="3029" y="8810"/>
                    <a:pt x="3070" y="8954"/>
                  </a:cubicBezTo>
                  <a:cubicBezTo>
                    <a:pt x="3101" y="9108"/>
                    <a:pt x="3163" y="9252"/>
                    <a:pt x="3214" y="9396"/>
                  </a:cubicBezTo>
                  <a:cubicBezTo>
                    <a:pt x="3276" y="9601"/>
                    <a:pt x="3327" y="9806"/>
                    <a:pt x="3399" y="10001"/>
                  </a:cubicBezTo>
                  <a:cubicBezTo>
                    <a:pt x="3471" y="10227"/>
                    <a:pt x="3553" y="10433"/>
                    <a:pt x="3625" y="10658"/>
                  </a:cubicBezTo>
                  <a:cubicBezTo>
                    <a:pt x="3707" y="10925"/>
                    <a:pt x="3779" y="11203"/>
                    <a:pt x="3841" y="11480"/>
                  </a:cubicBezTo>
                  <a:cubicBezTo>
                    <a:pt x="3871" y="11654"/>
                    <a:pt x="3912" y="11819"/>
                    <a:pt x="3933" y="11993"/>
                  </a:cubicBezTo>
                  <a:cubicBezTo>
                    <a:pt x="3943" y="12178"/>
                    <a:pt x="3943" y="12373"/>
                    <a:pt x="3933" y="12558"/>
                  </a:cubicBezTo>
                  <a:cubicBezTo>
                    <a:pt x="3923" y="12661"/>
                    <a:pt x="3902" y="12753"/>
                    <a:pt x="3892" y="12856"/>
                  </a:cubicBezTo>
                  <a:cubicBezTo>
                    <a:pt x="3861" y="13020"/>
                    <a:pt x="3830" y="13195"/>
                    <a:pt x="3779" y="13359"/>
                  </a:cubicBezTo>
                  <a:cubicBezTo>
                    <a:pt x="3738" y="13492"/>
                    <a:pt x="3687" y="13636"/>
                    <a:pt x="3625" y="13770"/>
                  </a:cubicBezTo>
                  <a:cubicBezTo>
                    <a:pt x="3553" y="13924"/>
                    <a:pt x="3471" y="14078"/>
                    <a:pt x="3389" y="14232"/>
                  </a:cubicBezTo>
                  <a:cubicBezTo>
                    <a:pt x="3307" y="14386"/>
                    <a:pt x="3225" y="14540"/>
                    <a:pt x="3132" y="14694"/>
                  </a:cubicBezTo>
                  <a:cubicBezTo>
                    <a:pt x="3060" y="14848"/>
                    <a:pt x="2978" y="14992"/>
                    <a:pt x="2906" y="15135"/>
                  </a:cubicBezTo>
                  <a:cubicBezTo>
                    <a:pt x="2834" y="15279"/>
                    <a:pt x="2783" y="15433"/>
                    <a:pt x="2711" y="15577"/>
                  </a:cubicBezTo>
                  <a:cubicBezTo>
                    <a:pt x="2639" y="15741"/>
                    <a:pt x="2557" y="15905"/>
                    <a:pt x="2485" y="16070"/>
                  </a:cubicBezTo>
                  <a:cubicBezTo>
                    <a:pt x="2424" y="16234"/>
                    <a:pt x="2383" y="16409"/>
                    <a:pt x="2321" y="16573"/>
                  </a:cubicBezTo>
                  <a:cubicBezTo>
                    <a:pt x="2270" y="16717"/>
                    <a:pt x="2208" y="16860"/>
                    <a:pt x="2157" y="16994"/>
                  </a:cubicBezTo>
                  <a:cubicBezTo>
                    <a:pt x="2126" y="17097"/>
                    <a:pt x="2105" y="17199"/>
                    <a:pt x="2075" y="17302"/>
                  </a:cubicBezTo>
                  <a:cubicBezTo>
                    <a:pt x="2044" y="17405"/>
                    <a:pt x="2023" y="17518"/>
                    <a:pt x="2003" y="17630"/>
                  </a:cubicBezTo>
                  <a:cubicBezTo>
                    <a:pt x="1972" y="17733"/>
                    <a:pt x="1962" y="17856"/>
                    <a:pt x="1910" y="17959"/>
                  </a:cubicBezTo>
                  <a:cubicBezTo>
                    <a:pt x="1859" y="18113"/>
                    <a:pt x="1756" y="18236"/>
                    <a:pt x="1684" y="18390"/>
                  </a:cubicBezTo>
                  <a:cubicBezTo>
                    <a:pt x="1592" y="18575"/>
                    <a:pt x="1520" y="18781"/>
                    <a:pt x="1438" y="18976"/>
                  </a:cubicBezTo>
                  <a:cubicBezTo>
                    <a:pt x="1387" y="19099"/>
                    <a:pt x="1325" y="19232"/>
                    <a:pt x="1274" y="19366"/>
                  </a:cubicBezTo>
                  <a:cubicBezTo>
                    <a:pt x="1202" y="19561"/>
                    <a:pt x="1140" y="19766"/>
                    <a:pt x="1079" y="19961"/>
                  </a:cubicBezTo>
                  <a:cubicBezTo>
                    <a:pt x="1027" y="20146"/>
                    <a:pt x="986" y="20331"/>
                    <a:pt x="945" y="20516"/>
                  </a:cubicBezTo>
                  <a:cubicBezTo>
                    <a:pt x="924" y="20660"/>
                    <a:pt x="904" y="20803"/>
                    <a:pt x="894" y="20947"/>
                  </a:cubicBezTo>
                  <a:cubicBezTo>
                    <a:pt x="883" y="21060"/>
                    <a:pt x="873" y="21183"/>
                    <a:pt x="873" y="21296"/>
                  </a:cubicBezTo>
                  <a:cubicBezTo>
                    <a:pt x="863" y="21460"/>
                    <a:pt x="863" y="21614"/>
                    <a:pt x="853" y="21769"/>
                  </a:cubicBezTo>
                  <a:cubicBezTo>
                    <a:pt x="842" y="21902"/>
                    <a:pt x="832" y="22035"/>
                    <a:pt x="812" y="22169"/>
                  </a:cubicBezTo>
                  <a:cubicBezTo>
                    <a:pt x="801" y="22272"/>
                    <a:pt x="791" y="22385"/>
                    <a:pt x="781" y="22498"/>
                  </a:cubicBezTo>
                  <a:cubicBezTo>
                    <a:pt x="760" y="22672"/>
                    <a:pt x="750" y="22847"/>
                    <a:pt x="729" y="23021"/>
                  </a:cubicBezTo>
                  <a:cubicBezTo>
                    <a:pt x="709" y="23175"/>
                    <a:pt x="678" y="23340"/>
                    <a:pt x="647" y="23494"/>
                  </a:cubicBezTo>
                  <a:cubicBezTo>
                    <a:pt x="596" y="23750"/>
                    <a:pt x="545" y="23986"/>
                    <a:pt x="493" y="24243"/>
                  </a:cubicBezTo>
                  <a:cubicBezTo>
                    <a:pt x="452" y="24479"/>
                    <a:pt x="421" y="24726"/>
                    <a:pt x="380" y="24962"/>
                  </a:cubicBezTo>
                  <a:cubicBezTo>
                    <a:pt x="349" y="25167"/>
                    <a:pt x="329" y="25373"/>
                    <a:pt x="298" y="25578"/>
                  </a:cubicBezTo>
                  <a:cubicBezTo>
                    <a:pt x="278" y="25773"/>
                    <a:pt x="257" y="25968"/>
                    <a:pt x="237" y="26163"/>
                  </a:cubicBezTo>
                  <a:cubicBezTo>
                    <a:pt x="206" y="26399"/>
                    <a:pt x="185" y="26636"/>
                    <a:pt x="154" y="26872"/>
                  </a:cubicBezTo>
                  <a:cubicBezTo>
                    <a:pt x="134" y="27036"/>
                    <a:pt x="103" y="27200"/>
                    <a:pt x="83" y="27365"/>
                  </a:cubicBezTo>
                  <a:cubicBezTo>
                    <a:pt x="62" y="27549"/>
                    <a:pt x="41" y="27724"/>
                    <a:pt x="31" y="27899"/>
                  </a:cubicBezTo>
                  <a:cubicBezTo>
                    <a:pt x="11" y="28114"/>
                    <a:pt x="21" y="28330"/>
                    <a:pt x="21" y="28556"/>
                  </a:cubicBezTo>
                  <a:cubicBezTo>
                    <a:pt x="11" y="28740"/>
                    <a:pt x="0" y="28925"/>
                    <a:pt x="11" y="29110"/>
                  </a:cubicBezTo>
                  <a:cubicBezTo>
                    <a:pt x="21" y="29316"/>
                    <a:pt x="52" y="29511"/>
                    <a:pt x="83" y="29706"/>
                  </a:cubicBezTo>
                  <a:cubicBezTo>
                    <a:pt x="124" y="29911"/>
                    <a:pt x="175" y="30116"/>
                    <a:pt x="216" y="30312"/>
                  </a:cubicBezTo>
                  <a:cubicBezTo>
                    <a:pt x="257" y="30517"/>
                    <a:pt x="278" y="30712"/>
                    <a:pt x="319" y="30907"/>
                  </a:cubicBezTo>
                  <a:cubicBezTo>
                    <a:pt x="360" y="31123"/>
                    <a:pt x="421" y="31328"/>
                    <a:pt x="483" y="31533"/>
                  </a:cubicBezTo>
                  <a:cubicBezTo>
                    <a:pt x="534" y="31739"/>
                    <a:pt x="596" y="31944"/>
                    <a:pt x="658" y="32149"/>
                  </a:cubicBezTo>
                  <a:cubicBezTo>
                    <a:pt x="729" y="32375"/>
                    <a:pt x="791" y="32612"/>
                    <a:pt x="863" y="32848"/>
                  </a:cubicBezTo>
                  <a:cubicBezTo>
                    <a:pt x="924" y="33063"/>
                    <a:pt x="986" y="33279"/>
                    <a:pt x="1048" y="33505"/>
                  </a:cubicBezTo>
                  <a:cubicBezTo>
                    <a:pt x="1130" y="33772"/>
                    <a:pt x="1191" y="34049"/>
                    <a:pt x="1263" y="34316"/>
                  </a:cubicBezTo>
                  <a:cubicBezTo>
                    <a:pt x="1315" y="34501"/>
                    <a:pt x="1387" y="34675"/>
                    <a:pt x="1438" y="34860"/>
                  </a:cubicBezTo>
                  <a:cubicBezTo>
                    <a:pt x="1510" y="35096"/>
                    <a:pt x="1582" y="35333"/>
                    <a:pt x="1643" y="35579"/>
                  </a:cubicBezTo>
                  <a:cubicBezTo>
                    <a:pt x="1705" y="35825"/>
                    <a:pt x="1756" y="36092"/>
                    <a:pt x="1808" y="36349"/>
                  </a:cubicBezTo>
                  <a:cubicBezTo>
                    <a:pt x="1859" y="36596"/>
                    <a:pt x="1900" y="36852"/>
                    <a:pt x="1951" y="37099"/>
                  </a:cubicBezTo>
                  <a:cubicBezTo>
                    <a:pt x="2013" y="37376"/>
                    <a:pt x="2085" y="37653"/>
                    <a:pt x="2146" y="37920"/>
                  </a:cubicBezTo>
                  <a:cubicBezTo>
                    <a:pt x="2187" y="38084"/>
                    <a:pt x="2239" y="38249"/>
                    <a:pt x="2270" y="38413"/>
                  </a:cubicBezTo>
                  <a:cubicBezTo>
                    <a:pt x="2321" y="38670"/>
                    <a:pt x="2362" y="38937"/>
                    <a:pt x="2403" y="39193"/>
                  </a:cubicBezTo>
                  <a:cubicBezTo>
                    <a:pt x="2444" y="39450"/>
                    <a:pt x="2506" y="39707"/>
                    <a:pt x="2547" y="39963"/>
                  </a:cubicBezTo>
                  <a:cubicBezTo>
                    <a:pt x="2588" y="40241"/>
                    <a:pt x="2619" y="40528"/>
                    <a:pt x="2680" y="40805"/>
                  </a:cubicBezTo>
                  <a:cubicBezTo>
                    <a:pt x="2732" y="41103"/>
                    <a:pt x="2834" y="41391"/>
                    <a:pt x="2875" y="41688"/>
                  </a:cubicBezTo>
                  <a:cubicBezTo>
                    <a:pt x="2896" y="41863"/>
                    <a:pt x="2886" y="42038"/>
                    <a:pt x="2896" y="42202"/>
                  </a:cubicBezTo>
                  <a:cubicBezTo>
                    <a:pt x="2896" y="42397"/>
                    <a:pt x="2916" y="42582"/>
                    <a:pt x="2916" y="42767"/>
                  </a:cubicBezTo>
                  <a:cubicBezTo>
                    <a:pt x="2927" y="42993"/>
                    <a:pt x="2896" y="43208"/>
                    <a:pt x="2906" y="43424"/>
                  </a:cubicBezTo>
                  <a:cubicBezTo>
                    <a:pt x="2906" y="43619"/>
                    <a:pt x="2916" y="43804"/>
                    <a:pt x="2916" y="43989"/>
                  </a:cubicBezTo>
                  <a:cubicBezTo>
                    <a:pt x="2916" y="44173"/>
                    <a:pt x="2896" y="44358"/>
                    <a:pt x="2906" y="44543"/>
                  </a:cubicBezTo>
                  <a:cubicBezTo>
                    <a:pt x="2927" y="44718"/>
                    <a:pt x="2968" y="44882"/>
                    <a:pt x="2988" y="45056"/>
                  </a:cubicBezTo>
                  <a:cubicBezTo>
                    <a:pt x="3009" y="45231"/>
                    <a:pt x="3009" y="45416"/>
                    <a:pt x="3009" y="45601"/>
                  </a:cubicBezTo>
                  <a:cubicBezTo>
                    <a:pt x="3019" y="45683"/>
                    <a:pt x="3019" y="45765"/>
                    <a:pt x="3009" y="45847"/>
                  </a:cubicBezTo>
                  <a:cubicBezTo>
                    <a:pt x="3009" y="45950"/>
                    <a:pt x="2978" y="46042"/>
                    <a:pt x="2968" y="46145"/>
                  </a:cubicBezTo>
                  <a:cubicBezTo>
                    <a:pt x="2937" y="46319"/>
                    <a:pt x="2916" y="46504"/>
                    <a:pt x="2896" y="46689"/>
                  </a:cubicBezTo>
                  <a:cubicBezTo>
                    <a:pt x="2865" y="46894"/>
                    <a:pt x="2865" y="47089"/>
                    <a:pt x="2845" y="47295"/>
                  </a:cubicBezTo>
                  <a:cubicBezTo>
                    <a:pt x="2824" y="47510"/>
                    <a:pt x="2793" y="47726"/>
                    <a:pt x="2773" y="47931"/>
                  </a:cubicBezTo>
                  <a:cubicBezTo>
                    <a:pt x="2742" y="48137"/>
                    <a:pt x="2721" y="48332"/>
                    <a:pt x="2691" y="48537"/>
                  </a:cubicBezTo>
                  <a:cubicBezTo>
                    <a:pt x="2670" y="48702"/>
                    <a:pt x="2639" y="48876"/>
                    <a:pt x="2619" y="49040"/>
                  </a:cubicBezTo>
                  <a:cubicBezTo>
                    <a:pt x="2588" y="49287"/>
                    <a:pt x="2567" y="49533"/>
                    <a:pt x="2537" y="49780"/>
                  </a:cubicBezTo>
                  <a:cubicBezTo>
                    <a:pt x="2516" y="49965"/>
                    <a:pt x="2475" y="50149"/>
                    <a:pt x="2465" y="50344"/>
                  </a:cubicBezTo>
                  <a:cubicBezTo>
                    <a:pt x="2444" y="50540"/>
                    <a:pt x="2444" y="50745"/>
                    <a:pt x="2444" y="50950"/>
                  </a:cubicBezTo>
                  <a:cubicBezTo>
                    <a:pt x="2444" y="51156"/>
                    <a:pt x="2444" y="51351"/>
                    <a:pt x="2454" y="51556"/>
                  </a:cubicBezTo>
                  <a:cubicBezTo>
                    <a:pt x="2454" y="51731"/>
                    <a:pt x="2465" y="51915"/>
                    <a:pt x="2475" y="52100"/>
                  </a:cubicBezTo>
                  <a:cubicBezTo>
                    <a:pt x="2495" y="52285"/>
                    <a:pt x="2506" y="52480"/>
                    <a:pt x="2526" y="52665"/>
                  </a:cubicBezTo>
                  <a:cubicBezTo>
                    <a:pt x="2547" y="52911"/>
                    <a:pt x="2557" y="53148"/>
                    <a:pt x="2588" y="53394"/>
                  </a:cubicBezTo>
                  <a:cubicBezTo>
                    <a:pt x="2619" y="53610"/>
                    <a:pt x="2680" y="53815"/>
                    <a:pt x="2711" y="54031"/>
                  </a:cubicBezTo>
                  <a:cubicBezTo>
                    <a:pt x="2762" y="54339"/>
                    <a:pt x="2804" y="54657"/>
                    <a:pt x="2845" y="54965"/>
                  </a:cubicBezTo>
                  <a:cubicBezTo>
                    <a:pt x="2875" y="55170"/>
                    <a:pt x="2906" y="55376"/>
                    <a:pt x="2927" y="55581"/>
                  </a:cubicBezTo>
                  <a:cubicBezTo>
                    <a:pt x="2968" y="55920"/>
                    <a:pt x="2988" y="56249"/>
                    <a:pt x="3029" y="56587"/>
                  </a:cubicBezTo>
                  <a:cubicBezTo>
                    <a:pt x="3070" y="56824"/>
                    <a:pt x="3112" y="57060"/>
                    <a:pt x="3153" y="57286"/>
                  </a:cubicBezTo>
                  <a:cubicBezTo>
                    <a:pt x="3194" y="57460"/>
                    <a:pt x="3225" y="57635"/>
                    <a:pt x="3276" y="57809"/>
                  </a:cubicBezTo>
                  <a:cubicBezTo>
                    <a:pt x="3327" y="57963"/>
                    <a:pt x="3399" y="58107"/>
                    <a:pt x="3450" y="58271"/>
                  </a:cubicBezTo>
                  <a:cubicBezTo>
                    <a:pt x="3512" y="58508"/>
                    <a:pt x="3543" y="58754"/>
                    <a:pt x="3615" y="58990"/>
                  </a:cubicBezTo>
                  <a:cubicBezTo>
                    <a:pt x="3676" y="59206"/>
                    <a:pt x="3758" y="59421"/>
                    <a:pt x="3841" y="59637"/>
                  </a:cubicBezTo>
                  <a:cubicBezTo>
                    <a:pt x="3933" y="59894"/>
                    <a:pt x="4025" y="60150"/>
                    <a:pt x="4128" y="60407"/>
                  </a:cubicBezTo>
                  <a:cubicBezTo>
                    <a:pt x="4190" y="60541"/>
                    <a:pt x="4262" y="60674"/>
                    <a:pt x="4313" y="60808"/>
                  </a:cubicBezTo>
                  <a:cubicBezTo>
                    <a:pt x="4385" y="61023"/>
                    <a:pt x="4446" y="61249"/>
                    <a:pt x="4508" y="61465"/>
                  </a:cubicBezTo>
                  <a:cubicBezTo>
                    <a:pt x="4570" y="61721"/>
                    <a:pt x="4641" y="61978"/>
                    <a:pt x="4683" y="62235"/>
                  </a:cubicBezTo>
                  <a:cubicBezTo>
                    <a:pt x="4724" y="62440"/>
                    <a:pt x="4734" y="62666"/>
                    <a:pt x="4765" y="62882"/>
                  </a:cubicBezTo>
                  <a:cubicBezTo>
                    <a:pt x="4806" y="63303"/>
                    <a:pt x="4898" y="64165"/>
                    <a:pt x="4898" y="64165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2970975" y="2534300"/>
              <a:ext cx="5925" cy="68825"/>
            </a:xfrm>
            <a:custGeom>
              <a:avLst/>
              <a:gdLst/>
              <a:ahLst/>
              <a:cxnLst/>
              <a:rect l="l" t="t" r="r" b="b"/>
              <a:pathLst>
                <a:path w="237" h="2753" fill="none" extrusionOk="0">
                  <a:moveTo>
                    <a:pt x="236" y="1"/>
                  </a:moveTo>
                  <a:cubicBezTo>
                    <a:pt x="236" y="1"/>
                    <a:pt x="205" y="370"/>
                    <a:pt x="195" y="514"/>
                  </a:cubicBezTo>
                  <a:cubicBezTo>
                    <a:pt x="185" y="668"/>
                    <a:pt x="195" y="812"/>
                    <a:pt x="185" y="966"/>
                  </a:cubicBezTo>
                  <a:cubicBezTo>
                    <a:pt x="175" y="1099"/>
                    <a:pt x="154" y="1233"/>
                    <a:pt x="123" y="1366"/>
                  </a:cubicBezTo>
                  <a:cubicBezTo>
                    <a:pt x="113" y="1459"/>
                    <a:pt x="82" y="1551"/>
                    <a:pt x="72" y="1643"/>
                  </a:cubicBezTo>
                  <a:cubicBezTo>
                    <a:pt x="62" y="1715"/>
                    <a:pt x="72" y="1797"/>
                    <a:pt x="62" y="1869"/>
                  </a:cubicBezTo>
                  <a:cubicBezTo>
                    <a:pt x="62" y="1951"/>
                    <a:pt x="51" y="2034"/>
                    <a:pt x="41" y="2105"/>
                  </a:cubicBezTo>
                  <a:cubicBezTo>
                    <a:pt x="31" y="2260"/>
                    <a:pt x="51" y="2414"/>
                    <a:pt x="31" y="2568"/>
                  </a:cubicBezTo>
                  <a:cubicBezTo>
                    <a:pt x="31" y="2629"/>
                    <a:pt x="0" y="2752"/>
                    <a:pt x="0" y="2752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881900" y="2578200"/>
              <a:ext cx="107325" cy="121175"/>
            </a:xfrm>
            <a:custGeom>
              <a:avLst/>
              <a:gdLst/>
              <a:ahLst/>
              <a:cxnLst/>
              <a:rect l="l" t="t" r="r" b="b"/>
              <a:pathLst>
                <a:path w="4293" h="4847" fill="none" extrusionOk="0">
                  <a:moveTo>
                    <a:pt x="4292" y="0"/>
                  </a:moveTo>
                  <a:cubicBezTo>
                    <a:pt x="4292" y="0"/>
                    <a:pt x="4220" y="185"/>
                    <a:pt x="4179" y="278"/>
                  </a:cubicBezTo>
                  <a:cubicBezTo>
                    <a:pt x="4128" y="380"/>
                    <a:pt x="4076" y="473"/>
                    <a:pt x="4015" y="565"/>
                  </a:cubicBezTo>
                  <a:cubicBezTo>
                    <a:pt x="3943" y="647"/>
                    <a:pt x="3851" y="719"/>
                    <a:pt x="3768" y="791"/>
                  </a:cubicBezTo>
                  <a:cubicBezTo>
                    <a:pt x="3697" y="863"/>
                    <a:pt x="3625" y="914"/>
                    <a:pt x="3563" y="986"/>
                  </a:cubicBezTo>
                  <a:cubicBezTo>
                    <a:pt x="3491" y="1058"/>
                    <a:pt x="3440" y="1140"/>
                    <a:pt x="3378" y="1222"/>
                  </a:cubicBezTo>
                  <a:cubicBezTo>
                    <a:pt x="3306" y="1325"/>
                    <a:pt x="3214" y="1428"/>
                    <a:pt x="3142" y="1541"/>
                  </a:cubicBezTo>
                  <a:cubicBezTo>
                    <a:pt x="3080" y="1643"/>
                    <a:pt x="3050" y="1756"/>
                    <a:pt x="2998" y="1869"/>
                  </a:cubicBezTo>
                  <a:cubicBezTo>
                    <a:pt x="2937" y="1962"/>
                    <a:pt x="2875" y="2054"/>
                    <a:pt x="2803" y="2146"/>
                  </a:cubicBezTo>
                  <a:cubicBezTo>
                    <a:pt x="2742" y="2239"/>
                    <a:pt x="2670" y="2341"/>
                    <a:pt x="2588" y="2424"/>
                  </a:cubicBezTo>
                  <a:cubicBezTo>
                    <a:pt x="2454" y="2526"/>
                    <a:pt x="2300" y="2598"/>
                    <a:pt x="2156" y="2691"/>
                  </a:cubicBezTo>
                  <a:cubicBezTo>
                    <a:pt x="2023" y="2783"/>
                    <a:pt x="1889" y="2886"/>
                    <a:pt x="1756" y="2978"/>
                  </a:cubicBezTo>
                  <a:cubicBezTo>
                    <a:pt x="1602" y="3101"/>
                    <a:pt x="1468" y="3245"/>
                    <a:pt x="1314" y="3358"/>
                  </a:cubicBezTo>
                  <a:cubicBezTo>
                    <a:pt x="1171" y="3461"/>
                    <a:pt x="1017" y="3533"/>
                    <a:pt x="863" y="3625"/>
                  </a:cubicBezTo>
                  <a:cubicBezTo>
                    <a:pt x="770" y="3676"/>
                    <a:pt x="678" y="3748"/>
                    <a:pt x="585" y="3789"/>
                  </a:cubicBezTo>
                  <a:cubicBezTo>
                    <a:pt x="513" y="3820"/>
                    <a:pt x="442" y="3841"/>
                    <a:pt x="380" y="3861"/>
                  </a:cubicBezTo>
                  <a:cubicBezTo>
                    <a:pt x="339" y="3871"/>
                    <a:pt x="298" y="3861"/>
                    <a:pt x="267" y="3882"/>
                  </a:cubicBezTo>
                  <a:cubicBezTo>
                    <a:pt x="216" y="3913"/>
                    <a:pt x="185" y="3964"/>
                    <a:pt x="154" y="4015"/>
                  </a:cubicBezTo>
                  <a:cubicBezTo>
                    <a:pt x="113" y="4067"/>
                    <a:pt x="93" y="4118"/>
                    <a:pt x="62" y="4169"/>
                  </a:cubicBezTo>
                  <a:cubicBezTo>
                    <a:pt x="41" y="4221"/>
                    <a:pt x="21" y="4282"/>
                    <a:pt x="10" y="4344"/>
                  </a:cubicBezTo>
                  <a:cubicBezTo>
                    <a:pt x="0" y="4426"/>
                    <a:pt x="0" y="4498"/>
                    <a:pt x="0" y="4580"/>
                  </a:cubicBezTo>
                  <a:cubicBezTo>
                    <a:pt x="0" y="4631"/>
                    <a:pt x="10" y="4672"/>
                    <a:pt x="10" y="4724"/>
                  </a:cubicBezTo>
                  <a:cubicBezTo>
                    <a:pt x="10" y="4754"/>
                    <a:pt x="0" y="4796"/>
                    <a:pt x="21" y="4826"/>
                  </a:cubicBezTo>
                  <a:cubicBezTo>
                    <a:pt x="31" y="4847"/>
                    <a:pt x="82" y="4847"/>
                    <a:pt x="82" y="4847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2883675" y="2675475"/>
              <a:ext cx="19800" cy="37775"/>
            </a:xfrm>
            <a:custGeom>
              <a:avLst/>
              <a:gdLst/>
              <a:ahLst/>
              <a:cxnLst/>
              <a:rect l="l" t="t" r="r" b="b"/>
              <a:pathLst>
                <a:path w="792" h="1511" fill="none" extrusionOk="0">
                  <a:moveTo>
                    <a:pt x="792" y="1"/>
                  </a:moveTo>
                  <a:cubicBezTo>
                    <a:pt x="792" y="1"/>
                    <a:pt x="720" y="63"/>
                    <a:pt x="679" y="83"/>
                  </a:cubicBezTo>
                  <a:cubicBezTo>
                    <a:pt x="627" y="104"/>
                    <a:pt x="555" y="93"/>
                    <a:pt x="504" y="114"/>
                  </a:cubicBezTo>
                  <a:cubicBezTo>
                    <a:pt x="453" y="134"/>
                    <a:pt x="422" y="165"/>
                    <a:pt x="381" y="196"/>
                  </a:cubicBezTo>
                  <a:cubicBezTo>
                    <a:pt x="319" y="237"/>
                    <a:pt x="278" y="288"/>
                    <a:pt x="227" y="340"/>
                  </a:cubicBezTo>
                  <a:cubicBezTo>
                    <a:pt x="186" y="391"/>
                    <a:pt x="155" y="442"/>
                    <a:pt x="124" y="504"/>
                  </a:cubicBezTo>
                  <a:cubicBezTo>
                    <a:pt x="83" y="566"/>
                    <a:pt x="42" y="638"/>
                    <a:pt x="22" y="709"/>
                  </a:cubicBezTo>
                  <a:cubicBezTo>
                    <a:pt x="1" y="781"/>
                    <a:pt x="22" y="853"/>
                    <a:pt x="22" y="935"/>
                  </a:cubicBezTo>
                  <a:cubicBezTo>
                    <a:pt x="22" y="997"/>
                    <a:pt x="11" y="1048"/>
                    <a:pt x="11" y="1110"/>
                  </a:cubicBezTo>
                  <a:cubicBezTo>
                    <a:pt x="22" y="1172"/>
                    <a:pt x="22" y="1243"/>
                    <a:pt x="42" y="1295"/>
                  </a:cubicBezTo>
                  <a:cubicBezTo>
                    <a:pt x="63" y="1356"/>
                    <a:pt x="73" y="1408"/>
                    <a:pt x="114" y="1449"/>
                  </a:cubicBezTo>
                  <a:cubicBezTo>
                    <a:pt x="145" y="1480"/>
                    <a:pt x="196" y="1500"/>
                    <a:pt x="237" y="1510"/>
                  </a:cubicBezTo>
                  <a:cubicBezTo>
                    <a:pt x="278" y="1510"/>
                    <a:pt x="371" y="1500"/>
                    <a:pt x="371" y="150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2892675" y="2683700"/>
              <a:ext cx="20825" cy="36225"/>
            </a:xfrm>
            <a:custGeom>
              <a:avLst/>
              <a:gdLst/>
              <a:ahLst/>
              <a:cxnLst/>
              <a:rect l="l" t="t" r="r" b="b"/>
              <a:pathLst>
                <a:path w="833" h="1449" fill="none" extrusionOk="0">
                  <a:moveTo>
                    <a:pt x="832" y="1"/>
                  </a:moveTo>
                  <a:cubicBezTo>
                    <a:pt x="832" y="1"/>
                    <a:pt x="791" y="72"/>
                    <a:pt x="760" y="103"/>
                  </a:cubicBezTo>
                  <a:cubicBezTo>
                    <a:pt x="729" y="144"/>
                    <a:pt x="688" y="185"/>
                    <a:pt x="647" y="216"/>
                  </a:cubicBezTo>
                  <a:cubicBezTo>
                    <a:pt x="616" y="247"/>
                    <a:pt x="596" y="278"/>
                    <a:pt x="565" y="309"/>
                  </a:cubicBezTo>
                  <a:cubicBezTo>
                    <a:pt x="503" y="370"/>
                    <a:pt x="462" y="432"/>
                    <a:pt x="401" y="504"/>
                  </a:cubicBezTo>
                  <a:cubicBezTo>
                    <a:pt x="370" y="545"/>
                    <a:pt x="329" y="586"/>
                    <a:pt x="288" y="637"/>
                  </a:cubicBezTo>
                  <a:cubicBezTo>
                    <a:pt x="247" y="689"/>
                    <a:pt x="206" y="750"/>
                    <a:pt x="175" y="801"/>
                  </a:cubicBezTo>
                  <a:cubicBezTo>
                    <a:pt x="134" y="853"/>
                    <a:pt x="82" y="914"/>
                    <a:pt x="52" y="966"/>
                  </a:cubicBezTo>
                  <a:cubicBezTo>
                    <a:pt x="31" y="1007"/>
                    <a:pt x="0" y="1048"/>
                    <a:pt x="0" y="1089"/>
                  </a:cubicBezTo>
                  <a:cubicBezTo>
                    <a:pt x="0" y="1140"/>
                    <a:pt x="11" y="1181"/>
                    <a:pt x="31" y="1222"/>
                  </a:cubicBezTo>
                  <a:cubicBezTo>
                    <a:pt x="41" y="1264"/>
                    <a:pt x="62" y="1305"/>
                    <a:pt x="93" y="1335"/>
                  </a:cubicBezTo>
                  <a:cubicBezTo>
                    <a:pt x="144" y="1387"/>
                    <a:pt x="195" y="1418"/>
                    <a:pt x="267" y="1438"/>
                  </a:cubicBezTo>
                  <a:cubicBezTo>
                    <a:pt x="298" y="1448"/>
                    <a:pt x="349" y="1438"/>
                    <a:pt x="391" y="1438"/>
                  </a:cubicBezTo>
                  <a:lnTo>
                    <a:pt x="616" y="1438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2907050" y="2690375"/>
              <a:ext cx="31350" cy="34425"/>
            </a:xfrm>
            <a:custGeom>
              <a:avLst/>
              <a:gdLst/>
              <a:ahLst/>
              <a:cxnLst/>
              <a:rect l="l" t="t" r="r" b="b"/>
              <a:pathLst>
                <a:path w="1254" h="1377" fill="none" extrusionOk="0">
                  <a:moveTo>
                    <a:pt x="801" y="1"/>
                  </a:moveTo>
                  <a:cubicBezTo>
                    <a:pt x="801" y="1"/>
                    <a:pt x="770" y="83"/>
                    <a:pt x="740" y="124"/>
                  </a:cubicBezTo>
                  <a:cubicBezTo>
                    <a:pt x="709" y="165"/>
                    <a:pt x="668" y="206"/>
                    <a:pt x="627" y="247"/>
                  </a:cubicBezTo>
                  <a:cubicBezTo>
                    <a:pt x="586" y="288"/>
                    <a:pt x="555" y="319"/>
                    <a:pt x="514" y="370"/>
                  </a:cubicBezTo>
                  <a:cubicBezTo>
                    <a:pt x="462" y="422"/>
                    <a:pt x="421" y="483"/>
                    <a:pt x="370" y="545"/>
                  </a:cubicBezTo>
                  <a:cubicBezTo>
                    <a:pt x="329" y="596"/>
                    <a:pt x="298" y="658"/>
                    <a:pt x="247" y="699"/>
                  </a:cubicBezTo>
                  <a:cubicBezTo>
                    <a:pt x="206" y="719"/>
                    <a:pt x="165" y="719"/>
                    <a:pt x="134" y="750"/>
                  </a:cubicBezTo>
                  <a:cubicBezTo>
                    <a:pt x="83" y="791"/>
                    <a:pt x="52" y="842"/>
                    <a:pt x="31" y="904"/>
                  </a:cubicBezTo>
                  <a:cubicBezTo>
                    <a:pt x="11" y="935"/>
                    <a:pt x="0" y="976"/>
                    <a:pt x="0" y="1027"/>
                  </a:cubicBezTo>
                  <a:cubicBezTo>
                    <a:pt x="0" y="1079"/>
                    <a:pt x="0" y="1140"/>
                    <a:pt x="41" y="1181"/>
                  </a:cubicBezTo>
                  <a:cubicBezTo>
                    <a:pt x="72" y="1233"/>
                    <a:pt x="144" y="1253"/>
                    <a:pt x="206" y="1284"/>
                  </a:cubicBezTo>
                  <a:cubicBezTo>
                    <a:pt x="257" y="1315"/>
                    <a:pt x="319" y="1325"/>
                    <a:pt x="370" y="1346"/>
                  </a:cubicBezTo>
                  <a:cubicBezTo>
                    <a:pt x="452" y="1356"/>
                    <a:pt x="524" y="1366"/>
                    <a:pt x="596" y="1366"/>
                  </a:cubicBezTo>
                  <a:cubicBezTo>
                    <a:pt x="668" y="1376"/>
                    <a:pt x="729" y="1376"/>
                    <a:pt x="801" y="1356"/>
                  </a:cubicBezTo>
                  <a:cubicBezTo>
                    <a:pt x="863" y="1346"/>
                    <a:pt x="924" y="1305"/>
                    <a:pt x="976" y="1263"/>
                  </a:cubicBezTo>
                  <a:cubicBezTo>
                    <a:pt x="1027" y="1233"/>
                    <a:pt x="1068" y="1192"/>
                    <a:pt x="1109" y="1151"/>
                  </a:cubicBezTo>
                  <a:cubicBezTo>
                    <a:pt x="1130" y="1130"/>
                    <a:pt x="1161" y="1109"/>
                    <a:pt x="1181" y="1079"/>
                  </a:cubicBezTo>
                  <a:cubicBezTo>
                    <a:pt x="1212" y="1048"/>
                    <a:pt x="1253" y="976"/>
                    <a:pt x="1253" y="976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2937325" y="2691150"/>
              <a:ext cx="53950" cy="37250"/>
            </a:xfrm>
            <a:custGeom>
              <a:avLst/>
              <a:gdLst/>
              <a:ahLst/>
              <a:cxnLst/>
              <a:rect l="l" t="t" r="r" b="b"/>
              <a:pathLst>
                <a:path w="2158" h="1490" fill="none" extrusionOk="0">
                  <a:moveTo>
                    <a:pt x="761" y="0"/>
                  </a:moveTo>
                  <a:cubicBezTo>
                    <a:pt x="761" y="0"/>
                    <a:pt x="699" y="62"/>
                    <a:pt x="689" y="113"/>
                  </a:cubicBezTo>
                  <a:cubicBezTo>
                    <a:pt x="668" y="154"/>
                    <a:pt x="689" y="195"/>
                    <a:pt x="679" y="236"/>
                  </a:cubicBezTo>
                  <a:cubicBezTo>
                    <a:pt x="658" y="267"/>
                    <a:pt x="638" y="298"/>
                    <a:pt x="607" y="319"/>
                  </a:cubicBezTo>
                  <a:cubicBezTo>
                    <a:pt x="566" y="349"/>
                    <a:pt x="504" y="360"/>
                    <a:pt x="463" y="380"/>
                  </a:cubicBezTo>
                  <a:cubicBezTo>
                    <a:pt x="391" y="421"/>
                    <a:pt x="330" y="473"/>
                    <a:pt x="258" y="514"/>
                  </a:cubicBezTo>
                  <a:cubicBezTo>
                    <a:pt x="217" y="545"/>
                    <a:pt x="155" y="555"/>
                    <a:pt x="124" y="586"/>
                  </a:cubicBezTo>
                  <a:cubicBezTo>
                    <a:pt x="73" y="637"/>
                    <a:pt x="32" y="709"/>
                    <a:pt x="22" y="781"/>
                  </a:cubicBezTo>
                  <a:cubicBezTo>
                    <a:pt x="1" y="853"/>
                    <a:pt x="32" y="914"/>
                    <a:pt x="32" y="986"/>
                  </a:cubicBezTo>
                  <a:cubicBezTo>
                    <a:pt x="42" y="1037"/>
                    <a:pt x="32" y="1089"/>
                    <a:pt x="42" y="1140"/>
                  </a:cubicBezTo>
                  <a:cubicBezTo>
                    <a:pt x="73" y="1222"/>
                    <a:pt x="104" y="1294"/>
                    <a:pt x="155" y="1345"/>
                  </a:cubicBezTo>
                  <a:cubicBezTo>
                    <a:pt x="227" y="1407"/>
                    <a:pt x="319" y="1417"/>
                    <a:pt x="401" y="1438"/>
                  </a:cubicBezTo>
                  <a:cubicBezTo>
                    <a:pt x="514" y="1469"/>
                    <a:pt x="627" y="1479"/>
                    <a:pt x="740" y="1479"/>
                  </a:cubicBezTo>
                  <a:cubicBezTo>
                    <a:pt x="853" y="1489"/>
                    <a:pt x="976" y="1489"/>
                    <a:pt x="1089" y="1469"/>
                  </a:cubicBezTo>
                  <a:cubicBezTo>
                    <a:pt x="1202" y="1458"/>
                    <a:pt x="1315" y="1428"/>
                    <a:pt x="1418" y="1397"/>
                  </a:cubicBezTo>
                  <a:cubicBezTo>
                    <a:pt x="1500" y="1366"/>
                    <a:pt x="1593" y="1335"/>
                    <a:pt x="1675" y="1284"/>
                  </a:cubicBezTo>
                  <a:cubicBezTo>
                    <a:pt x="1726" y="1243"/>
                    <a:pt x="1767" y="1181"/>
                    <a:pt x="1798" y="1130"/>
                  </a:cubicBezTo>
                  <a:cubicBezTo>
                    <a:pt x="1839" y="1078"/>
                    <a:pt x="1870" y="1027"/>
                    <a:pt x="1911" y="976"/>
                  </a:cubicBezTo>
                  <a:cubicBezTo>
                    <a:pt x="1942" y="914"/>
                    <a:pt x="1983" y="863"/>
                    <a:pt x="2024" y="811"/>
                  </a:cubicBezTo>
                  <a:cubicBezTo>
                    <a:pt x="2065" y="770"/>
                    <a:pt x="2157" y="678"/>
                    <a:pt x="2157" y="678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2984825" y="2666500"/>
              <a:ext cx="41350" cy="49575"/>
            </a:xfrm>
            <a:custGeom>
              <a:avLst/>
              <a:gdLst/>
              <a:ahLst/>
              <a:cxnLst/>
              <a:rect l="l" t="t" r="r" b="b"/>
              <a:pathLst>
                <a:path w="1654" h="1983" fill="none" extrusionOk="0">
                  <a:moveTo>
                    <a:pt x="1" y="1982"/>
                  </a:moveTo>
                  <a:cubicBezTo>
                    <a:pt x="1" y="1982"/>
                    <a:pt x="144" y="1941"/>
                    <a:pt x="226" y="1921"/>
                  </a:cubicBezTo>
                  <a:cubicBezTo>
                    <a:pt x="329" y="1890"/>
                    <a:pt x="432" y="1869"/>
                    <a:pt x="534" y="1818"/>
                  </a:cubicBezTo>
                  <a:cubicBezTo>
                    <a:pt x="606" y="1777"/>
                    <a:pt x="678" y="1726"/>
                    <a:pt x="740" y="1654"/>
                  </a:cubicBezTo>
                  <a:cubicBezTo>
                    <a:pt x="791" y="1592"/>
                    <a:pt x="832" y="1510"/>
                    <a:pt x="873" y="1438"/>
                  </a:cubicBezTo>
                  <a:cubicBezTo>
                    <a:pt x="904" y="1356"/>
                    <a:pt x="945" y="1274"/>
                    <a:pt x="966" y="1192"/>
                  </a:cubicBezTo>
                  <a:cubicBezTo>
                    <a:pt x="976" y="1110"/>
                    <a:pt x="955" y="1027"/>
                    <a:pt x="966" y="956"/>
                  </a:cubicBezTo>
                  <a:cubicBezTo>
                    <a:pt x="966" y="884"/>
                    <a:pt x="966" y="822"/>
                    <a:pt x="997" y="760"/>
                  </a:cubicBezTo>
                  <a:cubicBezTo>
                    <a:pt x="1027" y="689"/>
                    <a:pt x="1110" y="647"/>
                    <a:pt x="1151" y="576"/>
                  </a:cubicBezTo>
                  <a:cubicBezTo>
                    <a:pt x="1202" y="514"/>
                    <a:pt x="1233" y="442"/>
                    <a:pt x="1274" y="370"/>
                  </a:cubicBezTo>
                  <a:cubicBezTo>
                    <a:pt x="1294" y="339"/>
                    <a:pt x="1305" y="298"/>
                    <a:pt x="1335" y="268"/>
                  </a:cubicBezTo>
                  <a:cubicBezTo>
                    <a:pt x="1376" y="216"/>
                    <a:pt x="1428" y="185"/>
                    <a:pt x="1479" y="144"/>
                  </a:cubicBezTo>
                  <a:cubicBezTo>
                    <a:pt x="1541" y="93"/>
                    <a:pt x="1654" y="1"/>
                    <a:pt x="1654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3017425" y="2613875"/>
              <a:ext cx="33150" cy="60600"/>
            </a:xfrm>
            <a:custGeom>
              <a:avLst/>
              <a:gdLst/>
              <a:ahLst/>
              <a:cxnLst/>
              <a:rect l="l" t="t" r="r" b="b"/>
              <a:pathLst>
                <a:path w="1326" h="2424" fill="none" extrusionOk="0">
                  <a:moveTo>
                    <a:pt x="1" y="2424"/>
                  </a:moveTo>
                  <a:cubicBezTo>
                    <a:pt x="1" y="2424"/>
                    <a:pt x="196" y="2383"/>
                    <a:pt x="298" y="2352"/>
                  </a:cubicBezTo>
                  <a:cubicBezTo>
                    <a:pt x="411" y="2321"/>
                    <a:pt x="524" y="2280"/>
                    <a:pt x="627" y="2229"/>
                  </a:cubicBezTo>
                  <a:cubicBezTo>
                    <a:pt x="750" y="2177"/>
                    <a:pt x="884" y="2147"/>
                    <a:pt x="986" y="2065"/>
                  </a:cubicBezTo>
                  <a:cubicBezTo>
                    <a:pt x="1068" y="1993"/>
                    <a:pt x="1140" y="1900"/>
                    <a:pt x="1202" y="1808"/>
                  </a:cubicBezTo>
                  <a:cubicBezTo>
                    <a:pt x="1253" y="1726"/>
                    <a:pt x="1284" y="1644"/>
                    <a:pt x="1305" y="1551"/>
                  </a:cubicBezTo>
                  <a:cubicBezTo>
                    <a:pt x="1325" y="1459"/>
                    <a:pt x="1315" y="1366"/>
                    <a:pt x="1315" y="1274"/>
                  </a:cubicBezTo>
                  <a:cubicBezTo>
                    <a:pt x="1305" y="1161"/>
                    <a:pt x="1274" y="966"/>
                    <a:pt x="1274" y="925"/>
                  </a:cubicBezTo>
                  <a:cubicBezTo>
                    <a:pt x="1274" y="894"/>
                    <a:pt x="1274" y="719"/>
                    <a:pt x="1264" y="617"/>
                  </a:cubicBezTo>
                  <a:cubicBezTo>
                    <a:pt x="1264" y="483"/>
                    <a:pt x="1243" y="350"/>
                    <a:pt x="1233" y="227"/>
                  </a:cubicBezTo>
                  <a:cubicBezTo>
                    <a:pt x="1233" y="144"/>
                    <a:pt x="1243" y="1"/>
                    <a:pt x="1243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044125" y="1664850"/>
              <a:ext cx="54200" cy="961375"/>
            </a:xfrm>
            <a:custGeom>
              <a:avLst/>
              <a:gdLst/>
              <a:ahLst/>
              <a:cxnLst/>
              <a:rect l="l" t="t" r="r" b="b"/>
              <a:pathLst>
                <a:path w="2168" h="38455" fill="none" extrusionOk="0">
                  <a:moveTo>
                    <a:pt x="0" y="38455"/>
                  </a:moveTo>
                  <a:cubicBezTo>
                    <a:pt x="0" y="38455"/>
                    <a:pt x="62" y="38270"/>
                    <a:pt x="93" y="38177"/>
                  </a:cubicBezTo>
                  <a:cubicBezTo>
                    <a:pt x="124" y="38105"/>
                    <a:pt x="165" y="38034"/>
                    <a:pt x="175" y="37962"/>
                  </a:cubicBezTo>
                  <a:cubicBezTo>
                    <a:pt x="196" y="37890"/>
                    <a:pt x="196" y="37818"/>
                    <a:pt x="206" y="37746"/>
                  </a:cubicBezTo>
                  <a:cubicBezTo>
                    <a:pt x="216" y="37674"/>
                    <a:pt x="216" y="37602"/>
                    <a:pt x="226" y="37530"/>
                  </a:cubicBezTo>
                  <a:cubicBezTo>
                    <a:pt x="237" y="37428"/>
                    <a:pt x="257" y="37335"/>
                    <a:pt x="288" y="37243"/>
                  </a:cubicBezTo>
                  <a:cubicBezTo>
                    <a:pt x="309" y="37202"/>
                    <a:pt x="339" y="37171"/>
                    <a:pt x="350" y="37120"/>
                  </a:cubicBezTo>
                  <a:cubicBezTo>
                    <a:pt x="360" y="37068"/>
                    <a:pt x="350" y="37007"/>
                    <a:pt x="350" y="36955"/>
                  </a:cubicBezTo>
                  <a:cubicBezTo>
                    <a:pt x="350" y="36904"/>
                    <a:pt x="319" y="36842"/>
                    <a:pt x="350" y="36791"/>
                  </a:cubicBezTo>
                  <a:cubicBezTo>
                    <a:pt x="380" y="36750"/>
                    <a:pt x="391" y="36617"/>
                    <a:pt x="411" y="36534"/>
                  </a:cubicBezTo>
                  <a:cubicBezTo>
                    <a:pt x="442" y="36442"/>
                    <a:pt x="483" y="36360"/>
                    <a:pt x="504" y="36267"/>
                  </a:cubicBezTo>
                  <a:cubicBezTo>
                    <a:pt x="524" y="36196"/>
                    <a:pt x="555" y="36124"/>
                    <a:pt x="555" y="36042"/>
                  </a:cubicBezTo>
                  <a:cubicBezTo>
                    <a:pt x="555" y="35959"/>
                    <a:pt x="534" y="35887"/>
                    <a:pt x="514" y="35805"/>
                  </a:cubicBezTo>
                  <a:cubicBezTo>
                    <a:pt x="493" y="35713"/>
                    <a:pt x="442" y="35631"/>
                    <a:pt x="401" y="35549"/>
                  </a:cubicBezTo>
                  <a:cubicBezTo>
                    <a:pt x="360" y="35436"/>
                    <a:pt x="298" y="35333"/>
                    <a:pt x="257" y="35220"/>
                  </a:cubicBezTo>
                  <a:cubicBezTo>
                    <a:pt x="216" y="35117"/>
                    <a:pt x="196" y="35025"/>
                    <a:pt x="165" y="34922"/>
                  </a:cubicBezTo>
                  <a:cubicBezTo>
                    <a:pt x="134" y="34809"/>
                    <a:pt x="83" y="34707"/>
                    <a:pt x="62" y="34594"/>
                  </a:cubicBezTo>
                  <a:cubicBezTo>
                    <a:pt x="42" y="34481"/>
                    <a:pt x="52" y="34368"/>
                    <a:pt x="52" y="34255"/>
                  </a:cubicBezTo>
                  <a:cubicBezTo>
                    <a:pt x="52" y="34039"/>
                    <a:pt x="72" y="33813"/>
                    <a:pt x="72" y="33587"/>
                  </a:cubicBezTo>
                  <a:cubicBezTo>
                    <a:pt x="83" y="33362"/>
                    <a:pt x="83" y="33136"/>
                    <a:pt x="83" y="32910"/>
                  </a:cubicBezTo>
                  <a:cubicBezTo>
                    <a:pt x="93" y="32715"/>
                    <a:pt x="93" y="32509"/>
                    <a:pt x="93" y="32304"/>
                  </a:cubicBezTo>
                  <a:cubicBezTo>
                    <a:pt x="103" y="32068"/>
                    <a:pt x="103" y="31842"/>
                    <a:pt x="113" y="31606"/>
                  </a:cubicBezTo>
                  <a:cubicBezTo>
                    <a:pt x="124" y="31349"/>
                    <a:pt x="144" y="31092"/>
                    <a:pt x="165" y="30825"/>
                  </a:cubicBezTo>
                  <a:cubicBezTo>
                    <a:pt x="196" y="30548"/>
                    <a:pt x="257" y="30271"/>
                    <a:pt x="278" y="29994"/>
                  </a:cubicBezTo>
                  <a:cubicBezTo>
                    <a:pt x="309" y="29757"/>
                    <a:pt x="309" y="29511"/>
                    <a:pt x="329" y="29275"/>
                  </a:cubicBezTo>
                  <a:cubicBezTo>
                    <a:pt x="350" y="29008"/>
                    <a:pt x="391" y="28741"/>
                    <a:pt x="421" y="28484"/>
                  </a:cubicBezTo>
                  <a:cubicBezTo>
                    <a:pt x="452" y="28228"/>
                    <a:pt x="493" y="27981"/>
                    <a:pt x="534" y="27735"/>
                  </a:cubicBezTo>
                  <a:cubicBezTo>
                    <a:pt x="586" y="27457"/>
                    <a:pt x="647" y="27190"/>
                    <a:pt x="699" y="26913"/>
                  </a:cubicBezTo>
                  <a:cubicBezTo>
                    <a:pt x="729" y="26687"/>
                    <a:pt x="791" y="26287"/>
                    <a:pt x="801" y="26246"/>
                  </a:cubicBezTo>
                  <a:cubicBezTo>
                    <a:pt x="812" y="26205"/>
                    <a:pt x="894" y="25784"/>
                    <a:pt x="925" y="25548"/>
                  </a:cubicBezTo>
                  <a:cubicBezTo>
                    <a:pt x="945" y="25363"/>
                    <a:pt x="966" y="25168"/>
                    <a:pt x="966" y="24973"/>
                  </a:cubicBezTo>
                  <a:cubicBezTo>
                    <a:pt x="976" y="24808"/>
                    <a:pt x="966" y="24644"/>
                    <a:pt x="955" y="24480"/>
                  </a:cubicBezTo>
                  <a:cubicBezTo>
                    <a:pt x="945" y="24274"/>
                    <a:pt x="925" y="24059"/>
                    <a:pt x="904" y="23853"/>
                  </a:cubicBezTo>
                  <a:cubicBezTo>
                    <a:pt x="873" y="23556"/>
                    <a:pt x="832" y="23258"/>
                    <a:pt x="801" y="22960"/>
                  </a:cubicBezTo>
                  <a:cubicBezTo>
                    <a:pt x="760" y="22631"/>
                    <a:pt x="709" y="22313"/>
                    <a:pt x="668" y="21995"/>
                  </a:cubicBezTo>
                  <a:cubicBezTo>
                    <a:pt x="627" y="21707"/>
                    <a:pt x="586" y="21420"/>
                    <a:pt x="545" y="21132"/>
                  </a:cubicBezTo>
                  <a:cubicBezTo>
                    <a:pt x="534" y="21019"/>
                    <a:pt x="524" y="20906"/>
                    <a:pt x="504" y="20804"/>
                  </a:cubicBezTo>
                  <a:cubicBezTo>
                    <a:pt x="483" y="20588"/>
                    <a:pt x="452" y="20373"/>
                    <a:pt x="452" y="20157"/>
                  </a:cubicBezTo>
                  <a:cubicBezTo>
                    <a:pt x="452" y="20034"/>
                    <a:pt x="463" y="19818"/>
                    <a:pt x="473" y="19787"/>
                  </a:cubicBezTo>
                  <a:cubicBezTo>
                    <a:pt x="483" y="19746"/>
                    <a:pt x="534" y="19356"/>
                    <a:pt x="575" y="19151"/>
                  </a:cubicBezTo>
                  <a:cubicBezTo>
                    <a:pt x="606" y="18956"/>
                    <a:pt x="658" y="18771"/>
                    <a:pt x="709" y="18586"/>
                  </a:cubicBezTo>
                  <a:cubicBezTo>
                    <a:pt x="760" y="18381"/>
                    <a:pt x="812" y="18185"/>
                    <a:pt x="863" y="17980"/>
                  </a:cubicBezTo>
                  <a:cubicBezTo>
                    <a:pt x="914" y="17805"/>
                    <a:pt x="945" y="17631"/>
                    <a:pt x="1007" y="17456"/>
                  </a:cubicBezTo>
                  <a:cubicBezTo>
                    <a:pt x="1079" y="17251"/>
                    <a:pt x="1181" y="17056"/>
                    <a:pt x="1263" y="16840"/>
                  </a:cubicBezTo>
                  <a:cubicBezTo>
                    <a:pt x="1325" y="16676"/>
                    <a:pt x="1387" y="16501"/>
                    <a:pt x="1438" y="16317"/>
                  </a:cubicBezTo>
                  <a:cubicBezTo>
                    <a:pt x="1479" y="16173"/>
                    <a:pt x="1520" y="16029"/>
                    <a:pt x="1551" y="15875"/>
                  </a:cubicBezTo>
                  <a:cubicBezTo>
                    <a:pt x="1582" y="15731"/>
                    <a:pt x="1602" y="15588"/>
                    <a:pt x="1613" y="15434"/>
                  </a:cubicBezTo>
                  <a:cubicBezTo>
                    <a:pt x="1633" y="15280"/>
                    <a:pt x="1633" y="15126"/>
                    <a:pt x="1633" y="14972"/>
                  </a:cubicBezTo>
                  <a:cubicBezTo>
                    <a:pt x="1643" y="14776"/>
                    <a:pt x="1664" y="14571"/>
                    <a:pt x="1664" y="14376"/>
                  </a:cubicBezTo>
                  <a:cubicBezTo>
                    <a:pt x="1664" y="14191"/>
                    <a:pt x="1654" y="14017"/>
                    <a:pt x="1654" y="13832"/>
                  </a:cubicBezTo>
                  <a:cubicBezTo>
                    <a:pt x="1654" y="13647"/>
                    <a:pt x="1664" y="13462"/>
                    <a:pt x="1674" y="13288"/>
                  </a:cubicBezTo>
                  <a:cubicBezTo>
                    <a:pt x="1684" y="13072"/>
                    <a:pt x="1705" y="12856"/>
                    <a:pt x="1705" y="12641"/>
                  </a:cubicBezTo>
                  <a:cubicBezTo>
                    <a:pt x="1705" y="12394"/>
                    <a:pt x="1684" y="12158"/>
                    <a:pt x="1674" y="11912"/>
                  </a:cubicBezTo>
                  <a:cubicBezTo>
                    <a:pt x="1664" y="11696"/>
                    <a:pt x="1654" y="11470"/>
                    <a:pt x="1643" y="11244"/>
                  </a:cubicBezTo>
                  <a:cubicBezTo>
                    <a:pt x="1633" y="11008"/>
                    <a:pt x="1623" y="10762"/>
                    <a:pt x="1623" y="10525"/>
                  </a:cubicBezTo>
                  <a:cubicBezTo>
                    <a:pt x="1623" y="10330"/>
                    <a:pt x="1633" y="10002"/>
                    <a:pt x="1633" y="9950"/>
                  </a:cubicBezTo>
                  <a:cubicBezTo>
                    <a:pt x="1633" y="9899"/>
                    <a:pt x="1654" y="9622"/>
                    <a:pt x="1664" y="9458"/>
                  </a:cubicBezTo>
                  <a:cubicBezTo>
                    <a:pt x="1674" y="9201"/>
                    <a:pt x="1695" y="8954"/>
                    <a:pt x="1715" y="8698"/>
                  </a:cubicBezTo>
                  <a:cubicBezTo>
                    <a:pt x="1725" y="8533"/>
                    <a:pt x="1746" y="8369"/>
                    <a:pt x="1746" y="8205"/>
                  </a:cubicBezTo>
                  <a:cubicBezTo>
                    <a:pt x="1756" y="8030"/>
                    <a:pt x="1746" y="7866"/>
                    <a:pt x="1746" y="7702"/>
                  </a:cubicBezTo>
                  <a:cubicBezTo>
                    <a:pt x="1746" y="7486"/>
                    <a:pt x="1746" y="7260"/>
                    <a:pt x="1746" y="7045"/>
                  </a:cubicBezTo>
                  <a:cubicBezTo>
                    <a:pt x="1746" y="6778"/>
                    <a:pt x="1746" y="6500"/>
                    <a:pt x="1756" y="6223"/>
                  </a:cubicBezTo>
                  <a:cubicBezTo>
                    <a:pt x="1767" y="6028"/>
                    <a:pt x="1777" y="5843"/>
                    <a:pt x="1797" y="5648"/>
                  </a:cubicBezTo>
                  <a:cubicBezTo>
                    <a:pt x="1808" y="5463"/>
                    <a:pt x="1828" y="5268"/>
                    <a:pt x="1849" y="5073"/>
                  </a:cubicBezTo>
                  <a:cubicBezTo>
                    <a:pt x="1880" y="4806"/>
                    <a:pt x="1910" y="4529"/>
                    <a:pt x="1941" y="4262"/>
                  </a:cubicBezTo>
                  <a:cubicBezTo>
                    <a:pt x="1972" y="4026"/>
                    <a:pt x="2003" y="3800"/>
                    <a:pt x="2034" y="3564"/>
                  </a:cubicBezTo>
                  <a:cubicBezTo>
                    <a:pt x="2054" y="3348"/>
                    <a:pt x="2075" y="3122"/>
                    <a:pt x="2095" y="2907"/>
                  </a:cubicBezTo>
                  <a:cubicBezTo>
                    <a:pt x="2116" y="2732"/>
                    <a:pt x="2157" y="2568"/>
                    <a:pt x="2157" y="2393"/>
                  </a:cubicBezTo>
                  <a:cubicBezTo>
                    <a:pt x="2167" y="2229"/>
                    <a:pt x="2157" y="2054"/>
                    <a:pt x="2146" y="1890"/>
                  </a:cubicBezTo>
                  <a:cubicBezTo>
                    <a:pt x="2126" y="1736"/>
                    <a:pt x="2095" y="1582"/>
                    <a:pt x="2054" y="1428"/>
                  </a:cubicBezTo>
                  <a:cubicBezTo>
                    <a:pt x="2013" y="1253"/>
                    <a:pt x="1931" y="1099"/>
                    <a:pt x="1890" y="935"/>
                  </a:cubicBezTo>
                  <a:cubicBezTo>
                    <a:pt x="1838" y="761"/>
                    <a:pt x="1808" y="596"/>
                    <a:pt x="1777" y="422"/>
                  </a:cubicBezTo>
                  <a:cubicBezTo>
                    <a:pt x="1756" y="329"/>
                    <a:pt x="1746" y="247"/>
                    <a:pt x="1736" y="155"/>
                  </a:cubicBezTo>
                  <a:cubicBezTo>
                    <a:pt x="1736" y="103"/>
                    <a:pt x="1746" y="1"/>
                    <a:pt x="1746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3092375" y="1664600"/>
              <a:ext cx="27500" cy="24925"/>
            </a:xfrm>
            <a:custGeom>
              <a:avLst/>
              <a:gdLst/>
              <a:ahLst/>
              <a:cxnLst/>
              <a:rect l="l" t="t" r="r" b="b"/>
              <a:pathLst>
                <a:path w="1100" h="997" fill="none" extrusionOk="0">
                  <a:moveTo>
                    <a:pt x="1" y="996"/>
                  </a:moveTo>
                  <a:cubicBezTo>
                    <a:pt x="1" y="996"/>
                    <a:pt x="32" y="904"/>
                    <a:pt x="62" y="863"/>
                  </a:cubicBezTo>
                  <a:cubicBezTo>
                    <a:pt x="104" y="801"/>
                    <a:pt x="165" y="760"/>
                    <a:pt x="216" y="709"/>
                  </a:cubicBezTo>
                  <a:cubicBezTo>
                    <a:pt x="268" y="647"/>
                    <a:pt x="329" y="575"/>
                    <a:pt x="381" y="504"/>
                  </a:cubicBezTo>
                  <a:cubicBezTo>
                    <a:pt x="412" y="463"/>
                    <a:pt x="442" y="411"/>
                    <a:pt x="463" y="360"/>
                  </a:cubicBezTo>
                  <a:cubicBezTo>
                    <a:pt x="504" y="298"/>
                    <a:pt x="525" y="226"/>
                    <a:pt x="555" y="154"/>
                  </a:cubicBezTo>
                  <a:cubicBezTo>
                    <a:pt x="576" y="103"/>
                    <a:pt x="576" y="42"/>
                    <a:pt x="617" y="11"/>
                  </a:cubicBezTo>
                  <a:cubicBezTo>
                    <a:pt x="637" y="0"/>
                    <a:pt x="658" y="0"/>
                    <a:pt x="679" y="11"/>
                  </a:cubicBezTo>
                  <a:cubicBezTo>
                    <a:pt x="699" y="21"/>
                    <a:pt x="699" y="42"/>
                    <a:pt x="709" y="52"/>
                  </a:cubicBezTo>
                  <a:cubicBezTo>
                    <a:pt x="730" y="93"/>
                    <a:pt x="730" y="144"/>
                    <a:pt x="750" y="196"/>
                  </a:cubicBezTo>
                  <a:cubicBezTo>
                    <a:pt x="771" y="257"/>
                    <a:pt x="802" y="319"/>
                    <a:pt x="833" y="370"/>
                  </a:cubicBezTo>
                  <a:cubicBezTo>
                    <a:pt x="863" y="432"/>
                    <a:pt x="894" y="483"/>
                    <a:pt x="935" y="534"/>
                  </a:cubicBezTo>
                  <a:cubicBezTo>
                    <a:pt x="966" y="565"/>
                    <a:pt x="997" y="596"/>
                    <a:pt x="1017" y="627"/>
                  </a:cubicBezTo>
                  <a:cubicBezTo>
                    <a:pt x="1048" y="658"/>
                    <a:pt x="1100" y="740"/>
                    <a:pt x="1100" y="74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3105725" y="1624550"/>
              <a:ext cx="2850" cy="40075"/>
            </a:xfrm>
            <a:custGeom>
              <a:avLst/>
              <a:gdLst/>
              <a:ahLst/>
              <a:cxnLst/>
              <a:rect l="l" t="t" r="r" b="b"/>
              <a:pathLst>
                <a:path w="114" h="1603" fill="none" extrusionOk="0">
                  <a:moveTo>
                    <a:pt x="1" y="1"/>
                  </a:moveTo>
                  <a:cubicBezTo>
                    <a:pt x="1" y="1"/>
                    <a:pt x="11" y="411"/>
                    <a:pt x="21" y="617"/>
                  </a:cubicBezTo>
                  <a:cubicBezTo>
                    <a:pt x="21" y="750"/>
                    <a:pt x="21" y="884"/>
                    <a:pt x="32" y="1017"/>
                  </a:cubicBezTo>
                  <a:cubicBezTo>
                    <a:pt x="42" y="1120"/>
                    <a:pt x="62" y="1223"/>
                    <a:pt x="73" y="1325"/>
                  </a:cubicBezTo>
                  <a:cubicBezTo>
                    <a:pt x="83" y="1418"/>
                    <a:pt x="114" y="1602"/>
                    <a:pt x="114" y="1602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3036425" y="2006525"/>
              <a:ext cx="33900" cy="112200"/>
            </a:xfrm>
            <a:custGeom>
              <a:avLst/>
              <a:gdLst/>
              <a:ahLst/>
              <a:cxnLst/>
              <a:rect l="l" t="t" r="r" b="b"/>
              <a:pathLst>
                <a:path w="1356" h="4488" fill="none" extrusionOk="0">
                  <a:moveTo>
                    <a:pt x="1356" y="0"/>
                  </a:moveTo>
                  <a:cubicBezTo>
                    <a:pt x="1356" y="0"/>
                    <a:pt x="1315" y="216"/>
                    <a:pt x="1294" y="319"/>
                  </a:cubicBezTo>
                  <a:cubicBezTo>
                    <a:pt x="1253" y="504"/>
                    <a:pt x="1222" y="699"/>
                    <a:pt x="1140" y="863"/>
                  </a:cubicBezTo>
                  <a:cubicBezTo>
                    <a:pt x="1068" y="1038"/>
                    <a:pt x="945" y="1181"/>
                    <a:pt x="842" y="1335"/>
                  </a:cubicBezTo>
                  <a:cubicBezTo>
                    <a:pt x="760" y="1469"/>
                    <a:pt x="637" y="1582"/>
                    <a:pt x="596" y="1736"/>
                  </a:cubicBezTo>
                  <a:cubicBezTo>
                    <a:pt x="565" y="1869"/>
                    <a:pt x="627" y="2003"/>
                    <a:pt x="637" y="2146"/>
                  </a:cubicBezTo>
                  <a:cubicBezTo>
                    <a:pt x="647" y="2321"/>
                    <a:pt x="658" y="2506"/>
                    <a:pt x="658" y="2691"/>
                  </a:cubicBezTo>
                  <a:cubicBezTo>
                    <a:pt x="658" y="2855"/>
                    <a:pt x="637" y="3019"/>
                    <a:pt x="617" y="3173"/>
                  </a:cubicBezTo>
                  <a:cubicBezTo>
                    <a:pt x="596" y="3358"/>
                    <a:pt x="575" y="3553"/>
                    <a:pt x="504" y="3718"/>
                  </a:cubicBezTo>
                  <a:cubicBezTo>
                    <a:pt x="452" y="3882"/>
                    <a:pt x="350" y="4015"/>
                    <a:pt x="257" y="4159"/>
                  </a:cubicBezTo>
                  <a:cubicBezTo>
                    <a:pt x="185" y="4272"/>
                    <a:pt x="0" y="4488"/>
                    <a:pt x="0" y="4488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2945800" y="1997275"/>
              <a:ext cx="20050" cy="136075"/>
            </a:xfrm>
            <a:custGeom>
              <a:avLst/>
              <a:gdLst/>
              <a:ahLst/>
              <a:cxnLst/>
              <a:rect l="l" t="t" r="r" b="b"/>
              <a:pathLst>
                <a:path w="802" h="5443" fill="none" extrusionOk="0">
                  <a:moveTo>
                    <a:pt x="1" y="1"/>
                  </a:moveTo>
                  <a:cubicBezTo>
                    <a:pt x="1" y="165"/>
                    <a:pt x="11" y="566"/>
                    <a:pt x="32" y="843"/>
                  </a:cubicBezTo>
                  <a:cubicBezTo>
                    <a:pt x="62" y="1110"/>
                    <a:pt x="114" y="1377"/>
                    <a:pt x="145" y="1654"/>
                  </a:cubicBezTo>
                  <a:cubicBezTo>
                    <a:pt x="186" y="1900"/>
                    <a:pt x="216" y="2147"/>
                    <a:pt x="247" y="2404"/>
                  </a:cubicBezTo>
                  <a:cubicBezTo>
                    <a:pt x="268" y="2599"/>
                    <a:pt x="288" y="2804"/>
                    <a:pt x="299" y="2999"/>
                  </a:cubicBezTo>
                  <a:cubicBezTo>
                    <a:pt x="309" y="3204"/>
                    <a:pt x="309" y="3400"/>
                    <a:pt x="319" y="3605"/>
                  </a:cubicBezTo>
                  <a:cubicBezTo>
                    <a:pt x="329" y="3851"/>
                    <a:pt x="299" y="4098"/>
                    <a:pt x="340" y="4334"/>
                  </a:cubicBezTo>
                  <a:cubicBezTo>
                    <a:pt x="381" y="4601"/>
                    <a:pt x="463" y="4868"/>
                    <a:pt x="576" y="5104"/>
                  </a:cubicBezTo>
                  <a:cubicBezTo>
                    <a:pt x="637" y="5227"/>
                    <a:pt x="802" y="5443"/>
                    <a:pt x="802" y="5443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2942725" y="1059800"/>
              <a:ext cx="120925" cy="32900"/>
            </a:xfrm>
            <a:custGeom>
              <a:avLst/>
              <a:gdLst/>
              <a:ahLst/>
              <a:cxnLst/>
              <a:rect l="l" t="t" r="r" b="b"/>
              <a:pathLst>
                <a:path w="4837" h="1316" fill="none" extrusionOk="0">
                  <a:moveTo>
                    <a:pt x="31" y="22"/>
                  </a:moveTo>
                  <a:cubicBezTo>
                    <a:pt x="31" y="22"/>
                    <a:pt x="1" y="268"/>
                    <a:pt x="42" y="381"/>
                  </a:cubicBezTo>
                  <a:cubicBezTo>
                    <a:pt x="103" y="525"/>
                    <a:pt x="237" y="627"/>
                    <a:pt x="350" y="740"/>
                  </a:cubicBezTo>
                  <a:cubicBezTo>
                    <a:pt x="452" y="843"/>
                    <a:pt x="555" y="946"/>
                    <a:pt x="689" y="1018"/>
                  </a:cubicBezTo>
                  <a:cubicBezTo>
                    <a:pt x="791" y="1079"/>
                    <a:pt x="925" y="1110"/>
                    <a:pt x="1038" y="1151"/>
                  </a:cubicBezTo>
                  <a:cubicBezTo>
                    <a:pt x="1192" y="1202"/>
                    <a:pt x="1335" y="1264"/>
                    <a:pt x="1489" y="1284"/>
                  </a:cubicBezTo>
                  <a:cubicBezTo>
                    <a:pt x="1695" y="1315"/>
                    <a:pt x="1910" y="1315"/>
                    <a:pt x="2116" y="1284"/>
                  </a:cubicBezTo>
                  <a:cubicBezTo>
                    <a:pt x="2290" y="1254"/>
                    <a:pt x="2465" y="1182"/>
                    <a:pt x="2639" y="1110"/>
                  </a:cubicBezTo>
                  <a:cubicBezTo>
                    <a:pt x="2968" y="987"/>
                    <a:pt x="3286" y="843"/>
                    <a:pt x="3594" y="679"/>
                  </a:cubicBezTo>
                  <a:cubicBezTo>
                    <a:pt x="3800" y="576"/>
                    <a:pt x="3995" y="432"/>
                    <a:pt x="4200" y="319"/>
                  </a:cubicBezTo>
                  <a:cubicBezTo>
                    <a:pt x="4406" y="206"/>
                    <a:pt x="4837" y="1"/>
                    <a:pt x="4837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2967125" y="1001800"/>
              <a:ext cx="43650" cy="41600"/>
            </a:xfrm>
            <a:custGeom>
              <a:avLst/>
              <a:gdLst/>
              <a:ahLst/>
              <a:cxnLst/>
              <a:rect l="l" t="t" r="r" b="b"/>
              <a:pathLst>
                <a:path w="1746" h="1664" fill="none" extrusionOk="0">
                  <a:moveTo>
                    <a:pt x="1571" y="185"/>
                  </a:moveTo>
                  <a:cubicBezTo>
                    <a:pt x="1746" y="370"/>
                    <a:pt x="1571" y="801"/>
                    <a:pt x="1181" y="1161"/>
                  </a:cubicBezTo>
                  <a:cubicBezTo>
                    <a:pt x="791" y="1520"/>
                    <a:pt x="339" y="1664"/>
                    <a:pt x="175" y="1479"/>
                  </a:cubicBezTo>
                  <a:cubicBezTo>
                    <a:pt x="0" y="1294"/>
                    <a:pt x="175" y="853"/>
                    <a:pt x="565" y="504"/>
                  </a:cubicBezTo>
                  <a:cubicBezTo>
                    <a:pt x="955" y="144"/>
                    <a:pt x="1407" y="0"/>
                    <a:pt x="1571" y="185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2977125" y="1017200"/>
              <a:ext cx="17475" cy="15950"/>
            </a:xfrm>
            <a:custGeom>
              <a:avLst/>
              <a:gdLst/>
              <a:ahLst/>
              <a:cxnLst/>
              <a:rect l="l" t="t" r="r" b="b"/>
              <a:pathLst>
                <a:path w="699" h="638" fill="none" extrusionOk="0">
                  <a:moveTo>
                    <a:pt x="617" y="93"/>
                  </a:moveTo>
                  <a:cubicBezTo>
                    <a:pt x="699" y="185"/>
                    <a:pt x="637" y="370"/>
                    <a:pt x="493" y="483"/>
                  </a:cubicBezTo>
                  <a:cubicBezTo>
                    <a:pt x="350" y="606"/>
                    <a:pt x="165" y="637"/>
                    <a:pt x="83" y="534"/>
                  </a:cubicBezTo>
                  <a:cubicBezTo>
                    <a:pt x="1" y="442"/>
                    <a:pt x="62" y="267"/>
                    <a:pt x="206" y="144"/>
                  </a:cubicBezTo>
                  <a:cubicBezTo>
                    <a:pt x="350" y="21"/>
                    <a:pt x="534" y="0"/>
                    <a:pt x="617" y="93"/>
                  </a:cubicBezTo>
                  <a:close/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3119075" y="698125"/>
              <a:ext cx="66525" cy="4650"/>
            </a:xfrm>
            <a:custGeom>
              <a:avLst/>
              <a:gdLst/>
              <a:ahLst/>
              <a:cxnLst/>
              <a:rect l="l" t="t" r="r" b="b"/>
              <a:pathLst>
                <a:path w="2661" h="186" fill="none" extrusionOk="0">
                  <a:moveTo>
                    <a:pt x="1" y="11"/>
                  </a:moveTo>
                  <a:cubicBezTo>
                    <a:pt x="1" y="11"/>
                    <a:pt x="93" y="0"/>
                    <a:pt x="134" y="11"/>
                  </a:cubicBezTo>
                  <a:cubicBezTo>
                    <a:pt x="196" y="31"/>
                    <a:pt x="227" y="103"/>
                    <a:pt x="288" y="124"/>
                  </a:cubicBezTo>
                  <a:cubicBezTo>
                    <a:pt x="370" y="154"/>
                    <a:pt x="473" y="144"/>
                    <a:pt x="565" y="144"/>
                  </a:cubicBezTo>
                  <a:cubicBezTo>
                    <a:pt x="668" y="154"/>
                    <a:pt x="771" y="154"/>
                    <a:pt x="873" y="134"/>
                  </a:cubicBezTo>
                  <a:cubicBezTo>
                    <a:pt x="945" y="124"/>
                    <a:pt x="1007" y="82"/>
                    <a:pt x="1079" y="72"/>
                  </a:cubicBezTo>
                  <a:cubicBezTo>
                    <a:pt x="1192" y="52"/>
                    <a:pt x="1305" y="72"/>
                    <a:pt x="1418" y="82"/>
                  </a:cubicBezTo>
                  <a:cubicBezTo>
                    <a:pt x="1541" y="93"/>
                    <a:pt x="1664" y="134"/>
                    <a:pt x="1787" y="134"/>
                  </a:cubicBezTo>
                  <a:cubicBezTo>
                    <a:pt x="1869" y="134"/>
                    <a:pt x="1941" y="113"/>
                    <a:pt x="2024" y="124"/>
                  </a:cubicBezTo>
                  <a:cubicBezTo>
                    <a:pt x="2136" y="124"/>
                    <a:pt x="2290" y="185"/>
                    <a:pt x="2342" y="175"/>
                  </a:cubicBezTo>
                  <a:cubicBezTo>
                    <a:pt x="2393" y="165"/>
                    <a:pt x="2486" y="175"/>
                    <a:pt x="2557" y="165"/>
                  </a:cubicBezTo>
                  <a:cubicBezTo>
                    <a:pt x="2588" y="154"/>
                    <a:pt x="2660" y="124"/>
                    <a:pt x="2660" y="124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3128075" y="702750"/>
              <a:ext cx="55450" cy="11050"/>
            </a:xfrm>
            <a:custGeom>
              <a:avLst/>
              <a:gdLst/>
              <a:ahLst/>
              <a:cxnLst/>
              <a:rect l="l" t="t" r="r" b="b"/>
              <a:pathLst>
                <a:path w="2218" h="442" fill="none" extrusionOk="0">
                  <a:moveTo>
                    <a:pt x="0" y="0"/>
                  </a:moveTo>
                  <a:cubicBezTo>
                    <a:pt x="0" y="0"/>
                    <a:pt x="164" y="82"/>
                    <a:pt x="247" y="123"/>
                  </a:cubicBezTo>
                  <a:cubicBezTo>
                    <a:pt x="349" y="185"/>
                    <a:pt x="431" y="267"/>
                    <a:pt x="534" y="318"/>
                  </a:cubicBezTo>
                  <a:cubicBezTo>
                    <a:pt x="647" y="380"/>
                    <a:pt x="770" y="411"/>
                    <a:pt x="893" y="431"/>
                  </a:cubicBezTo>
                  <a:cubicBezTo>
                    <a:pt x="1017" y="442"/>
                    <a:pt x="1150" y="442"/>
                    <a:pt x="1284" y="431"/>
                  </a:cubicBezTo>
                  <a:cubicBezTo>
                    <a:pt x="1386" y="421"/>
                    <a:pt x="1499" y="390"/>
                    <a:pt x="1612" y="360"/>
                  </a:cubicBezTo>
                  <a:cubicBezTo>
                    <a:pt x="1715" y="329"/>
                    <a:pt x="1818" y="277"/>
                    <a:pt x="1920" y="226"/>
                  </a:cubicBezTo>
                  <a:cubicBezTo>
                    <a:pt x="1982" y="195"/>
                    <a:pt x="2054" y="144"/>
                    <a:pt x="2115" y="93"/>
                  </a:cubicBezTo>
                  <a:cubicBezTo>
                    <a:pt x="2156" y="72"/>
                    <a:pt x="2218" y="0"/>
                    <a:pt x="2218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3129600" y="689650"/>
              <a:ext cx="53425" cy="8750"/>
            </a:xfrm>
            <a:custGeom>
              <a:avLst/>
              <a:gdLst/>
              <a:ahLst/>
              <a:cxnLst/>
              <a:rect l="l" t="t" r="r" b="b"/>
              <a:pathLst>
                <a:path w="2137" h="350" fill="none" extrusionOk="0">
                  <a:moveTo>
                    <a:pt x="1" y="278"/>
                  </a:moveTo>
                  <a:cubicBezTo>
                    <a:pt x="1" y="278"/>
                    <a:pt x="216" y="267"/>
                    <a:pt x="319" y="237"/>
                  </a:cubicBezTo>
                  <a:cubicBezTo>
                    <a:pt x="391" y="206"/>
                    <a:pt x="452" y="134"/>
                    <a:pt x="524" y="103"/>
                  </a:cubicBezTo>
                  <a:cubicBezTo>
                    <a:pt x="596" y="72"/>
                    <a:pt x="668" y="42"/>
                    <a:pt x="740" y="31"/>
                  </a:cubicBezTo>
                  <a:cubicBezTo>
                    <a:pt x="802" y="31"/>
                    <a:pt x="853" y="21"/>
                    <a:pt x="915" y="31"/>
                  </a:cubicBezTo>
                  <a:cubicBezTo>
                    <a:pt x="966" y="42"/>
                    <a:pt x="1007" y="83"/>
                    <a:pt x="1058" y="93"/>
                  </a:cubicBezTo>
                  <a:cubicBezTo>
                    <a:pt x="1110" y="93"/>
                    <a:pt x="1171" y="93"/>
                    <a:pt x="1223" y="72"/>
                  </a:cubicBezTo>
                  <a:cubicBezTo>
                    <a:pt x="1274" y="62"/>
                    <a:pt x="1315" y="11"/>
                    <a:pt x="1366" y="11"/>
                  </a:cubicBezTo>
                  <a:cubicBezTo>
                    <a:pt x="1428" y="0"/>
                    <a:pt x="1490" y="31"/>
                    <a:pt x="1551" y="52"/>
                  </a:cubicBezTo>
                  <a:cubicBezTo>
                    <a:pt x="1633" y="83"/>
                    <a:pt x="1705" y="124"/>
                    <a:pt x="1787" y="165"/>
                  </a:cubicBezTo>
                  <a:cubicBezTo>
                    <a:pt x="1849" y="196"/>
                    <a:pt x="1911" y="226"/>
                    <a:pt x="1972" y="257"/>
                  </a:cubicBezTo>
                  <a:cubicBezTo>
                    <a:pt x="2034" y="288"/>
                    <a:pt x="2136" y="350"/>
                    <a:pt x="2136" y="35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3159650" y="1462050"/>
              <a:ext cx="88050" cy="134800"/>
            </a:xfrm>
            <a:custGeom>
              <a:avLst/>
              <a:gdLst/>
              <a:ahLst/>
              <a:cxnLst/>
              <a:rect l="l" t="t" r="r" b="b"/>
              <a:pathLst>
                <a:path w="3522" h="5392" fill="none" extrusionOk="0">
                  <a:moveTo>
                    <a:pt x="0" y="5392"/>
                  </a:moveTo>
                  <a:cubicBezTo>
                    <a:pt x="0" y="5392"/>
                    <a:pt x="709" y="4396"/>
                    <a:pt x="1047" y="3893"/>
                  </a:cubicBezTo>
                  <a:cubicBezTo>
                    <a:pt x="1499" y="3246"/>
                    <a:pt x="1972" y="2599"/>
                    <a:pt x="2403" y="1921"/>
                  </a:cubicBezTo>
                  <a:cubicBezTo>
                    <a:pt x="2793" y="1295"/>
                    <a:pt x="3522" y="1"/>
                    <a:pt x="3522" y="1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2995600" y="1467200"/>
              <a:ext cx="71150" cy="133500"/>
            </a:xfrm>
            <a:custGeom>
              <a:avLst/>
              <a:gdLst/>
              <a:ahLst/>
              <a:cxnLst/>
              <a:rect l="l" t="t" r="r" b="b"/>
              <a:pathLst>
                <a:path w="2846" h="5340" fill="none" extrusionOk="0">
                  <a:moveTo>
                    <a:pt x="2845" y="5340"/>
                  </a:moveTo>
                  <a:cubicBezTo>
                    <a:pt x="2845" y="5340"/>
                    <a:pt x="2434" y="4179"/>
                    <a:pt x="2198" y="3615"/>
                  </a:cubicBezTo>
                  <a:cubicBezTo>
                    <a:pt x="1921" y="2947"/>
                    <a:pt x="1603" y="2239"/>
                    <a:pt x="1223" y="1623"/>
                  </a:cubicBezTo>
                  <a:cubicBezTo>
                    <a:pt x="863" y="1027"/>
                    <a:pt x="1" y="0"/>
                    <a:pt x="1" y="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3488975" y="1486950"/>
              <a:ext cx="23900" cy="35200"/>
            </a:xfrm>
            <a:custGeom>
              <a:avLst/>
              <a:gdLst/>
              <a:ahLst/>
              <a:cxnLst/>
              <a:rect l="l" t="t" r="r" b="b"/>
              <a:pathLst>
                <a:path w="956" h="1408" fill="none" extrusionOk="0">
                  <a:moveTo>
                    <a:pt x="1" y="1"/>
                  </a:moveTo>
                  <a:lnTo>
                    <a:pt x="956" y="1408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3528000" y="1570125"/>
              <a:ext cx="45200" cy="41100"/>
            </a:xfrm>
            <a:custGeom>
              <a:avLst/>
              <a:gdLst/>
              <a:ahLst/>
              <a:cxnLst/>
              <a:rect l="l" t="t" r="r" b="b"/>
              <a:pathLst>
                <a:path w="1808" h="1644" fill="none" extrusionOk="0">
                  <a:moveTo>
                    <a:pt x="1" y="1"/>
                  </a:moveTo>
                  <a:cubicBezTo>
                    <a:pt x="1" y="1"/>
                    <a:pt x="206" y="586"/>
                    <a:pt x="401" y="822"/>
                  </a:cubicBezTo>
                  <a:cubicBezTo>
                    <a:pt x="617" y="1079"/>
                    <a:pt x="914" y="1254"/>
                    <a:pt x="1202" y="1408"/>
                  </a:cubicBezTo>
                  <a:cubicBezTo>
                    <a:pt x="1387" y="1510"/>
                    <a:pt x="1808" y="1644"/>
                    <a:pt x="1808" y="1644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2712200" y="1494675"/>
              <a:ext cx="29825" cy="45200"/>
            </a:xfrm>
            <a:custGeom>
              <a:avLst/>
              <a:gdLst/>
              <a:ahLst/>
              <a:cxnLst/>
              <a:rect l="l" t="t" r="r" b="b"/>
              <a:pathLst>
                <a:path w="1193" h="1808" fill="none" extrusionOk="0">
                  <a:moveTo>
                    <a:pt x="1" y="1807"/>
                  </a:moveTo>
                  <a:lnTo>
                    <a:pt x="1192" y="0"/>
                  </a:ln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661125" y="1575525"/>
              <a:ext cx="38275" cy="47525"/>
            </a:xfrm>
            <a:custGeom>
              <a:avLst/>
              <a:gdLst/>
              <a:ahLst/>
              <a:cxnLst/>
              <a:rect l="l" t="t" r="r" b="b"/>
              <a:pathLst>
                <a:path w="1531" h="1901" fill="none" extrusionOk="0">
                  <a:moveTo>
                    <a:pt x="1531" y="0"/>
                  </a:moveTo>
                  <a:cubicBezTo>
                    <a:pt x="1531" y="0"/>
                    <a:pt x="1500" y="452"/>
                    <a:pt x="1407" y="658"/>
                  </a:cubicBezTo>
                  <a:cubicBezTo>
                    <a:pt x="1335" y="842"/>
                    <a:pt x="1192" y="996"/>
                    <a:pt x="1058" y="1150"/>
                  </a:cubicBezTo>
                  <a:cubicBezTo>
                    <a:pt x="843" y="1376"/>
                    <a:pt x="606" y="1592"/>
                    <a:pt x="329" y="1756"/>
                  </a:cubicBezTo>
                  <a:cubicBezTo>
                    <a:pt x="227" y="1818"/>
                    <a:pt x="1" y="1900"/>
                    <a:pt x="1" y="1900"/>
                  </a:cubicBezTo>
                </a:path>
              </a:pathLst>
            </a:custGeom>
            <a:noFill/>
            <a:ln w="5650" cap="rnd" cmpd="sng">
              <a:solidFill>
                <a:schemeClr val="dk1"/>
              </a:solidFill>
              <a:prstDash val="solid"/>
              <a:miter lim="102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FA4A28-ABF9-1B34-882C-E2ACA28A90F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2CC3976-0DF9-AC1E-7D83-265E60A6704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3080A-F9C6-2B29-A668-50D17BF7D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AD6F0-8E63-6A36-6577-D032229D9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80" name="Google Shape;280;p18"/>
          <p:cNvSpPr txBox="1"/>
          <p:nvPr/>
        </p:nvSpPr>
        <p:spPr>
          <a:xfrm>
            <a:off x="6406550" y="2470900"/>
            <a:ext cx="221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purpose of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female reproductive system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is to produce eggs.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1" name="Google Shape;281;p18"/>
          <p:cNvGrpSpPr/>
          <p:nvPr/>
        </p:nvGrpSpPr>
        <p:grpSpPr>
          <a:xfrm>
            <a:off x="716950" y="203596"/>
            <a:ext cx="6963025" cy="4459617"/>
            <a:chOff x="708525" y="104996"/>
            <a:chExt cx="6963025" cy="4459617"/>
          </a:xfrm>
        </p:grpSpPr>
        <p:grpSp>
          <p:nvGrpSpPr>
            <p:cNvPr id="282" name="Google Shape;282;p18"/>
            <p:cNvGrpSpPr/>
            <p:nvPr/>
          </p:nvGrpSpPr>
          <p:grpSpPr>
            <a:xfrm>
              <a:off x="708525" y="578888"/>
              <a:ext cx="5796850" cy="3985725"/>
              <a:chOff x="918650" y="1126575"/>
              <a:chExt cx="5796850" cy="3985725"/>
            </a:xfrm>
          </p:grpSpPr>
          <p:sp>
            <p:nvSpPr>
              <p:cNvPr id="283" name="Google Shape;283;p18"/>
              <p:cNvSpPr/>
              <p:nvPr/>
            </p:nvSpPr>
            <p:spPr>
              <a:xfrm>
                <a:off x="1652550" y="1749575"/>
                <a:ext cx="4330250" cy="907125"/>
              </a:xfrm>
              <a:custGeom>
                <a:avLst/>
                <a:gdLst/>
                <a:ahLst/>
                <a:cxnLst/>
                <a:rect l="l" t="t" r="r" b="b"/>
                <a:pathLst>
                  <a:path w="173210" h="36285" extrusionOk="0">
                    <a:moveTo>
                      <a:pt x="57249" y="0"/>
                    </a:moveTo>
                    <a:cubicBezTo>
                      <a:pt x="57249" y="0"/>
                      <a:pt x="47291" y="12035"/>
                      <a:pt x="39834" y="13970"/>
                    </a:cubicBezTo>
                    <a:cubicBezTo>
                      <a:pt x="38451" y="14338"/>
                      <a:pt x="37028" y="14483"/>
                      <a:pt x="35582" y="14483"/>
                    </a:cubicBezTo>
                    <a:cubicBezTo>
                      <a:pt x="30127" y="14483"/>
                      <a:pt x="24347" y="12415"/>
                      <a:pt x="19195" y="12415"/>
                    </a:cubicBezTo>
                    <a:cubicBezTo>
                      <a:pt x="18348" y="12415"/>
                      <a:pt x="17517" y="12471"/>
                      <a:pt x="16708" y="12601"/>
                    </a:cubicBezTo>
                    <a:cubicBezTo>
                      <a:pt x="9628" y="13734"/>
                      <a:pt x="0" y="16613"/>
                      <a:pt x="1322" y="26288"/>
                    </a:cubicBezTo>
                    <a:cubicBezTo>
                      <a:pt x="2471" y="34974"/>
                      <a:pt x="12264" y="36285"/>
                      <a:pt x="17288" y="36285"/>
                    </a:cubicBezTo>
                    <a:cubicBezTo>
                      <a:pt x="17833" y="36285"/>
                      <a:pt x="18322" y="36270"/>
                      <a:pt x="18737" y="36246"/>
                    </a:cubicBezTo>
                    <a:cubicBezTo>
                      <a:pt x="22985" y="36011"/>
                      <a:pt x="33273" y="33792"/>
                      <a:pt x="37002" y="28648"/>
                    </a:cubicBezTo>
                    <a:cubicBezTo>
                      <a:pt x="40683" y="23504"/>
                      <a:pt x="39834" y="21757"/>
                      <a:pt x="41910" y="19634"/>
                    </a:cubicBezTo>
                    <a:cubicBezTo>
                      <a:pt x="43798" y="17651"/>
                      <a:pt x="55786" y="6088"/>
                      <a:pt x="57485" y="4908"/>
                    </a:cubicBezTo>
                    <a:lnTo>
                      <a:pt x="57249" y="0"/>
                    </a:lnTo>
                    <a:close/>
                    <a:moveTo>
                      <a:pt x="115913" y="0"/>
                    </a:moveTo>
                    <a:lnTo>
                      <a:pt x="115725" y="4908"/>
                    </a:lnTo>
                    <a:cubicBezTo>
                      <a:pt x="117377" y="6088"/>
                      <a:pt x="129364" y="17651"/>
                      <a:pt x="131299" y="19634"/>
                    </a:cubicBezTo>
                    <a:cubicBezTo>
                      <a:pt x="133329" y="21757"/>
                      <a:pt x="132526" y="23504"/>
                      <a:pt x="136208" y="28648"/>
                    </a:cubicBezTo>
                    <a:cubicBezTo>
                      <a:pt x="139889" y="33792"/>
                      <a:pt x="150178" y="36011"/>
                      <a:pt x="154473" y="36246"/>
                    </a:cubicBezTo>
                    <a:cubicBezTo>
                      <a:pt x="154888" y="36270"/>
                      <a:pt x="155376" y="36285"/>
                      <a:pt x="155920" y="36285"/>
                    </a:cubicBezTo>
                    <a:cubicBezTo>
                      <a:pt x="160937" y="36285"/>
                      <a:pt x="170696" y="34974"/>
                      <a:pt x="171888" y="26288"/>
                    </a:cubicBezTo>
                    <a:cubicBezTo>
                      <a:pt x="173209" y="16613"/>
                      <a:pt x="163534" y="13734"/>
                      <a:pt x="156502" y="12601"/>
                    </a:cubicBezTo>
                    <a:cubicBezTo>
                      <a:pt x="155693" y="12471"/>
                      <a:pt x="154861" y="12415"/>
                      <a:pt x="154013" y="12415"/>
                    </a:cubicBezTo>
                    <a:cubicBezTo>
                      <a:pt x="148854" y="12415"/>
                      <a:pt x="143050" y="14483"/>
                      <a:pt x="137584" y="14483"/>
                    </a:cubicBezTo>
                    <a:cubicBezTo>
                      <a:pt x="136136" y="14483"/>
                      <a:pt x="134711" y="14338"/>
                      <a:pt x="133329" y="13970"/>
                    </a:cubicBezTo>
                    <a:cubicBezTo>
                      <a:pt x="125872" y="12035"/>
                      <a:pt x="115913" y="0"/>
                      <a:pt x="115913" y="0"/>
                    </a:cubicBezTo>
                    <a:close/>
                  </a:path>
                </a:pathLst>
              </a:custGeom>
              <a:solidFill>
                <a:srgbClr val="F29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921975" y="1144650"/>
                <a:ext cx="5790250" cy="3961750"/>
              </a:xfrm>
              <a:custGeom>
                <a:avLst/>
                <a:gdLst/>
                <a:ahLst/>
                <a:cxnLst/>
                <a:rect l="l" t="t" r="r" b="b"/>
                <a:pathLst>
                  <a:path w="231610" h="158470" extrusionOk="0">
                    <a:moveTo>
                      <a:pt x="14374" y="0"/>
                    </a:moveTo>
                    <a:cubicBezTo>
                      <a:pt x="1740" y="0"/>
                      <a:pt x="0" y="12024"/>
                      <a:pt x="4445" y="20044"/>
                    </a:cubicBezTo>
                    <a:cubicBezTo>
                      <a:pt x="7655" y="25896"/>
                      <a:pt x="20775" y="38639"/>
                      <a:pt x="23229" y="42179"/>
                    </a:cubicBezTo>
                    <a:cubicBezTo>
                      <a:pt x="24645" y="44208"/>
                      <a:pt x="26863" y="49069"/>
                      <a:pt x="26297" y="52373"/>
                    </a:cubicBezTo>
                    <a:cubicBezTo>
                      <a:pt x="25825" y="55110"/>
                      <a:pt x="23607" y="59358"/>
                      <a:pt x="22852" y="60774"/>
                    </a:cubicBezTo>
                    <a:cubicBezTo>
                      <a:pt x="23937" y="59547"/>
                      <a:pt x="24976" y="58272"/>
                      <a:pt x="25920" y="56951"/>
                    </a:cubicBezTo>
                    <a:cubicBezTo>
                      <a:pt x="26911" y="55441"/>
                      <a:pt x="27713" y="53836"/>
                      <a:pt x="28091" y="52090"/>
                    </a:cubicBezTo>
                    <a:lnTo>
                      <a:pt x="29318" y="36232"/>
                    </a:lnTo>
                    <a:cubicBezTo>
                      <a:pt x="29440" y="36242"/>
                      <a:pt x="29561" y="36247"/>
                      <a:pt x="29683" y="36247"/>
                    </a:cubicBezTo>
                    <a:cubicBezTo>
                      <a:pt x="31299" y="36247"/>
                      <a:pt x="32849" y="35391"/>
                      <a:pt x="33990" y="34250"/>
                    </a:cubicBezTo>
                    <a:cubicBezTo>
                      <a:pt x="35264" y="33023"/>
                      <a:pt x="36114" y="31465"/>
                      <a:pt x="36869" y="29861"/>
                    </a:cubicBezTo>
                    <a:lnTo>
                      <a:pt x="36822" y="29861"/>
                    </a:lnTo>
                    <a:cubicBezTo>
                      <a:pt x="35736" y="31701"/>
                      <a:pt x="33612" y="34439"/>
                      <a:pt x="31441" y="34533"/>
                    </a:cubicBezTo>
                    <a:cubicBezTo>
                      <a:pt x="31357" y="34537"/>
                      <a:pt x="31273" y="34539"/>
                      <a:pt x="31190" y="34539"/>
                    </a:cubicBezTo>
                    <a:cubicBezTo>
                      <a:pt x="27570" y="34539"/>
                      <a:pt x="24489" y="30617"/>
                      <a:pt x="21814" y="28633"/>
                    </a:cubicBezTo>
                    <a:cubicBezTo>
                      <a:pt x="18085" y="25896"/>
                      <a:pt x="14876" y="22545"/>
                      <a:pt x="12327" y="18722"/>
                    </a:cubicBezTo>
                    <a:cubicBezTo>
                      <a:pt x="9513" y="14460"/>
                      <a:pt x="12360" y="9290"/>
                      <a:pt x="17017" y="9290"/>
                    </a:cubicBezTo>
                    <a:cubicBezTo>
                      <a:pt x="17671" y="9290"/>
                      <a:pt x="18361" y="9393"/>
                      <a:pt x="19076" y="9613"/>
                    </a:cubicBezTo>
                    <a:cubicBezTo>
                      <a:pt x="23418" y="10982"/>
                      <a:pt x="27383" y="13672"/>
                      <a:pt x="31394" y="15749"/>
                    </a:cubicBezTo>
                    <a:cubicBezTo>
                      <a:pt x="35878" y="18062"/>
                      <a:pt x="40126" y="20752"/>
                      <a:pt x="44656" y="22970"/>
                    </a:cubicBezTo>
                    <a:cubicBezTo>
                      <a:pt x="53812" y="27548"/>
                      <a:pt x="63912" y="30144"/>
                      <a:pt x="74107" y="30663"/>
                    </a:cubicBezTo>
                    <a:cubicBezTo>
                      <a:pt x="77410" y="30852"/>
                      <a:pt x="80808" y="30804"/>
                      <a:pt x="83782" y="32220"/>
                    </a:cubicBezTo>
                    <a:cubicBezTo>
                      <a:pt x="89256" y="34863"/>
                      <a:pt x="87652" y="39724"/>
                      <a:pt x="88360" y="44538"/>
                    </a:cubicBezTo>
                    <a:cubicBezTo>
                      <a:pt x="89209" y="50627"/>
                      <a:pt x="90720" y="56668"/>
                      <a:pt x="92843" y="62473"/>
                    </a:cubicBezTo>
                    <a:cubicBezTo>
                      <a:pt x="94637" y="67428"/>
                      <a:pt x="96525" y="72290"/>
                      <a:pt x="98035" y="77340"/>
                    </a:cubicBezTo>
                    <a:cubicBezTo>
                      <a:pt x="99592" y="82390"/>
                      <a:pt x="99215" y="87251"/>
                      <a:pt x="97799" y="92348"/>
                    </a:cubicBezTo>
                    <a:cubicBezTo>
                      <a:pt x="96383" y="97398"/>
                      <a:pt x="94354" y="102354"/>
                      <a:pt x="93834" y="107639"/>
                    </a:cubicBezTo>
                    <a:cubicBezTo>
                      <a:pt x="93127" y="115144"/>
                      <a:pt x="95581" y="122553"/>
                      <a:pt x="97091" y="129963"/>
                    </a:cubicBezTo>
                    <a:cubicBezTo>
                      <a:pt x="98696" y="137750"/>
                      <a:pt x="99168" y="145774"/>
                      <a:pt x="99498" y="153703"/>
                    </a:cubicBezTo>
                    <a:cubicBezTo>
                      <a:pt x="99545" y="154883"/>
                      <a:pt x="99592" y="156110"/>
                      <a:pt x="100159" y="157101"/>
                    </a:cubicBezTo>
                    <a:cubicBezTo>
                      <a:pt x="100536" y="157762"/>
                      <a:pt x="101386" y="158469"/>
                      <a:pt x="102188" y="158469"/>
                    </a:cubicBezTo>
                    <a:cubicBezTo>
                      <a:pt x="103179" y="158422"/>
                      <a:pt x="103179" y="157762"/>
                      <a:pt x="103604" y="157101"/>
                    </a:cubicBezTo>
                    <a:cubicBezTo>
                      <a:pt x="104548" y="155827"/>
                      <a:pt x="106011" y="155213"/>
                      <a:pt x="107380" y="154647"/>
                    </a:cubicBezTo>
                    <a:cubicBezTo>
                      <a:pt x="110232" y="153535"/>
                      <a:pt x="113287" y="153151"/>
                      <a:pt x="116340" y="153151"/>
                    </a:cubicBezTo>
                    <a:cubicBezTo>
                      <a:pt x="117178" y="153151"/>
                      <a:pt x="118015" y="153180"/>
                      <a:pt x="118848" y="153231"/>
                    </a:cubicBezTo>
                    <a:cubicBezTo>
                      <a:pt x="120642" y="153325"/>
                      <a:pt x="122435" y="153514"/>
                      <a:pt x="124134" y="154127"/>
                    </a:cubicBezTo>
                    <a:cubicBezTo>
                      <a:pt x="125975" y="154788"/>
                      <a:pt x="127249" y="155827"/>
                      <a:pt x="128146" y="157478"/>
                    </a:cubicBezTo>
                    <a:cubicBezTo>
                      <a:pt x="128511" y="158127"/>
                      <a:pt x="129023" y="158410"/>
                      <a:pt x="129553" y="158410"/>
                    </a:cubicBezTo>
                    <a:cubicBezTo>
                      <a:pt x="130257" y="158410"/>
                      <a:pt x="130992" y="157909"/>
                      <a:pt x="131450" y="157101"/>
                    </a:cubicBezTo>
                    <a:cubicBezTo>
                      <a:pt x="132016" y="156110"/>
                      <a:pt x="132110" y="154883"/>
                      <a:pt x="132158" y="153703"/>
                    </a:cubicBezTo>
                    <a:cubicBezTo>
                      <a:pt x="132441" y="145774"/>
                      <a:pt x="132960" y="137750"/>
                      <a:pt x="134517" y="129963"/>
                    </a:cubicBezTo>
                    <a:cubicBezTo>
                      <a:pt x="136028" y="122553"/>
                      <a:pt x="138529" y="115144"/>
                      <a:pt x="137821" y="107639"/>
                    </a:cubicBezTo>
                    <a:cubicBezTo>
                      <a:pt x="137302" y="102354"/>
                      <a:pt x="135225" y="97398"/>
                      <a:pt x="133809" y="92348"/>
                    </a:cubicBezTo>
                    <a:cubicBezTo>
                      <a:pt x="132441" y="87251"/>
                      <a:pt x="132016" y="82390"/>
                      <a:pt x="133573" y="77340"/>
                    </a:cubicBezTo>
                    <a:cubicBezTo>
                      <a:pt x="135131" y="72290"/>
                      <a:pt x="136972" y="67428"/>
                      <a:pt x="138765" y="62473"/>
                    </a:cubicBezTo>
                    <a:cubicBezTo>
                      <a:pt x="140889" y="56668"/>
                      <a:pt x="142399" y="50627"/>
                      <a:pt x="143296" y="44538"/>
                    </a:cubicBezTo>
                    <a:cubicBezTo>
                      <a:pt x="144004" y="39724"/>
                      <a:pt x="142352" y="34863"/>
                      <a:pt x="147827" y="32220"/>
                    </a:cubicBezTo>
                    <a:cubicBezTo>
                      <a:pt x="150800" y="30804"/>
                      <a:pt x="154245" y="30852"/>
                      <a:pt x="157502" y="30663"/>
                    </a:cubicBezTo>
                    <a:cubicBezTo>
                      <a:pt x="167743" y="30144"/>
                      <a:pt x="177843" y="27548"/>
                      <a:pt x="186999" y="22970"/>
                    </a:cubicBezTo>
                    <a:cubicBezTo>
                      <a:pt x="191483" y="20752"/>
                      <a:pt x="195778" y="18062"/>
                      <a:pt x="200214" y="15749"/>
                    </a:cubicBezTo>
                    <a:cubicBezTo>
                      <a:pt x="204226" y="13672"/>
                      <a:pt x="208237" y="10982"/>
                      <a:pt x="212579" y="9613"/>
                    </a:cubicBezTo>
                    <a:cubicBezTo>
                      <a:pt x="213295" y="9393"/>
                      <a:pt x="213985" y="9290"/>
                      <a:pt x="214639" y="9290"/>
                    </a:cubicBezTo>
                    <a:cubicBezTo>
                      <a:pt x="219295" y="9290"/>
                      <a:pt x="222137" y="14460"/>
                      <a:pt x="219281" y="18722"/>
                    </a:cubicBezTo>
                    <a:cubicBezTo>
                      <a:pt x="216733" y="22545"/>
                      <a:pt x="213523" y="25896"/>
                      <a:pt x="209842" y="28633"/>
                    </a:cubicBezTo>
                    <a:cubicBezTo>
                      <a:pt x="207120" y="30617"/>
                      <a:pt x="204038" y="34539"/>
                      <a:pt x="200419" y="34539"/>
                    </a:cubicBezTo>
                    <a:cubicBezTo>
                      <a:pt x="200335" y="34539"/>
                      <a:pt x="200251" y="34537"/>
                      <a:pt x="200167" y="34533"/>
                    </a:cubicBezTo>
                    <a:cubicBezTo>
                      <a:pt x="198043" y="34439"/>
                      <a:pt x="195919" y="31748"/>
                      <a:pt x="194834" y="29861"/>
                    </a:cubicBezTo>
                    <a:lnTo>
                      <a:pt x="194787" y="29908"/>
                    </a:lnTo>
                    <a:cubicBezTo>
                      <a:pt x="195589" y="31465"/>
                      <a:pt x="196438" y="33023"/>
                      <a:pt x="197665" y="34250"/>
                    </a:cubicBezTo>
                    <a:cubicBezTo>
                      <a:pt x="198807" y="35391"/>
                      <a:pt x="200357" y="36247"/>
                      <a:pt x="201973" y="36247"/>
                    </a:cubicBezTo>
                    <a:cubicBezTo>
                      <a:pt x="202094" y="36247"/>
                      <a:pt x="202216" y="36242"/>
                      <a:pt x="202338" y="36232"/>
                    </a:cubicBezTo>
                    <a:lnTo>
                      <a:pt x="203565" y="52090"/>
                    </a:lnTo>
                    <a:cubicBezTo>
                      <a:pt x="203943" y="53836"/>
                      <a:pt x="204792" y="55441"/>
                      <a:pt x="205783" y="56951"/>
                    </a:cubicBezTo>
                    <a:cubicBezTo>
                      <a:pt x="206633" y="58225"/>
                      <a:pt x="207671" y="59452"/>
                      <a:pt x="208709" y="60632"/>
                    </a:cubicBezTo>
                    <a:cubicBezTo>
                      <a:pt x="207907" y="59122"/>
                      <a:pt x="205783" y="55063"/>
                      <a:pt x="205311" y="52373"/>
                    </a:cubicBezTo>
                    <a:cubicBezTo>
                      <a:pt x="204745" y="49069"/>
                      <a:pt x="207010" y="44208"/>
                      <a:pt x="208379" y="42179"/>
                    </a:cubicBezTo>
                    <a:cubicBezTo>
                      <a:pt x="210833" y="38639"/>
                      <a:pt x="223954" y="25896"/>
                      <a:pt x="227210" y="20044"/>
                    </a:cubicBezTo>
                    <a:cubicBezTo>
                      <a:pt x="231609" y="12024"/>
                      <a:pt x="229868" y="0"/>
                      <a:pt x="217234" y="0"/>
                    </a:cubicBezTo>
                    <a:cubicBezTo>
                      <a:pt x="216857" y="0"/>
                      <a:pt x="216469" y="11"/>
                      <a:pt x="216072" y="33"/>
                    </a:cubicBezTo>
                    <a:cubicBezTo>
                      <a:pt x="207482" y="552"/>
                      <a:pt x="182138" y="21271"/>
                      <a:pt x="159814" y="21554"/>
                    </a:cubicBezTo>
                    <a:cubicBezTo>
                      <a:pt x="159740" y="21555"/>
                      <a:pt x="159666" y="21556"/>
                      <a:pt x="159592" y="21556"/>
                    </a:cubicBezTo>
                    <a:cubicBezTo>
                      <a:pt x="156280" y="21556"/>
                      <a:pt x="153236" y="20528"/>
                      <a:pt x="150328" y="18958"/>
                    </a:cubicBezTo>
                    <a:cubicBezTo>
                      <a:pt x="140571" y="13658"/>
                      <a:pt x="132026" y="2202"/>
                      <a:pt x="116769" y="2202"/>
                    </a:cubicBezTo>
                    <a:cubicBezTo>
                      <a:pt x="116676" y="2202"/>
                      <a:pt x="116582" y="2203"/>
                      <a:pt x="116489" y="2204"/>
                    </a:cubicBezTo>
                    <a:lnTo>
                      <a:pt x="115167" y="2204"/>
                    </a:lnTo>
                    <a:cubicBezTo>
                      <a:pt x="115073" y="2203"/>
                      <a:pt x="114980" y="2202"/>
                      <a:pt x="114886" y="2202"/>
                    </a:cubicBezTo>
                    <a:cubicBezTo>
                      <a:pt x="99629" y="2202"/>
                      <a:pt x="91037" y="13658"/>
                      <a:pt x="81280" y="18958"/>
                    </a:cubicBezTo>
                    <a:cubicBezTo>
                      <a:pt x="78372" y="20528"/>
                      <a:pt x="75373" y="21556"/>
                      <a:pt x="72019" y="21556"/>
                    </a:cubicBezTo>
                    <a:cubicBezTo>
                      <a:pt x="71944" y="21556"/>
                      <a:pt x="71869" y="21555"/>
                      <a:pt x="71794" y="21554"/>
                    </a:cubicBezTo>
                    <a:cubicBezTo>
                      <a:pt x="49518" y="21271"/>
                      <a:pt x="24126" y="552"/>
                      <a:pt x="15536" y="33"/>
                    </a:cubicBezTo>
                    <a:cubicBezTo>
                      <a:pt x="15139" y="11"/>
                      <a:pt x="14752" y="0"/>
                      <a:pt x="14374" y="0"/>
                    </a:cubicBezTo>
                    <a:close/>
                  </a:path>
                </a:pathLst>
              </a:custGeom>
              <a:solidFill>
                <a:srgbClr val="F2A0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1486175" y="1878175"/>
                <a:ext cx="4661800" cy="830675"/>
              </a:xfrm>
              <a:custGeom>
                <a:avLst/>
                <a:gdLst/>
                <a:ahLst/>
                <a:cxnLst/>
                <a:rect l="l" t="t" r="r" b="b"/>
                <a:pathLst>
                  <a:path w="186472" h="33227" extrusionOk="0">
                    <a:moveTo>
                      <a:pt x="14537" y="0"/>
                    </a:moveTo>
                    <a:cubicBezTo>
                      <a:pt x="14443" y="142"/>
                      <a:pt x="14348" y="331"/>
                      <a:pt x="14254" y="520"/>
                    </a:cubicBezTo>
                    <a:lnTo>
                      <a:pt x="14301" y="520"/>
                    </a:lnTo>
                    <a:cubicBezTo>
                      <a:pt x="13546" y="2124"/>
                      <a:pt x="12696" y="3682"/>
                      <a:pt x="11422" y="4909"/>
                    </a:cubicBezTo>
                    <a:cubicBezTo>
                      <a:pt x="10281" y="6050"/>
                      <a:pt x="8731" y="6906"/>
                      <a:pt x="7115" y="6906"/>
                    </a:cubicBezTo>
                    <a:cubicBezTo>
                      <a:pt x="6993" y="6906"/>
                      <a:pt x="6872" y="6901"/>
                      <a:pt x="6750" y="6891"/>
                    </a:cubicBezTo>
                    <a:lnTo>
                      <a:pt x="5523" y="22749"/>
                    </a:lnTo>
                    <a:cubicBezTo>
                      <a:pt x="5145" y="24495"/>
                      <a:pt x="4343" y="26100"/>
                      <a:pt x="3352" y="27610"/>
                    </a:cubicBezTo>
                    <a:cubicBezTo>
                      <a:pt x="2408" y="28931"/>
                      <a:pt x="1369" y="30206"/>
                      <a:pt x="284" y="31433"/>
                    </a:cubicBezTo>
                    <a:cubicBezTo>
                      <a:pt x="95" y="31716"/>
                      <a:pt x="1" y="31905"/>
                      <a:pt x="1" y="31905"/>
                    </a:cubicBezTo>
                    <a:cubicBezTo>
                      <a:pt x="1464" y="31338"/>
                      <a:pt x="4154" y="27705"/>
                      <a:pt x="4154" y="27704"/>
                    </a:cubicBezTo>
                    <a:lnTo>
                      <a:pt x="4154" y="27704"/>
                    </a:lnTo>
                    <a:cubicBezTo>
                      <a:pt x="3399" y="30631"/>
                      <a:pt x="2644" y="32330"/>
                      <a:pt x="2644" y="32330"/>
                    </a:cubicBezTo>
                    <a:cubicBezTo>
                      <a:pt x="4673" y="30961"/>
                      <a:pt x="5570" y="28460"/>
                      <a:pt x="5570" y="28460"/>
                    </a:cubicBezTo>
                    <a:lnTo>
                      <a:pt x="5570" y="28460"/>
                    </a:lnTo>
                    <a:cubicBezTo>
                      <a:pt x="5853" y="30064"/>
                      <a:pt x="4862" y="32566"/>
                      <a:pt x="4815" y="32707"/>
                    </a:cubicBezTo>
                    <a:lnTo>
                      <a:pt x="4815" y="32707"/>
                    </a:lnTo>
                    <a:cubicBezTo>
                      <a:pt x="5995" y="31810"/>
                      <a:pt x="6702" y="28648"/>
                      <a:pt x="6702" y="28648"/>
                    </a:cubicBezTo>
                    <a:cubicBezTo>
                      <a:pt x="7316" y="31197"/>
                      <a:pt x="6891" y="33226"/>
                      <a:pt x="6891" y="33226"/>
                    </a:cubicBezTo>
                    <a:cubicBezTo>
                      <a:pt x="7977" y="32141"/>
                      <a:pt x="8118" y="27516"/>
                      <a:pt x="8118" y="27516"/>
                    </a:cubicBezTo>
                    <a:cubicBezTo>
                      <a:pt x="8779" y="29687"/>
                      <a:pt x="8779" y="32471"/>
                      <a:pt x="8779" y="32471"/>
                    </a:cubicBezTo>
                    <a:cubicBezTo>
                      <a:pt x="9865" y="30631"/>
                      <a:pt x="9487" y="27374"/>
                      <a:pt x="9440" y="27185"/>
                    </a:cubicBezTo>
                    <a:lnTo>
                      <a:pt x="9440" y="27185"/>
                    </a:lnTo>
                    <a:cubicBezTo>
                      <a:pt x="10431" y="28790"/>
                      <a:pt x="10620" y="31669"/>
                      <a:pt x="10620" y="31669"/>
                    </a:cubicBezTo>
                    <a:cubicBezTo>
                      <a:pt x="11800" y="29687"/>
                      <a:pt x="10714" y="27091"/>
                      <a:pt x="10667" y="26996"/>
                    </a:cubicBezTo>
                    <a:lnTo>
                      <a:pt x="10667" y="26996"/>
                    </a:lnTo>
                    <a:cubicBezTo>
                      <a:pt x="11280" y="27752"/>
                      <a:pt x="12272" y="30159"/>
                      <a:pt x="12272" y="30159"/>
                    </a:cubicBezTo>
                    <a:cubicBezTo>
                      <a:pt x="12413" y="29545"/>
                      <a:pt x="12272" y="28790"/>
                      <a:pt x="12083" y="28082"/>
                    </a:cubicBezTo>
                    <a:cubicBezTo>
                      <a:pt x="11658" y="26525"/>
                      <a:pt x="10809" y="25014"/>
                      <a:pt x="10809" y="25014"/>
                    </a:cubicBezTo>
                    <a:lnTo>
                      <a:pt x="10809" y="25014"/>
                    </a:lnTo>
                    <a:cubicBezTo>
                      <a:pt x="12602" y="26336"/>
                      <a:pt x="13168" y="27138"/>
                      <a:pt x="13263" y="27232"/>
                    </a:cubicBezTo>
                    <a:cubicBezTo>
                      <a:pt x="12791" y="25722"/>
                      <a:pt x="10337" y="22088"/>
                      <a:pt x="10242" y="21946"/>
                    </a:cubicBezTo>
                    <a:lnTo>
                      <a:pt x="10242" y="21946"/>
                    </a:lnTo>
                    <a:lnTo>
                      <a:pt x="14443" y="25439"/>
                    </a:lnTo>
                    <a:cubicBezTo>
                      <a:pt x="13404" y="23929"/>
                      <a:pt x="11139" y="19728"/>
                      <a:pt x="11044" y="19587"/>
                    </a:cubicBezTo>
                    <a:lnTo>
                      <a:pt x="11044" y="19587"/>
                    </a:lnTo>
                    <a:cubicBezTo>
                      <a:pt x="12932" y="21427"/>
                      <a:pt x="14679" y="22230"/>
                      <a:pt x="14773" y="22324"/>
                    </a:cubicBezTo>
                    <a:cubicBezTo>
                      <a:pt x="13499" y="20483"/>
                      <a:pt x="11752" y="17321"/>
                      <a:pt x="12413" y="16944"/>
                    </a:cubicBezTo>
                    <a:cubicBezTo>
                      <a:pt x="12452" y="16919"/>
                      <a:pt x="12498" y="16907"/>
                      <a:pt x="12553" y="16907"/>
                    </a:cubicBezTo>
                    <a:cubicBezTo>
                      <a:pt x="13436" y="16907"/>
                      <a:pt x="16283" y="19964"/>
                      <a:pt x="16283" y="19964"/>
                    </a:cubicBezTo>
                    <a:cubicBezTo>
                      <a:pt x="15623" y="17652"/>
                      <a:pt x="13923" y="15575"/>
                      <a:pt x="13923" y="15575"/>
                    </a:cubicBezTo>
                    <a:lnTo>
                      <a:pt x="13923" y="15575"/>
                    </a:lnTo>
                    <a:cubicBezTo>
                      <a:pt x="15717" y="15764"/>
                      <a:pt x="17227" y="16802"/>
                      <a:pt x="17227" y="16802"/>
                    </a:cubicBezTo>
                    <a:cubicBezTo>
                      <a:pt x="16472" y="15622"/>
                      <a:pt x="14820" y="14254"/>
                      <a:pt x="14820" y="14254"/>
                    </a:cubicBezTo>
                    <a:cubicBezTo>
                      <a:pt x="16661" y="14065"/>
                      <a:pt x="18265" y="13546"/>
                      <a:pt x="18265" y="13546"/>
                    </a:cubicBezTo>
                    <a:cubicBezTo>
                      <a:pt x="17322" y="13404"/>
                      <a:pt x="15717" y="13026"/>
                      <a:pt x="15717" y="13026"/>
                    </a:cubicBezTo>
                    <a:cubicBezTo>
                      <a:pt x="17322" y="12790"/>
                      <a:pt x="19776" y="11139"/>
                      <a:pt x="19776" y="11139"/>
                    </a:cubicBezTo>
                    <a:lnTo>
                      <a:pt x="19776" y="11139"/>
                    </a:lnTo>
                    <a:cubicBezTo>
                      <a:pt x="18828" y="11380"/>
                      <a:pt x="18106" y="11454"/>
                      <a:pt x="17581" y="11454"/>
                    </a:cubicBezTo>
                    <a:cubicBezTo>
                      <a:pt x="16772" y="11454"/>
                      <a:pt x="16425" y="11280"/>
                      <a:pt x="16425" y="11280"/>
                    </a:cubicBezTo>
                    <a:cubicBezTo>
                      <a:pt x="18077" y="10431"/>
                      <a:pt x="19445" y="8448"/>
                      <a:pt x="19493" y="8307"/>
                    </a:cubicBezTo>
                    <a:lnTo>
                      <a:pt x="19493" y="8307"/>
                    </a:lnTo>
                    <a:cubicBezTo>
                      <a:pt x="18501" y="9156"/>
                      <a:pt x="15811" y="10100"/>
                      <a:pt x="15670" y="10147"/>
                    </a:cubicBezTo>
                    <a:cubicBezTo>
                      <a:pt x="16047" y="9864"/>
                      <a:pt x="16378" y="9487"/>
                      <a:pt x="16661" y="9062"/>
                    </a:cubicBezTo>
                    <a:cubicBezTo>
                      <a:pt x="17699" y="7646"/>
                      <a:pt x="18218" y="5758"/>
                      <a:pt x="18265" y="5617"/>
                    </a:cubicBezTo>
                    <a:lnTo>
                      <a:pt x="18265" y="5617"/>
                    </a:lnTo>
                    <a:cubicBezTo>
                      <a:pt x="16991" y="7221"/>
                      <a:pt x="13876" y="8118"/>
                      <a:pt x="13687" y="8165"/>
                    </a:cubicBezTo>
                    <a:cubicBezTo>
                      <a:pt x="15575" y="6466"/>
                      <a:pt x="17086" y="3965"/>
                      <a:pt x="17982" y="803"/>
                    </a:cubicBezTo>
                    <a:lnTo>
                      <a:pt x="17982" y="803"/>
                    </a:lnTo>
                    <a:cubicBezTo>
                      <a:pt x="17982" y="803"/>
                      <a:pt x="16614" y="2643"/>
                      <a:pt x="15528" y="3682"/>
                    </a:cubicBezTo>
                    <a:cubicBezTo>
                      <a:pt x="14679" y="4531"/>
                      <a:pt x="12508" y="6136"/>
                      <a:pt x="12366" y="6230"/>
                    </a:cubicBezTo>
                    <a:cubicBezTo>
                      <a:pt x="14018" y="3682"/>
                      <a:pt x="14537" y="1"/>
                      <a:pt x="14537" y="0"/>
                    </a:cubicBezTo>
                    <a:close/>
                    <a:moveTo>
                      <a:pt x="171935" y="0"/>
                    </a:moveTo>
                    <a:cubicBezTo>
                      <a:pt x="171935" y="1"/>
                      <a:pt x="172455" y="3682"/>
                      <a:pt x="174154" y="6230"/>
                    </a:cubicBezTo>
                    <a:cubicBezTo>
                      <a:pt x="174012" y="6136"/>
                      <a:pt x="171841" y="4531"/>
                      <a:pt x="170944" y="3682"/>
                    </a:cubicBezTo>
                    <a:cubicBezTo>
                      <a:pt x="169859" y="2643"/>
                      <a:pt x="168490" y="803"/>
                      <a:pt x="168490" y="803"/>
                    </a:cubicBezTo>
                    <a:lnTo>
                      <a:pt x="168490" y="803"/>
                    </a:lnTo>
                    <a:cubicBezTo>
                      <a:pt x="169434" y="3965"/>
                      <a:pt x="170944" y="6466"/>
                      <a:pt x="172832" y="8165"/>
                    </a:cubicBezTo>
                    <a:cubicBezTo>
                      <a:pt x="172643" y="8118"/>
                      <a:pt x="169481" y="7221"/>
                      <a:pt x="168207" y="5617"/>
                    </a:cubicBezTo>
                    <a:lnTo>
                      <a:pt x="168207" y="5617"/>
                    </a:lnTo>
                    <a:cubicBezTo>
                      <a:pt x="168254" y="5758"/>
                      <a:pt x="168773" y="7646"/>
                      <a:pt x="169812" y="9062"/>
                    </a:cubicBezTo>
                    <a:cubicBezTo>
                      <a:pt x="170095" y="9487"/>
                      <a:pt x="170472" y="9864"/>
                      <a:pt x="170850" y="10147"/>
                    </a:cubicBezTo>
                    <a:cubicBezTo>
                      <a:pt x="170661" y="10100"/>
                      <a:pt x="167971" y="9156"/>
                      <a:pt x="166980" y="8307"/>
                    </a:cubicBezTo>
                    <a:lnTo>
                      <a:pt x="166980" y="8307"/>
                    </a:lnTo>
                    <a:cubicBezTo>
                      <a:pt x="167074" y="8448"/>
                      <a:pt x="168443" y="10431"/>
                      <a:pt x="170048" y="11280"/>
                    </a:cubicBezTo>
                    <a:cubicBezTo>
                      <a:pt x="170048" y="11280"/>
                      <a:pt x="169701" y="11454"/>
                      <a:pt x="168902" y="11454"/>
                    </a:cubicBezTo>
                    <a:cubicBezTo>
                      <a:pt x="168383" y="11454"/>
                      <a:pt x="167673" y="11380"/>
                      <a:pt x="166744" y="11139"/>
                    </a:cubicBezTo>
                    <a:lnTo>
                      <a:pt x="166744" y="11139"/>
                    </a:lnTo>
                    <a:cubicBezTo>
                      <a:pt x="166744" y="11139"/>
                      <a:pt x="169198" y="12790"/>
                      <a:pt x="170755" y="13026"/>
                    </a:cubicBezTo>
                    <a:cubicBezTo>
                      <a:pt x="170755" y="13026"/>
                      <a:pt x="169151" y="13404"/>
                      <a:pt x="168207" y="13546"/>
                    </a:cubicBezTo>
                    <a:cubicBezTo>
                      <a:pt x="168207" y="13546"/>
                      <a:pt x="169859" y="14065"/>
                      <a:pt x="171652" y="14254"/>
                    </a:cubicBezTo>
                    <a:cubicBezTo>
                      <a:pt x="171652" y="14254"/>
                      <a:pt x="170048" y="15622"/>
                      <a:pt x="169245" y="16802"/>
                    </a:cubicBezTo>
                    <a:cubicBezTo>
                      <a:pt x="169245" y="16802"/>
                      <a:pt x="170755" y="15764"/>
                      <a:pt x="172549" y="15575"/>
                    </a:cubicBezTo>
                    <a:lnTo>
                      <a:pt x="172549" y="15575"/>
                    </a:lnTo>
                    <a:cubicBezTo>
                      <a:pt x="172549" y="15575"/>
                      <a:pt x="170850" y="17652"/>
                      <a:pt x="170236" y="19964"/>
                    </a:cubicBezTo>
                    <a:cubicBezTo>
                      <a:pt x="170236" y="19964"/>
                      <a:pt x="173042" y="16907"/>
                      <a:pt x="173920" y="16907"/>
                    </a:cubicBezTo>
                    <a:cubicBezTo>
                      <a:pt x="173974" y="16907"/>
                      <a:pt x="174021" y="16919"/>
                      <a:pt x="174059" y="16944"/>
                    </a:cubicBezTo>
                    <a:cubicBezTo>
                      <a:pt x="174720" y="17321"/>
                      <a:pt x="172974" y="20483"/>
                      <a:pt x="171699" y="22324"/>
                    </a:cubicBezTo>
                    <a:cubicBezTo>
                      <a:pt x="171841" y="22230"/>
                      <a:pt x="173587" y="21427"/>
                      <a:pt x="175428" y="19587"/>
                    </a:cubicBezTo>
                    <a:lnTo>
                      <a:pt x="175428" y="19587"/>
                    </a:lnTo>
                    <a:cubicBezTo>
                      <a:pt x="175381" y="19728"/>
                      <a:pt x="173068" y="23929"/>
                      <a:pt x="172030" y="25439"/>
                    </a:cubicBezTo>
                    <a:lnTo>
                      <a:pt x="176230" y="21946"/>
                    </a:lnTo>
                    <a:lnTo>
                      <a:pt x="176230" y="21946"/>
                    </a:lnTo>
                    <a:cubicBezTo>
                      <a:pt x="176136" y="22088"/>
                      <a:pt x="173729" y="25722"/>
                      <a:pt x="173257" y="27232"/>
                    </a:cubicBezTo>
                    <a:cubicBezTo>
                      <a:pt x="173304" y="27138"/>
                      <a:pt x="173918" y="26336"/>
                      <a:pt x="175711" y="25014"/>
                    </a:cubicBezTo>
                    <a:lnTo>
                      <a:pt x="175711" y="25014"/>
                    </a:lnTo>
                    <a:cubicBezTo>
                      <a:pt x="175711" y="25014"/>
                      <a:pt x="174861" y="26525"/>
                      <a:pt x="174390" y="28082"/>
                    </a:cubicBezTo>
                    <a:cubicBezTo>
                      <a:pt x="174201" y="28790"/>
                      <a:pt x="174106" y="29545"/>
                      <a:pt x="174248" y="30159"/>
                    </a:cubicBezTo>
                    <a:cubicBezTo>
                      <a:pt x="174248" y="30159"/>
                      <a:pt x="175233" y="27766"/>
                      <a:pt x="175847" y="27003"/>
                    </a:cubicBezTo>
                    <a:lnTo>
                      <a:pt x="175847" y="27003"/>
                    </a:lnTo>
                    <a:cubicBezTo>
                      <a:pt x="175724" y="27177"/>
                      <a:pt x="174739" y="29720"/>
                      <a:pt x="175853" y="31669"/>
                    </a:cubicBezTo>
                    <a:cubicBezTo>
                      <a:pt x="175853" y="31669"/>
                      <a:pt x="176041" y="28790"/>
                      <a:pt x="177033" y="27185"/>
                    </a:cubicBezTo>
                    <a:lnTo>
                      <a:pt x="177033" y="27185"/>
                    </a:lnTo>
                    <a:cubicBezTo>
                      <a:pt x="177033" y="27374"/>
                      <a:pt x="176608" y="30631"/>
                      <a:pt x="177740" y="32471"/>
                    </a:cubicBezTo>
                    <a:cubicBezTo>
                      <a:pt x="177740" y="32471"/>
                      <a:pt x="177693" y="29687"/>
                      <a:pt x="178401" y="27516"/>
                    </a:cubicBezTo>
                    <a:cubicBezTo>
                      <a:pt x="178401" y="27516"/>
                      <a:pt x="178543" y="32141"/>
                      <a:pt x="179628" y="33226"/>
                    </a:cubicBezTo>
                    <a:cubicBezTo>
                      <a:pt x="179628" y="33226"/>
                      <a:pt x="179156" y="31197"/>
                      <a:pt x="179770" y="28648"/>
                    </a:cubicBezTo>
                    <a:cubicBezTo>
                      <a:pt x="179770" y="28648"/>
                      <a:pt x="180478" y="31810"/>
                      <a:pt x="181705" y="32707"/>
                    </a:cubicBezTo>
                    <a:cubicBezTo>
                      <a:pt x="181658" y="32566"/>
                      <a:pt x="180619" y="30064"/>
                      <a:pt x="180950" y="28460"/>
                    </a:cubicBezTo>
                    <a:lnTo>
                      <a:pt x="180950" y="28460"/>
                    </a:lnTo>
                    <a:cubicBezTo>
                      <a:pt x="180950" y="28460"/>
                      <a:pt x="181847" y="30961"/>
                      <a:pt x="183829" y="32330"/>
                    </a:cubicBezTo>
                    <a:cubicBezTo>
                      <a:pt x="183829" y="32330"/>
                      <a:pt x="183074" y="30631"/>
                      <a:pt x="182366" y="27704"/>
                    </a:cubicBezTo>
                    <a:lnTo>
                      <a:pt x="182366" y="27704"/>
                    </a:lnTo>
                    <a:cubicBezTo>
                      <a:pt x="182366" y="27705"/>
                      <a:pt x="185009" y="31339"/>
                      <a:pt x="186472" y="31905"/>
                    </a:cubicBezTo>
                    <a:cubicBezTo>
                      <a:pt x="186472" y="31905"/>
                      <a:pt x="186377" y="31669"/>
                      <a:pt x="186141" y="31291"/>
                    </a:cubicBezTo>
                    <a:cubicBezTo>
                      <a:pt x="185103" y="30111"/>
                      <a:pt x="184065" y="28884"/>
                      <a:pt x="183215" y="27610"/>
                    </a:cubicBezTo>
                    <a:cubicBezTo>
                      <a:pt x="182224" y="26100"/>
                      <a:pt x="181375" y="24495"/>
                      <a:pt x="180997" y="22749"/>
                    </a:cubicBezTo>
                    <a:lnTo>
                      <a:pt x="179770" y="6891"/>
                    </a:lnTo>
                    <a:cubicBezTo>
                      <a:pt x="179648" y="6901"/>
                      <a:pt x="179526" y="6906"/>
                      <a:pt x="179405" y="6906"/>
                    </a:cubicBezTo>
                    <a:cubicBezTo>
                      <a:pt x="177789" y="6906"/>
                      <a:pt x="176239" y="6050"/>
                      <a:pt x="175097" y="4909"/>
                    </a:cubicBezTo>
                    <a:cubicBezTo>
                      <a:pt x="173870" y="3682"/>
                      <a:pt x="173021" y="2124"/>
                      <a:pt x="172219" y="567"/>
                    </a:cubicBezTo>
                    <a:lnTo>
                      <a:pt x="172266" y="520"/>
                    </a:lnTo>
                    <a:cubicBezTo>
                      <a:pt x="172171" y="331"/>
                      <a:pt x="172030" y="142"/>
                      <a:pt x="171935" y="0"/>
                    </a:cubicBezTo>
                    <a:close/>
                  </a:path>
                </a:pathLst>
              </a:custGeom>
              <a:solidFill>
                <a:srgbClr val="CC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1003600" y="1177625"/>
                <a:ext cx="5626950" cy="3912250"/>
              </a:xfrm>
              <a:custGeom>
                <a:avLst/>
                <a:gdLst/>
                <a:ahLst/>
                <a:cxnLst/>
                <a:rect l="l" t="t" r="r" b="b"/>
                <a:pathLst>
                  <a:path w="225078" h="156490" extrusionOk="0">
                    <a:moveTo>
                      <a:pt x="10138" y="0"/>
                    </a:moveTo>
                    <a:cubicBezTo>
                      <a:pt x="9528" y="0"/>
                      <a:pt x="8916" y="55"/>
                      <a:pt x="8307" y="177"/>
                    </a:cubicBezTo>
                    <a:cubicBezTo>
                      <a:pt x="3021" y="1309"/>
                      <a:pt x="1" y="7492"/>
                      <a:pt x="803" y="12825"/>
                    </a:cubicBezTo>
                    <a:cubicBezTo>
                      <a:pt x="1039" y="14572"/>
                      <a:pt x="1605" y="16271"/>
                      <a:pt x="2408" y="17875"/>
                    </a:cubicBezTo>
                    <a:cubicBezTo>
                      <a:pt x="3210" y="19527"/>
                      <a:pt x="4343" y="20754"/>
                      <a:pt x="5570" y="22123"/>
                    </a:cubicBezTo>
                    <a:cubicBezTo>
                      <a:pt x="8071" y="24955"/>
                      <a:pt x="10667" y="27739"/>
                      <a:pt x="13404" y="30335"/>
                    </a:cubicBezTo>
                    <a:cubicBezTo>
                      <a:pt x="15953" y="32695"/>
                      <a:pt x="18501" y="34960"/>
                      <a:pt x="20578" y="37792"/>
                    </a:cubicBezTo>
                    <a:cubicBezTo>
                      <a:pt x="22183" y="39916"/>
                      <a:pt x="23410" y="42323"/>
                      <a:pt x="24023" y="44919"/>
                    </a:cubicBezTo>
                    <a:cubicBezTo>
                      <a:pt x="24306" y="46193"/>
                      <a:pt x="24495" y="47514"/>
                      <a:pt x="24448" y="48789"/>
                    </a:cubicBezTo>
                    <a:cubicBezTo>
                      <a:pt x="24448" y="50204"/>
                      <a:pt x="24212" y="51573"/>
                      <a:pt x="24023" y="52989"/>
                    </a:cubicBezTo>
                    <a:cubicBezTo>
                      <a:pt x="23976" y="53225"/>
                      <a:pt x="23976" y="53461"/>
                      <a:pt x="24165" y="53555"/>
                    </a:cubicBezTo>
                    <a:cubicBezTo>
                      <a:pt x="24197" y="53568"/>
                      <a:pt x="24229" y="53574"/>
                      <a:pt x="24260" y="53574"/>
                    </a:cubicBezTo>
                    <a:cubicBezTo>
                      <a:pt x="24462" y="53574"/>
                      <a:pt x="24650" y="53335"/>
                      <a:pt x="24731" y="53131"/>
                    </a:cubicBezTo>
                    <a:cubicBezTo>
                      <a:pt x="25062" y="52375"/>
                      <a:pt x="25392" y="51620"/>
                      <a:pt x="25722" y="50865"/>
                    </a:cubicBezTo>
                    <a:cubicBezTo>
                      <a:pt x="26005" y="51620"/>
                      <a:pt x="26572" y="52281"/>
                      <a:pt x="27280" y="52659"/>
                    </a:cubicBezTo>
                    <a:cubicBezTo>
                      <a:pt x="27280" y="51101"/>
                      <a:pt x="27327" y="49544"/>
                      <a:pt x="27374" y="47986"/>
                    </a:cubicBezTo>
                    <a:cubicBezTo>
                      <a:pt x="27610" y="48128"/>
                      <a:pt x="27846" y="48317"/>
                      <a:pt x="28129" y="48364"/>
                    </a:cubicBezTo>
                    <a:cubicBezTo>
                      <a:pt x="28202" y="48388"/>
                      <a:pt x="28279" y="48400"/>
                      <a:pt x="28354" y="48400"/>
                    </a:cubicBezTo>
                    <a:cubicBezTo>
                      <a:pt x="28571" y="48400"/>
                      <a:pt x="28779" y="48303"/>
                      <a:pt x="28884" y="48128"/>
                    </a:cubicBezTo>
                    <a:cubicBezTo>
                      <a:pt x="28979" y="47892"/>
                      <a:pt x="28932" y="47656"/>
                      <a:pt x="28932" y="47420"/>
                    </a:cubicBezTo>
                    <a:cubicBezTo>
                      <a:pt x="28790" y="46759"/>
                      <a:pt x="28696" y="46146"/>
                      <a:pt x="28554" y="45485"/>
                    </a:cubicBezTo>
                    <a:cubicBezTo>
                      <a:pt x="28554" y="45296"/>
                      <a:pt x="28507" y="45060"/>
                      <a:pt x="28696" y="44919"/>
                    </a:cubicBezTo>
                    <a:cubicBezTo>
                      <a:pt x="28745" y="44869"/>
                      <a:pt x="28803" y="44849"/>
                      <a:pt x="28867" y="44849"/>
                    </a:cubicBezTo>
                    <a:cubicBezTo>
                      <a:pt x="29050" y="44849"/>
                      <a:pt x="29276" y="45015"/>
                      <a:pt x="29451" y="45154"/>
                    </a:cubicBezTo>
                    <a:cubicBezTo>
                      <a:pt x="29586" y="45323"/>
                      <a:pt x="29793" y="45468"/>
                      <a:pt x="29986" y="45468"/>
                    </a:cubicBezTo>
                    <a:cubicBezTo>
                      <a:pt x="30063" y="45468"/>
                      <a:pt x="30138" y="45444"/>
                      <a:pt x="30206" y="45390"/>
                    </a:cubicBezTo>
                    <a:cubicBezTo>
                      <a:pt x="30064" y="44871"/>
                      <a:pt x="29970" y="44352"/>
                      <a:pt x="29923" y="43786"/>
                    </a:cubicBezTo>
                    <a:cubicBezTo>
                      <a:pt x="29923" y="43597"/>
                      <a:pt x="29923" y="43361"/>
                      <a:pt x="30064" y="43172"/>
                    </a:cubicBezTo>
                    <a:cubicBezTo>
                      <a:pt x="30151" y="43068"/>
                      <a:pt x="30270" y="43028"/>
                      <a:pt x="30399" y="43028"/>
                    </a:cubicBezTo>
                    <a:cubicBezTo>
                      <a:pt x="30622" y="43028"/>
                      <a:pt x="30876" y="43147"/>
                      <a:pt x="31055" y="43267"/>
                    </a:cubicBezTo>
                    <a:cubicBezTo>
                      <a:pt x="31300" y="43430"/>
                      <a:pt x="31615" y="43663"/>
                      <a:pt x="31909" y="43663"/>
                    </a:cubicBezTo>
                    <a:cubicBezTo>
                      <a:pt x="31955" y="43663"/>
                      <a:pt x="32001" y="43657"/>
                      <a:pt x="32047" y="43644"/>
                    </a:cubicBezTo>
                    <a:lnTo>
                      <a:pt x="31480" y="41332"/>
                    </a:lnTo>
                    <a:cubicBezTo>
                      <a:pt x="32047" y="41284"/>
                      <a:pt x="32660" y="41284"/>
                      <a:pt x="33274" y="41237"/>
                    </a:cubicBezTo>
                    <a:cubicBezTo>
                      <a:pt x="33462" y="41190"/>
                      <a:pt x="33651" y="41190"/>
                      <a:pt x="33793" y="41048"/>
                    </a:cubicBezTo>
                    <a:cubicBezTo>
                      <a:pt x="33982" y="40812"/>
                      <a:pt x="33793" y="40482"/>
                      <a:pt x="33557" y="40341"/>
                    </a:cubicBezTo>
                    <a:cubicBezTo>
                      <a:pt x="33321" y="40199"/>
                      <a:pt x="32990" y="40199"/>
                      <a:pt x="32707" y="40152"/>
                    </a:cubicBezTo>
                    <a:cubicBezTo>
                      <a:pt x="32424" y="40152"/>
                      <a:pt x="32141" y="40010"/>
                      <a:pt x="31999" y="39774"/>
                    </a:cubicBezTo>
                    <a:cubicBezTo>
                      <a:pt x="31811" y="39349"/>
                      <a:pt x="32235" y="38925"/>
                      <a:pt x="32613" y="38689"/>
                    </a:cubicBezTo>
                    <a:cubicBezTo>
                      <a:pt x="32990" y="38405"/>
                      <a:pt x="33415" y="38075"/>
                      <a:pt x="33321" y="37650"/>
                    </a:cubicBezTo>
                    <a:lnTo>
                      <a:pt x="33321" y="37650"/>
                    </a:lnTo>
                    <a:cubicBezTo>
                      <a:pt x="33162" y="37659"/>
                      <a:pt x="33003" y="37663"/>
                      <a:pt x="32844" y="37663"/>
                    </a:cubicBezTo>
                    <a:cubicBezTo>
                      <a:pt x="32106" y="37663"/>
                      <a:pt x="31369" y="37578"/>
                      <a:pt x="30631" y="37462"/>
                    </a:cubicBezTo>
                    <a:cubicBezTo>
                      <a:pt x="30442" y="37414"/>
                      <a:pt x="30206" y="37367"/>
                      <a:pt x="30159" y="37178"/>
                    </a:cubicBezTo>
                    <a:cubicBezTo>
                      <a:pt x="30017" y="36942"/>
                      <a:pt x="30253" y="36659"/>
                      <a:pt x="30489" y="36518"/>
                    </a:cubicBezTo>
                    <a:cubicBezTo>
                      <a:pt x="30772" y="36423"/>
                      <a:pt x="31103" y="36423"/>
                      <a:pt x="31339" y="36282"/>
                    </a:cubicBezTo>
                    <a:cubicBezTo>
                      <a:pt x="31622" y="36187"/>
                      <a:pt x="31811" y="35810"/>
                      <a:pt x="31575" y="35621"/>
                    </a:cubicBezTo>
                    <a:cubicBezTo>
                      <a:pt x="31480" y="35479"/>
                      <a:pt x="31291" y="35479"/>
                      <a:pt x="31103" y="35479"/>
                    </a:cubicBezTo>
                    <a:lnTo>
                      <a:pt x="27941" y="35574"/>
                    </a:lnTo>
                    <a:cubicBezTo>
                      <a:pt x="28271" y="35385"/>
                      <a:pt x="28460" y="34913"/>
                      <a:pt x="28318" y="34535"/>
                    </a:cubicBezTo>
                    <a:lnTo>
                      <a:pt x="28318" y="34535"/>
                    </a:lnTo>
                    <a:cubicBezTo>
                      <a:pt x="27947" y="34639"/>
                      <a:pt x="27576" y="34686"/>
                      <a:pt x="27206" y="34686"/>
                    </a:cubicBezTo>
                    <a:cubicBezTo>
                      <a:pt x="25556" y="34686"/>
                      <a:pt x="23940" y="33753"/>
                      <a:pt x="22513" y="32789"/>
                    </a:cubicBezTo>
                    <a:cubicBezTo>
                      <a:pt x="18265" y="29957"/>
                      <a:pt x="14348" y="26606"/>
                      <a:pt x="10856" y="22878"/>
                    </a:cubicBezTo>
                    <a:cubicBezTo>
                      <a:pt x="8637" y="20424"/>
                      <a:pt x="6466" y="17639"/>
                      <a:pt x="6042" y="14336"/>
                    </a:cubicBezTo>
                    <a:cubicBezTo>
                      <a:pt x="5402" y="9473"/>
                      <a:pt x="9079" y="6346"/>
                      <a:pt x="13450" y="6346"/>
                    </a:cubicBezTo>
                    <a:cubicBezTo>
                      <a:pt x="13916" y="6346"/>
                      <a:pt x="14390" y="6381"/>
                      <a:pt x="14867" y="6454"/>
                    </a:cubicBezTo>
                    <a:cubicBezTo>
                      <a:pt x="17321" y="6784"/>
                      <a:pt x="19587" y="7823"/>
                      <a:pt x="21805" y="8908"/>
                    </a:cubicBezTo>
                    <a:cubicBezTo>
                      <a:pt x="30253" y="13014"/>
                      <a:pt x="38276" y="18017"/>
                      <a:pt x="46866" y="21793"/>
                    </a:cubicBezTo>
                    <a:cubicBezTo>
                      <a:pt x="53991" y="24924"/>
                      <a:pt x="61700" y="27244"/>
                      <a:pt x="69428" y="27244"/>
                    </a:cubicBezTo>
                    <a:cubicBezTo>
                      <a:pt x="71017" y="27244"/>
                      <a:pt x="72607" y="27146"/>
                      <a:pt x="74192" y="26937"/>
                    </a:cubicBezTo>
                    <a:cubicBezTo>
                      <a:pt x="78700" y="26333"/>
                      <a:pt x="83071" y="24859"/>
                      <a:pt x="87619" y="24859"/>
                    </a:cubicBezTo>
                    <a:cubicBezTo>
                      <a:pt x="87690" y="24859"/>
                      <a:pt x="87761" y="24860"/>
                      <a:pt x="87832" y="24860"/>
                    </a:cubicBezTo>
                    <a:cubicBezTo>
                      <a:pt x="90239" y="24860"/>
                      <a:pt x="92693" y="25285"/>
                      <a:pt x="94959" y="26135"/>
                    </a:cubicBezTo>
                    <a:cubicBezTo>
                      <a:pt x="97083" y="26890"/>
                      <a:pt x="99018" y="27645"/>
                      <a:pt x="99961" y="29863"/>
                    </a:cubicBezTo>
                    <a:cubicBezTo>
                      <a:pt x="101094" y="32412"/>
                      <a:pt x="102038" y="35007"/>
                      <a:pt x="102746" y="37745"/>
                    </a:cubicBezTo>
                    <a:cubicBezTo>
                      <a:pt x="104020" y="42795"/>
                      <a:pt x="104681" y="47986"/>
                      <a:pt x="105011" y="53178"/>
                    </a:cubicBezTo>
                    <a:cubicBezTo>
                      <a:pt x="105672" y="63325"/>
                      <a:pt x="110911" y="67620"/>
                      <a:pt x="110722" y="77106"/>
                    </a:cubicBezTo>
                    <a:cubicBezTo>
                      <a:pt x="110581" y="86593"/>
                      <a:pt x="109778" y="87017"/>
                      <a:pt x="109448" y="90982"/>
                    </a:cubicBezTo>
                    <a:cubicBezTo>
                      <a:pt x="109117" y="94899"/>
                      <a:pt x="110203" y="99902"/>
                      <a:pt x="110297" y="102639"/>
                    </a:cubicBezTo>
                    <a:cubicBezTo>
                      <a:pt x="110345" y="104385"/>
                      <a:pt x="110061" y="106273"/>
                      <a:pt x="109212" y="107548"/>
                    </a:cubicBezTo>
                    <a:cubicBezTo>
                      <a:pt x="108787" y="108255"/>
                      <a:pt x="108174" y="108775"/>
                      <a:pt x="107371" y="109011"/>
                    </a:cubicBezTo>
                    <a:cubicBezTo>
                      <a:pt x="107170" y="109071"/>
                      <a:pt x="106968" y="109099"/>
                      <a:pt x="106766" y="109099"/>
                    </a:cubicBezTo>
                    <a:cubicBezTo>
                      <a:pt x="106024" y="109099"/>
                      <a:pt x="105282" y="108718"/>
                      <a:pt x="104539" y="108161"/>
                    </a:cubicBezTo>
                    <a:cubicBezTo>
                      <a:pt x="102351" y="106438"/>
                      <a:pt x="100300" y="103015"/>
                      <a:pt x="98478" y="103015"/>
                    </a:cubicBezTo>
                    <a:cubicBezTo>
                      <a:pt x="98453" y="103015"/>
                      <a:pt x="98428" y="103015"/>
                      <a:pt x="98404" y="103017"/>
                    </a:cubicBezTo>
                    <a:cubicBezTo>
                      <a:pt x="94770" y="103253"/>
                      <a:pt x="94440" y="107359"/>
                      <a:pt x="94581" y="109294"/>
                    </a:cubicBezTo>
                    <a:cubicBezTo>
                      <a:pt x="94628" y="110379"/>
                      <a:pt x="94770" y="111559"/>
                      <a:pt x="94912" y="112739"/>
                    </a:cubicBezTo>
                    <a:cubicBezTo>
                      <a:pt x="94959" y="113494"/>
                      <a:pt x="95053" y="114249"/>
                      <a:pt x="95195" y="115005"/>
                    </a:cubicBezTo>
                    <a:cubicBezTo>
                      <a:pt x="95242" y="115524"/>
                      <a:pt x="95289" y="115996"/>
                      <a:pt x="95383" y="116515"/>
                    </a:cubicBezTo>
                    <a:cubicBezTo>
                      <a:pt x="95478" y="117223"/>
                      <a:pt x="95572" y="117931"/>
                      <a:pt x="95714" y="118639"/>
                    </a:cubicBezTo>
                    <a:cubicBezTo>
                      <a:pt x="95808" y="119158"/>
                      <a:pt x="95855" y="119677"/>
                      <a:pt x="95950" y="120149"/>
                    </a:cubicBezTo>
                    <a:cubicBezTo>
                      <a:pt x="96044" y="120810"/>
                      <a:pt x="96186" y="121518"/>
                      <a:pt x="96280" y="122178"/>
                    </a:cubicBezTo>
                    <a:cubicBezTo>
                      <a:pt x="96375" y="122697"/>
                      <a:pt x="96469" y="123264"/>
                      <a:pt x="96563" y="123783"/>
                    </a:cubicBezTo>
                    <a:cubicBezTo>
                      <a:pt x="96705" y="124444"/>
                      <a:pt x="96799" y="125057"/>
                      <a:pt x="96894" y="125718"/>
                    </a:cubicBezTo>
                    <a:cubicBezTo>
                      <a:pt x="97035" y="126284"/>
                      <a:pt x="97130" y="126851"/>
                      <a:pt x="97224" y="127417"/>
                    </a:cubicBezTo>
                    <a:cubicBezTo>
                      <a:pt x="97319" y="128031"/>
                      <a:pt x="97460" y="128644"/>
                      <a:pt x="97554" y="129258"/>
                    </a:cubicBezTo>
                    <a:cubicBezTo>
                      <a:pt x="97649" y="129824"/>
                      <a:pt x="97743" y="130438"/>
                      <a:pt x="97885" y="131051"/>
                    </a:cubicBezTo>
                    <a:cubicBezTo>
                      <a:pt x="97979" y="131665"/>
                      <a:pt x="98074" y="132231"/>
                      <a:pt x="98168" y="132797"/>
                    </a:cubicBezTo>
                    <a:cubicBezTo>
                      <a:pt x="98310" y="133458"/>
                      <a:pt x="98404" y="134072"/>
                      <a:pt x="98498" y="134732"/>
                    </a:cubicBezTo>
                    <a:cubicBezTo>
                      <a:pt x="98593" y="135299"/>
                      <a:pt x="98687" y="135865"/>
                      <a:pt x="98782" y="136431"/>
                    </a:cubicBezTo>
                    <a:cubicBezTo>
                      <a:pt x="98923" y="137139"/>
                      <a:pt x="99018" y="137895"/>
                      <a:pt x="99112" y="138602"/>
                    </a:cubicBezTo>
                    <a:cubicBezTo>
                      <a:pt x="99206" y="139169"/>
                      <a:pt x="99301" y="139735"/>
                      <a:pt x="99395" y="140302"/>
                    </a:cubicBezTo>
                    <a:cubicBezTo>
                      <a:pt x="99490" y="140962"/>
                      <a:pt x="99584" y="141623"/>
                      <a:pt x="99678" y="142331"/>
                    </a:cubicBezTo>
                    <a:cubicBezTo>
                      <a:pt x="99725" y="142897"/>
                      <a:pt x="99820" y="143464"/>
                      <a:pt x="99867" y="144077"/>
                    </a:cubicBezTo>
                    <a:cubicBezTo>
                      <a:pt x="99961" y="144738"/>
                      <a:pt x="100056" y="145399"/>
                      <a:pt x="100103" y="146012"/>
                    </a:cubicBezTo>
                    <a:cubicBezTo>
                      <a:pt x="100150" y="146626"/>
                      <a:pt x="100197" y="147239"/>
                      <a:pt x="100245" y="147806"/>
                    </a:cubicBezTo>
                    <a:cubicBezTo>
                      <a:pt x="100292" y="148514"/>
                      <a:pt x="100339" y="149174"/>
                      <a:pt x="100386" y="149788"/>
                    </a:cubicBezTo>
                    <a:cubicBezTo>
                      <a:pt x="100433" y="150449"/>
                      <a:pt x="100433" y="151062"/>
                      <a:pt x="100433" y="151676"/>
                    </a:cubicBezTo>
                    <a:cubicBezTo>
                      <a:pt x="100433" y="152525"/>
                      <a:pt x="100433" y="153375"/>
                      <a:pt x="100386" y="154130"/>
                    </a:cubicBezTo>
                    <a:cubicBezTo>
                      <a:pt x="100386" y="154838"/>
                      <a:pt x="100339" y="155499"/>
                      <a:pt x="100245" y="156112"/>
                    </a:cubicBezTo>
                    <a:cubicBezTo>
                      <a:pt x="100245" y="156254"/>
                      <a:pt x="100197" y="156348"/>
                      <a:pt x="100197" y="156490"/>
                    </a:cubicBezTo>
                    <a:cubicBezTo>
                      <a:pt x="100386" y="156112"/>
                      <a:pt x="100669" y="155782"/>
                      <a:pt x="101094" y="155451"/>
                    </a:cubicBezTo>
                    <a:cubicBezTo>
                      <a:pt x="102982" y="154036"/>
                      <a:pt x="107230" y="152997"/>
                      <a:pt x="112044" y="152997"/>
                    </a:cubicBezTo>
                    <a:cubicBezTo>
                      <a:pt x="112185" y="152997"/>
                      <a:pt x="112374" y="153044"/>
                      <a:pt x="112563" y="153044"/>
                    </a:cubicBezTo>
                    <a:cubicBezTo>
                      <a:pt x="112704" y="153044"/>
                      <a:pt x="112893" y="152997"/>
                      <a:pt x="113082" y="152997"/>
                    </a:cubicBezTo>
                    <a:cubicBezTo>
                      <a:pt x="117849" y="152997"/>
                      <a:pt x="122096" y="154036"/>
                      <a:pt x="123984" y="155451"/>
                    </a:cubicBezTo>
                    <a:cubicBezTo>
                      <a:pt x="124409" y="155782"/>
                      <a:pt x="124739" y="156112"/>
                      <a:pt x="124881" y="156490"/>
                    </a:cubicBezTo>
                    <a:cubicBezTo>
                      <a:pt x="124881" y="156348"/>
                      <a:pt x="124881" y="156254"/>
                      <a:pt x="124834" y="156112"/>
                    </a:cubicBezTo>
                    <a:cubicBezTo>
                      <a:pt x="124787" y="155499"/>
                      <a:pt x="124739" y="154838"/>
                      <a:pt x="124692" y="154130"/>
                    </a:cubicBezTo>
                    <a:cubicBezTo>
                      <a:pt x="124645" y="153375"/>
                      <a:pt x="124645" y="152525"/>
                      <a:pt x="124645" y="151676"/>
                    </a:cubicBezTo>
                    <a:cubicBezTo>
                      <a:pt x="124645" y="151062"/>
                      <a:pt x="124692" y="150449"/>
                      <a:pt x="124739" y="149788"/>
                    </a:cubicBezTo>
                    <a:cubicBezTo>
                      <a:pt x="124739" y="149174"/>
                      <a:pt x="124787" y="148514"/>
                      <a:pt x="124834" y="147806"/>
                    </a:cubicBezTo>
                    <a:cubicBezTo>
                      <a:pt x="124881" y="147239"/>
                      <a:pt x="124928" y="146626"/>
                      <a:pt x="125023" y="146012"/>
                    </a:cubicBezTo>
                    <a:cubicBezTo>
                      <a:pt x="125070" y="145399"/>
                      <a:pt x="125117" y="144738"/>
                      <a:pt x="125211" y="144077"/>
                    </a:cubicBezTo>
                    <a:cubicBezTo>
                      <a:pt x="125258" y="143464"/>
                      <a:pt x="125353" y="142897"/>
                      <a:pt x="125447" y="142331"/>
                    </a:cubicBezTo>
                    <a:cubicBezTo>
                      <a:pt x="125542" y="141623"/>
                      <a:pt x="125589" y="140962"/>
                      <a:pt x="125730" y="140302"/>
                    </a:cubicBezTo>
                    <a:cubicBezTo>
                      <a:pt x="125778" y="139735"/>
                      <a:pt x="125872" y="139169"/>
                      <a:pt x="125966" y="138602"/>
                    </a:cubicBezTo>
                    <a:cubicBezTo>
                      <a:pt x="126061" y="137895"/>
                      <a:pt x="126202" y="137139"/>
                      <a:pt x="126297" y="136431"/>
                    </a:cubicBezTo>
                    <a:cubicBezTo>
                      <a:pt x="126391" y="135865"/>
                      <a:pt x="126486" y="135299"/>
                      <a:pt x="126580" y="134732"/>
                    </a:cubicBezTo>
                    <a:cubicBezTo>
                      <a:pt x="126722" y="134072"/>
                      <a:pt x="126816" y="133458"/>
                      <a:pt x="126910" y="132797"/>
                    </a:cubicBezTo>
                    <a:cubicBezTo>
                      <a:pt x="127005" y="132231"/>
                      <a:pt x="127099" y="131665"/>
                      <a:pt x="127241" y="131051"/>
                    </a:cubicBezTo>
                    <a:cubicBezTo>
                      <a:pt x="127335" y="130438"/>
                      <a:pt x="127429" y="129824"/>
                      <a:pt x="127571" y="129210"/>
                    </a:cubicBezTo>
                    <a:cubicBezTo>
                      <a:pt x="127665" y="128644"/>
                      <a:pt x="127760" y="128031"/>
                      <a:pt x="127901" y="127417"/>
                    </a:cubicBezTo>
                    <a:cubicBezTo>
                      <a:pt x="127996" y="126851"/>
                      <a:pt x="128090" y="126284"/>
                      <a:pt x="128185" y="125718"/>
                    </a:cubicBezTo>
                    <a:cubicBezTo>
                      <a:pt x="128279" y="125057"/>
                      <a:pt x="128421" y="124444"/>
                      <a:pt x="128515" y="123783"/>
                    </a:cubicBezTo>
                    <a:cubicBezTo>
                      <a:pt x="128609" y="123264"/>
                      <a:pt x="128704" y="122697"/>
                      <a:pt x="128798" y="122178"/>
                    </a:cubicBezTo>
                    <a:cubicBezTo>
                      <a:pt x="128940" y="121518"/>
                      <a:pt x="129034" y="120810"/>
                      <a:pt x="129129" y="120149"/>
                    </a:cubicBezTo>
                    <a:cubicBezTo>
                      <a:pt x="129223" y="119677"/>
                      <a:pt x="129317" y="119158"/>
                      <a:pt x="129412" y="118639"/>
                    </a:cubicBezTo>
                    <a:cubicBezTo>
                      <a:pt x="129506" y="117931"/>
                      <a:pt x="129601" y="117223"/>
                      <a:pt x="129695" y="116515"/>
                    </a:cubicBezTo>
                    <a:cubicBezTo>
                      <a:pt x="129789" y="115996"/>
                      <a:pt x="129836" y="115524"/>
                      <a:pt x="129931" y="115005"/>
                    </a:cubicBezTo>
                    <a:cubicBezTo>
                      <a:pt x="130025" y="114249"/>
                      <a:pt x="130120" y="113494"/>
                      <a:pt x="130214" y="112739"/>
                    </a:cubicBezTo>
                    <a:cubicBezTo>
                      <a:pt x="130356" y="111559"/>
                      <a:pt x="130450" y="110379"/>
                      <a:pt x="130497" y="109294"/>
                    </a:cubicBezTo>
                    <a:cubicBezTo>
                      <a:pt x="130639" y="107359"/>
                      <a:pt x="130308" y="103253"/>
                      <a:pt x="126722" y="103017"/>
                    </a:cubicBezTo>
                    <a:cubicBezTo>
                      <a:pt x="126697" y="103015"/>
                      <a:pt x="126673" y="103015"/>
                      <a:pt x="126648" y="103015"/>
                    </a:cubicBezTo>
                    <a:cubicBezTo>
                      <a:pt x="124824" y="103015"/>
                      <a:pt x="122728" y="106438"/>
                      <a:pt x="120539" y="108161"/>
                    </a:cubicBezTo>
                    <a:cubicBezTo>
                      <a:pt x="119834" y="108718"/>
                      <a:pt x="119100" y="109099"/>
                      <a:pt x="118336" y="109099"/>
                    </a:cubicBezTo>
                    <a:cubicBezTo>
                      <a:pt x="118129" y="109099"/>
                      <a:pt x="117919" y="109071"/>
                      <a:pt x="117707" y="109011"/>
                    </a:cubicBezTo>
                    <a:cubicBezTo>
                      <a:pt x="116905" y="108775"/>
                      <a:pt x="116338" y="108255"/>
                      <a:pt x="115866" y="107548"/>
                    </a:cubicBezTo>
                    <a:cubicBezTo>
                      <a:pt x="115064" y="106273"/>
                      <a:pt x="114734" y="104385"/>
                      <a:pt x="114828" y="102639"/>
                    </a:cubicBezTo>
                    <a:cubicBezTo>
                      <a:pt x="114875" y="99902"/>
                      <a:pt x="116008" y="94899"/>
                      <a:pt x="115678" y="90982"/>
                    </a:cubicBezTo>
                    <a:cubicBezTo>
                      <a:pt x="115347" y="87017"/>
                      <a:pt x="114545" y="86593"/>
                      <a:pt x="114356" y="77106"/>
                    </a:cubicBezTo>
                    <a:cubicBezTo>
                      <a:pt x="114215" y="67620"/>
                      <a:pt x="119453" y="63325"/>
                      <a:pt x="120067" y="53178"/>
                    </a:cubicBezTo>
                    <a:cubicBezTo>
                      <a:pt x="120350" y="49308"/>
                      <a:pt x="120775" y="45485"/>
                      <a:pt x="121483" y="41662"/>
                    </a:cubicBezTo>
                    <a:cubicBezTo>
                      <a:pt x="122002" y="38830"/>
                      <a:pt x="122710" y="36046"/>
                      <a:pt x="123701" y="33308"/>
                    </a:cubicBezTo>
                    <a:cubicBezTo>
                      <a:pt x="124126" y="32034"/>
                      <a:pt x="124645" y="30807"/>
                      <a:pt x="125258" y="29580"/>
                    </a:cubicBezTo>
                    <a:cubicBezTo>
                      <a:pt x="125542" y="29013"/>
                      <a:pt x="125683" y="28447"/>
                      <a:pt x="126202" y="28022"/>
                    </a:cubicBezTo>
                    <a:cubicBezTo>
                      <a:pt x="126674" y="27645"/>
                      <a:pt x="127288" y="27409"/>
                      <a:pt x="127854" y="27126"/>
                    </a:cubicBezTo>
                    <a:cubicBezTo>
                      <a:pt x="128845" y="26606"/>
                      <a:pt x="129836" y="26229"/>
                      <a:pt x="130875" y="25851"/>
                    </a:cubicBezTo>
                    <a:cubicBezTo>
                      <a:pt x="132951" y="25191"/>
                      <a:pt x="135122" y="24860"/>
                      <a:pt x="137246" y="24860"/>
                    </a:cubicBezTo>
                    <a:cubicBezTo>
                      <a:pt x="137317" y="24860"/>
                      <a:pt x="137388" y="24859"/>
                      <a:pt x="137459" y="24859"/>
                    </a:cubicBezTo>
                    <a:cubicBezTo>
                      <a:pt x="142009" y="24859"/>
                      <a:pt x="146425" y="26333"/>
                      <a:pt x="150933" y="26937"/>
                    </a:cubicBezTo>
                    <a:cubicBezTo>
                      <a:pt x="152519" y="27146"/>
                      <a:pt x="154109" y="27244"/>
                      <a:pt x="155698" y="27244"/>
                    </a:cubicBezTo>
                    <a:cubicBezTo>
                      <a:pt x="163426" y="27244"/>
                      <a:pt x="171135" y="24924"/>
                      <a:pt x="178259" y="21793"/>
                    </a:cubicBezTo>
                    <a:cubicBezTo>
                      <a:pt x="186849" y="18017"/>
                      <a:pt x="194825" y="13014"/>
                      <a:pt x="203273" y="8908"/>
                    </a:cubicBezTo>
                    <a:cubicBezTo>
                      <a:pt x="205492" y="7823"/>
                      <a:pt x="207757" y="6784"/>
                      <a:pt x="210211" y="6454"/>
                    </a:cubicBezTo>
                    <a:cubicBezTo>
                      <a:pt x="210693" y="6381"/>
                      <a:pt x="211171" y="6346"/>
                      <a:pt x="211640" y="6346"/>
                    </a:cubicBezTo>
                    <a:cubicBezTo>
                      <a:pt x="216047" y="6346"/>
                      <a:pt x="219724" y="9473"/>
                      <a:pt x="219084" y="14336"/>
                    </a:cubicBezTo>
                    <a:cubicBezTo>
                      <a:pt x="218612" y="17639"/>
                      <a:pt x="216488" y="20424"/>
                      <a:pt x="214223" y="22878"/>
                    </a:cubicBezTo>
                    <a:cubicBezTo>
                      <a:pt x="210730" y="26606"/>
                      <a:pt x="206860" y="29957"/>
                      <a:pt x="202613" y="32789"/>
                    </a:cubicBezTo>
                    <a:cubicBezTo>
                      <a:pt x="201186" y="33753"/>
                      <a:pt x="199538" y="34686"/>
                      <a:pt x="197902" y="34686"/>
                    </a:cubicBezTo>
                    <a:cubicBezTo>
                      <a:pt x="197536" y="34686"/>
                      <a:pt x="197170" y="34639"/>
                      <a:pt x="196807" y="34535"/>
                    </a:cubicBezTo>
                    <a:lnTo>
                      <a:pt x="196807" y="34535"/>
                    </a:lnTo>
                    <a:cubicBezTo>
                      <a:pt x="196619" y="34913"/>
                      <a:pt x="196807" y="35385"/>
                      <a:pt x="197185" y="35574"/>
                    </a:cubicBezTo>
                    <a:lnTo>
                      <a:pt x="194023" y="35479"/>
                    </a:lnTo>
                    <a:cubicBezTo>
                      <a:pt x="193834" y="35479"/>
                      <a:pt x="193645" y="35479"/>
                      <a:pt x="193504" y="35621"/>
                    </a:cubicBezTo>
                    <a:cubicBezTo>
                      <a:pt x="193315" y="35810"/>
                      <a:pt x="193504" y="36187"/>
                      <a:pt x="193740" y="36282"/>
                    </a:cubicBezTo>
                    <a:cubicBezTo>
                      <a:pt x="194023" y="36423"/>
                      <a:pt x="194306" y="36423"/>
                      <a:pt x="194589" y="36518"/>
                    </a:cubicBezTo>
                    <a:cubicBezTo>
                      <a:pt x="194872" y="36659"/>
                      <a:pt x="195108" y="36942"/>
                      <a:pt x="194967" y="37178"/>
                    </a:cubicBezTo>
                    <a:cubicBezTo>
                      <a:pt x="194872" y="37367"/>
                      <a:pt x="194636" y="37414"/>
                      <a:pt x="194448" y="37462"/>
                    </a:cubicBezTo>
                    <a:cubicBezTo>
                      <a:pt x="193710" y="37578"/>
                      <a:pt x="192972" y="37663"/>
                      <a:pt x="192234" y="37663"/>
                    </a:cubicBezTo>
                    <a:cubicBezTo>
                      <a:pt x="192075" y="37663"/>
                      <a:pt x="191916" y="37659"/>
                      <a:pt x="191758" y="37650"/>
                    </a:cubicBezTo>
                    <a:lnTo>
                      <a:pt x="191758" y="37650"/>
                    </a:lnTo>
                    <a:cubicBezTo>
                      <a:pt x="191663" y="38075"/>
                      <a:pt x="192088" y="38405"/>
                      <a:pt x="192465" y="38689"/>
                    </a:cubicBezTo>
                    <a:cubicBezTo>
                      <a:pt x="192843" y="38925"/>
                      <a:pt x="193268" y="39349"/>
                      <a:pt x="193079" y="39774"/>
                    </a:cubicBezTo>
                    <a:cubicBezTo>
                      <a:pt x="192985" y="40010"/>
                      <a:pt x="192654" y="40152"/>
                      <a:pt x="192371" y="40152"/>
                    </a:cubicBezTo>
                    <a:cubicBezTo>
                      <a:pt x="192088" y="40199"/>
                      <a:pt x="191805" y="40199"/>
                      <a:pt x="191522" y="40341"/>
                    </a:cubicBezTo>
                    <a:cubicBezTo>
                      <a:pt x="191286" y="40482"/>
                      <a:pt x="191144" y="40812"/>
                      <a:pt x="191286" y="41048"/>
                    </a:cubicBezTo>
                    <a:cubicBezTo>
                      <a:pt x="191427" y="41190"/>
                      <a:pt x="191616" y="41237"/>
                      <a:pt x="191805" y="41237"/>
                    </a:cubicBezTo>
                    <a:cubicBezTo>
                      <a:pt x="192418" y="41284"/>
                      <a:pt x="193032" y="41284"/>
                      <a:pt x="193645" y="41332"/>
                    </a:cubicBezTo>
                    <a:cubicBezTo>
                      <a:pt x="193457" y="42087"/>
                      <a:pt x="193268" y="42889"/>
                      <a:pt x="193032" y="43644"/>
                    </a:cubicBezTo>
                    <a:cubicBezTo>
                      <a:pt x="193083" y="43657"/>
                      <a:pt x="193134" y="43663"/>
                      <a:pt x="193184" y="43663"/>
                    </a:cubicBezTo>
                    <a:cubicBezTo>
                      <a:pt x="193499" y="43663"/>
                      <a:pt x="193778" y="43430"/>
                      <a:pt x="194023" y="43267"/>
                    </a:cubicBezTo>
                    <a:cubicBezTo>
                      <a:pt x="194232" y="43147"/>
                      <a:pt x="194479" y="43028"/>
                      <a:pt x="194703" y="43028"/>
                    </a:cubicBezTo>
                    <a:cubicBezTo>
                      <a:pt x="194834" y="43028"/>
                      <a:pt x="194957" y="43068"/>
                      <a:pt x="195061" y="43172"/>
                    </a:cubicBezTo>
                    <a:cubicBezTo>
                      <a:pt x="195203" y="43361"/>
                      <a:pt x="195156" y="43597"/>
                      <a:pt x="195156" y="43786"/>
                    </a:cubicBezTo>
                    <a:cubicBezTo>
                      <a:pt x="195108" y="44352"/>
                      <a:pt x="195014" y="44871"/>
                      <a:pt x="194920" y="45390"/>
                    </a:cubicBezTo>
                    <a:cubicBezTo>
                      <a:pt x="194974" y="45444"/>
                      <a:pt x="195039" y="45468"/>
                      <a:pt x="195111" y="45468"/>
                    </a:cubicBezTo>
                    <a:cubicBezTo>
                      <a:pt x="195290" y="45468"/>
                      <a:pt x="195506" y="45323"/>
                      <a:pt x="195675" y="45154"/>
                    </a:cubicBezTo>
                    <a:cubicBezTo>
                      <a:pt x="195815" y="45015"/>
                      <a:pt x="196032" y="44849"/>
                      <a:pt x="196231" y="44849"/>
                    </a:cubicBezTo>
                    <a:cubicBezTo>
                      <a:pt x="196301" y="44849"/>
                      <a:pt x="196369" y="44869"/>
                      <a:pt x="196430" y="44919"/>
                    </a:cubicBezTo>
                    <a:cubicBezTo>
                      <a:pt x="196572" y="45060"/>
                      <a:pt x="196572" y="45296"/>
                      <a:pt x="196524" y="45485"/>
                    </a:cubicBezTo>
                    <a:cubicBezTo>
                      <a:pt x="196430" y="46146"/>
                      <a:pt x="196288" y="46759"/>
                      <a:pt x="196194" y="47420"/>
                    </a:cubicBezTo>
                    <a:cubicBezTo>
                      <a:pt x="196147" y="47656"/>
                      <a:pt x="196100" y="47892"/>
                      <a:pt x="196241" y="48128"/>
                    </a:cubicBezTo>
                    <a:cubicBezTo>
                      <a:pt x="196346" y="48303"/>
                      <a:pt x="196555" y="48400"/>
                      <a:pt x="196771" y="48400"/>
                    </a:cubicBezTo>
                    <a:cubicBezTo>
                      <a:pt x="196847" y="48400"/>
                      <a:pt x="196923" y="48388"/>
                      <a:pt x="196996" y="48364"/>
                    </a:cubicBezTo>
                    <a:cubicBezTo>
                      <a:pt x="197232" y="48317"/>
                      <a:pt x="197515" y="48128"/>
                      <a:pt x="197704" y="47986"/>
                    </a:cubicBezTo>
                    <a:cubicBezTo>
                      <a:pt x="197751" y="49544"/>
                      <a:pt x="197799" y="51101"/>
                      <a:pt x="197846" y="52659"/>
                    </a:cubicBezTo>
                    <a:cubicBezTo>
                      <a:pt x="198507" y="52281"/>
                      <a:pt x="199073" y="51620"/>
                      <a:pt x="199403" y="50865"/>
                    </a:cubicBezTo>
                    <a:cubicBezTo>
                      <a:pt x="199734" y="51620"/>
                      <a:pt x="200017" y="52375"/>
                      <a:pt x="200347" y="53131"/>
                    </a:cubicBezTo>
                    <a:cubicBezTo>
                      <a:pt x="200429" y="53335"/>
                      <a:pt x="200616" y="53574"/>
                      <a:pt x="200818" y="53574"/>
                    </a:cubicBezTo>
                    <a:cubicBezTo>
                      <a:pt x="200850" y="53574"/>
                      <a:pt x="200882" y="53568"/>
                      <a:pt x="200914" y="53555"/>
                    </a:cubicBezTo>
                    <a:cubicBezTo>
                      <a:pt x="201102" y="53461"/>
                      <a:pt x="201102" y="53225"/>
                      <a:pt x="201055" y="52989"/>
                    </a:cubicBezTo>
                    <a:cubicBezTo>
                      <a:pt x="200866" y="51573"/>
                      <a:pt x="200678" y="50204"/>
                      <a:pt x="200630" y="48789"/>
                    </a:cubicBezTo>
                    <a:cubicBezTo>
                      <a:pt x="200630" y="47514"/>
                      <a:pt x="200772" y="46193"/>
                      <a:pt x="201102" y="44919"/>
                    </a:cubicBezTo>
                    <a:cubicBezTo>
                      <a:pt x="201716" y="42323"/>
                      <a:pt x="202943" y="39916"/>
                      <a:pt x="204500" y="37792"/>
                    </a:cubicBezTo>
                    <a:cubicBezTo>
                      <a:pt x="205586" y="36282"/>
                      <a:pt x="206860" y="34913"/>
                      <a:pt x="208135" y="33639"/>
                    </a:cubicBezTo>
                    <a:cubicBezTo>
                      <a:pt x="209409" y="32364"/>
                      <a:pt x="210872" y="31279"/>
                      <a:pt x="212052" y="29910"/>
                    </a:cubicBezTo>
                    <a:cubicBezTo>
                      <a:pt x="214459" y="27173"/>
                      <a:pt x="217243" y="24719"/>
                      <a:pt x="219650" y="21934"/>
                    </a:cubicBezTo>
                    <a:cubicBezTo>
                      <a:pt x="220783" y="20613"/>
                      <a:pt x="222010" y="19338"/>
                      <a:pt x="222765" y="17781"/>
                    </a:cubicBezTo>
                    <a:cubicBezTo>
                      <a:pt x="223520" y="16223"/>
                      <a:pt x="224087" y="14524"/>
                      <a:pt x="224323" y="12825"/>
                    </a:cubicBezTo>
                    <a:cubicBezTo>
                      <a:pt x="225078" y="7492"/>
                      <a:pt x="222057" y="1309"/>
                      <a:pt x="216771" y="177"/>
                    </a:cubicBezTo>
                    <a:cubicBezTo>
                      <a:pt x="216162" y="55"/>
                      <a:pt x="215551" y="0"/>
                      <a:pt x="214940" y="0"/>
                    </a:cubicBezTo>
                    <a:cubicBezTo>
                      <a:pt x="212475" y="0"/>
                      <a:pt x="210017" y="892"/>
                      <a:pt x="207710" y="1876"/>
                    </a:cubicBezTo>
                    <a:cubicBezTo>
                      <a:pt x="198082" y="6076"/>
                      <a:pt x="189351" y="12023"/>
                      <a:pt x="179817" y="16412"/>
                    </a:cubicBezTo>
                    <a:cubicBezTo>
                      <a:pt x="173102" y="19500"/>
                      <a:pt x="165350" y="22042"/>
                      <a:pt x="157743" y="22042"/>
                    </a:cubicBezTo>
                    <a:cubicBezTo>
                      <a:pt x="155352" y="22042"/>
                      <a:pt x="152975" y="21791"/>
                      <a:pt x="150650" y="21226"/>
                    </a:cubicBezTo>
                    <a:cubicBezTo>
                      <a:pt x="147818" y="20565"/>
                      <a:pt x="145364" y="18866"/>
                      <a:pt x="142627" y="18158"/>
                    </a:cubicBezTo>
                    <a:cubicBezTo>
                      <a:pt x="139653" y="17450"/>
                      <a:pt x="136821" y="16695"/>
                      <a:pt x="133754" y="16695"/>
                    </a:cubicBezTo>
                    <a:cubicBezTo>
                      <a:pt x="130025" y="16695"/>
                      <a:pt x="123371" y="19574"/>
                      <a:pt x="113365" y="19574"/>
                    </a:cubicBezTo>
                    <a:lnTo>
                      <a:pt x="111760" y="19574"/>
                    </a:lnTo>
                    <a:cubicBezTo>
                      <a:pt x="101708" y="19574"/>
                      <a:pt x="95053" y="16695"/>
                      <a:pt x="91372" y="16695"/>
                    </a:cubicBezTo>
                    <a:cubicBezTo>
                      <a:pt x="88446" y="16695"/>
                      <a:pt x="85755" y="17167"/>
                      <a:pt x="83018" y="18158"/>
                    </a:cubicBezTo>
                    <a:cubicBezTo>
                      <a:pt x="80611" y="19291"/>
                      <a:pt x="77921" y="20046"/>
                      <a:pt x="75420" y="20943"/>
                    </a:cubicBezTo>
                    <a:cubicBezTo>
                      <a:pt x="73201" y="21745"/>
                      <a:pt x="70653" y="21887"/>
                      <a:pt x="68293" y="21934"/>
                    </a:cubicBezTo>
                    <a:cubicBezTo>
                      <a:pt x="67959" y="21943"/>
                      <a:pt x="67625" y="21948"/>
                      <a:pt x="67291" y="21948"/>
                    </a:cubicBezTo>
                    <a:cubicBezTo>
                      <a:pt x="62576" y="21948"/>
                      <a:pt x="57875" y="21029"/>
                      <a:pt x="53379" y="19574"/>
                    </a:cubicBezTo>
                    <a:cubicBezTo>
                      <a:pt x="50642" y="18725"/>
                      <a:pt x="47904" y="17639"/>
                      <a:pt x="45261" y="16412"/>
                    </a:cubicBezTo>
                    <a:cubicBezTo>
                      <a:pt x="35728" y="12023"/>
                      <a:pt x="26997" y="6076"/>
                      <a:pt x="17369" y="1876"/>
                    </a:cubicBezTo>
                    <a:cubicBezTo>
                      <a:pt x="15062" y="892"/>
                      <a:pt x="12603" y="0"/>
                      <a:pt x="10138" y="0"/>
                    </a:cubicBezTo>
                    <a:close/>
                  </a:path>
                </a:pathLst>
              </a:custGeom>
              <a:solidFill>
                <a:srgbClr val="CC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3506175" y="4765375"/>
                <a:ext cx="62300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24920" h="12603" extrusionOk="0">
                    <a:moveTo>
                      <a:pt x="11941" y="1"/>
                    </a:moveTo>
                    <a:cubicBezTo>
                      <a:pt x="6466" y="1"/>
                      <a:pt x="2313" y="898"/>
                      <a:pt x="0" y="2502"/>
                    </a:cubicBezTo>
                    <a:cubicBezTo>
                      <a:pt x="47" y="3116"/>
                      <a:pt x="94" y="3729"/>
                      <a:pt x="142" y="4296"/>
                    </a:cubicBezTo>
                    <a:cubicBezTo>
                      <a:pt x="1888" y="2549"/>
                      <a:pt x="6183" y="1511"/>
                      <a:pt x="11941" y="1511"/>
                    </a:cubicBezTo>
                    <a:lnTo>
                      <a:pt x="12979" y="1511"/>
                    </a:lnTo>
                    <a:cubicBezTo>
                      <a:pt x="18690" y="1511"/>
                      <a:pt x="22984" y="2549"/>
                      <a:pt x="24731" y="4296"/>
                    </a:cubicBezTo>
                    <a:cubicBezTo>
                      <a:pt x="24778" y="3729"/>
                      <a:pt x="24825" y="3116"/>
                      <a:pt x="24920" y="2502"/>
                    </a:cubicBezTo>
                    <a:cubicBezTo>
                      <a:pt x="22560" y="898"/>
                      <a:pt x="18454" y="1"/>
                      <a:pt x="12979" y="1"/>
                    </a:cubicBezTo>
                    <a:cubicBezTo>
                      <a:pt x="12790" y="1"/>
                      <a:pt x="12601" y="48"/>
                      <a:pt x="12460" y="48"/>
                    </a:cubicBezTo>
                    <a:cubicBezTo>
                      <a:pt x="12271" y="48"/>
                      <a:pt x="12082" y="1"/>
                      <a:pt x="11941" y="1"/>
                    </a:cubicBezTo>
                    <a:close/>
                    <a:moveTo>
                      <a:pt x="11941" y="8024"/>
                    </a:moveTo>
                    <a:cubicBezTo>
                      <a:pt x="7315" y="8024"/>
                      <a:pt x="2832" y="9110"/>
                      <a:pt x="283" y="10620"/>
                    </a:cubicBezTo>
                    <a:cubicBezTo>
                      <a:pt x="283" y="11328"/>
                      <a:pt x="236" y="11989"/>
                      <a:pt x="142" y="12602"/>
                    </a:cubicBezTo>
                    <a:cubicBezTo>
                      <a:pt x="378" y="12413"/>
                      <a:pt x="661" y="12177"/>
                      <a:pt x="991" y="11941"/>
                    </a:cubicBezTo>
                    <a:cubicBezTo>
                      <a:pt x="2973" y="10762"/>
                      <a:pt x="6938" y="9534"/>
                      <a:pt x="11941" y="9534"/>
                    </a:cubicBezTo>
                    <a:lnTo>
                      <a:pt x="12932" y="9534"/>
                    </a:lnTo>
                    <a:cubicBezTo>
                      <a:pt x="17935" y="9534"/>
                      <a:pt x="21899" y="10762"/>
                      <a:pt x="23881" y="11941"/>
                    </a:cubicBezTo>
                    <a:cubicBezTo>
                      <a:pt x="24259" y="12177"/>
                      <a:pt x="24542" y="12413"/>
                      <a:pt x="24731" y="12602"/>
                    </a:cubicBezTo>
                    <a:cubicBezTo>
                      <a:pt x="24684" y="11989"/>
                      <a:pt x="24636" y="11328"/>
                      <a:pt x="24589" y="10620"/>
                    </a:cubicBezTo>
                    <a:cubicBezTo>
                      <a:pt x="22088" y="9110"/>
                      <a:pt x="17557" y="8024"/>
                      <a:pt x="12932" y="8024"/>
                    </a:cubicBezTo>
                    <a:cubicBezTo>
                      <a:pt x="12790" y="8024"/>
                      <a:pt x="12601" y="8024"/>
                      <a:pt x="12460" y="8071"/>
                    </a:cubicBezTo>
                    <a:cubicBezTo>
                      <a:pt x="12271" y="8024"/>
                      <a:pt x="12129" y="8024"/>
                      <a:pt x="11941" y="8024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3495550" y="4666275"/>
                <a:ext cx="644250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25770" h="4532" extrusionOk="0">
                    <a:moveTo>
                      <a:pt x="12318" y="0"/>
                    </a:moveTo>
                    <a:cubicBezTo>
                      <a:pt x="6938" y="0"/>
                      <a:pt x="2407" y="1039"/>
                      <a:pt x="0" y="2785"/>
                    </a:cubicBezTo>
                    <a:cubicBezTo>
                      <a:pt x="47" y="3351"/>
                      <a:pt x="142" y="3918"/>
                      <a:pt x="189" y="4531"/>
                    </a:cubicBezTo>
                    <a:cubicBezTo>
                      <a:pt x="1747" y="2974"/>
                      <a:pt x="5900" y="1463"/>
                      <a:pt x="12318" y="1463"/>
                    </a:cubicBezTo>
                    <a:lnTo>
                      <a:pt x="13404" y="1463"/>
                    </a:lnTo>
                    <a:cubicBezTo>
                      <a:pt x="19823" y="1463"/>
                      <a:pt x="24023" y="2974"/>
                      <a:pt x="25533" y="4531"/>
                    </a:cubicBezTo>
                    <a:cubicBezTo>
                      <a:pt x="25580" y="3918"/>
                      <a:pt x="25675" y="3351"/>
                      <a:pt x="25769" y="2785"/>
                    </a:cubicBezTo>
                    <a:cubicBezTo>
                      <a:pt x="23315" y="1039"/>
                      <a:pt x="18831" y="0"/>
                      <a:pt x="13404" y="0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3481375" y="4565975"/>
                <a:ext cx="671400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26856" h="4768" extrusionOk="0">
                    <a:moveTo>
                      <a:pt x="12885" y="1"/>
                    </a:moveTo>
                    <a:cubicBezTo>
                      <a:pt x="7458" y="1"/>
                      <a:pt x="2644" y="1181"/>
                      <a:pt x="1" y="3068"/>
                    </a:cubicBezTo>
                    <a:cubicBezTo>
                      <a:pt x="95" y="3635"/>
                      <a:pt x="190" y="4201"/>
                      <a:pt x="284" y="4768"/>
                    </a:cubicBezTo>
                    <a:cubicBezTo>
                      <a:pt x="2078" y="3021"/>
                      <a:pt x="6608" y="1464"/>
                      <a:pt x="12885" y="1464"/>
                    </a:cubicBezTo>
                    <a:lnTo>
                      <a:pt x="13971" y="1464"/>
                    </a:lnTo>
                    <a:cubicBezTo>
                      <a:pt x="20248" y="1464"/>
                      <a:pt x="24826" y="3021"/>
                      <a:pt x="26619" y="4768"/>
                    </a:cubicBezTo>
                    <a:cubicBezTo>
                      <a:pt x="26667" y="4201"/>
                      <a:pt x="26761" y="3635"/>
                      <a:pt x="26855" y="3068"/>
                    </a:cubicBezTo>
                    <a:cubicBezTo>
                      <a:pt x="24260" y="1181"/>
                      <a:pt x="19398" y="1"/>
                      <a:pt x="13971" y="1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3466050" y="4465700"/>
                <a:ext cx="702050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28082" h="4909" extrusionOk="0">
                    <a:moveTo>
                      <a:pt x="13498" y="0"/>
                    </a:moveTo>
                    <a:cubicBezTo>
                      <a:pt x="7646" y="0"/>
                      <a:pt x="2643" y="1227"/>
                      <a:pt x="0" y="3209"/>
                    </a:cubicBezTo>
                    <a:cubicBezTo>
                      <a:pt x="95" y="3776"/>
                      <a:pt x="189" y="4342"/>
                      <a:pt x="284" y="4908"/>
                    </a:cubicBezTo>
                    <a:cubicBezTo>
                      <a:pt x="2077" y="3115"/>
                      <a:pt x="6797" y="1463"/>
                      <a:pt x="13498" y="1463"/>
                    </a:cubicBezTo>
                    <a:lnTo>
                      <a:pt x="14584" y="1463"/>
                    </a:lnTo>
                    <a:cubicBezTo>
                      <a:pt x="21333" y="1463"/>
                      <a:pt x="26053" y="3115"/>
                      <a:pt x="27799" y="4908"/>
                    </a:cubicBezTo>
                    <a:cubicBezTo>
                      <a:pt x="27893" y="4342"/>
                      <a:pt x="27988" y="3776"/>
                      <a:pt x="28082" y="3209"/>
                    </a:cubicBezTo>
                    <a:cubicBezTo>
                      <a:pt x="25486" y="1227"/>
                      <a:pt x="20483" y="0"/>
                      <a:pt x="14584" y="0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3450700" y="4365400"/>
                <a:ext cx="733925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29357" h="5287" extrusionOk="0">
                    <a:moveTo>
                      <a:pt x="14112" y="0"/>
                    </a:moveTo>
                    <a:cubicBezTo>
                      <a:pt x="7977" y="0"/>
                      <a:pt x="2691" y="1416"/>
                      <a:pt x="1" y="3540"/>
                    </a:cubicBezTo>
                    <a:cubicBezTo>
                      <a:pt x="95" y="4154"/>
                      <a:pt x="190" y="4720"/>
                      <a:pt x="284" y="5286"/>
                    </a:cubicBezTo>
                    <a:cubicBezTo>
                      <a:pt x="2125" y="3257"/>
                      <a:pt x="7222" y="1464"/>
                      <a:pt x="14112" y="1464"/>
                    </a:cubicBezTo>
                    <a:lnTo>
                      <a:pt x="15245" y="1464"/>
                    </a:lnTo>
                    <a:cubicBezTo>
                      <a:pt x="22089" y="1464"/>
                      <a:pt x="27233" y="3257"/>
                      <a:pt x="29026" y="5286"/>
                    </a:cubicBezTo>
                    <a:cubicBezTo>
                      <a:pt x="29121" y="4720"/>
                      <a:pt x="29215" y="4154"/>
                      <a:pt x="29357" y="3540"/>
                    </a:cubicBezTo>
                    <a:cubicBezTo>
                      <a:pt x="26619" y="1416"/>
                      <a:pt x="21333" y="0"/>
                      <a:pt x="15245" y="0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3434200" y="4265100"/>
                <a:ext cx="766950" cy="143975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5759" extrusionOk="0">
                    <a:moveTo>
                      <a:pt x="14772" y="1"/>
                    </a:moveTo>
                    <a:cubicBezTo>
                      <a:pt x="8307" y="1"/>
                      <a:pt x="2690" y="1558"/>
                      <a:pt x="0" y="3918"/>
                    </a:cubicBezTo>
                    <a:cubicBezTo>
                      <a:pt x="95" y="4532"/>
                      <a:pt x="236" y="5145"/>
                      <a:pt x="330" y="5759"/>
                    </a:cubicBezTo>
                    <a:cubicBezTo>
                      <a:pt x="2030" y="3493"/>
                      <a:pt x="7410" y="1464"/>
                      <a:pt x="14772" y="1464"/>
                    </a:cubicBezTo>
                    <a:lnTo>
                      <a:pt x="15905" y="1464"/>
                    </a:lnTo>
                    <a:cubicBezTo>
                      <a:pt x="23220" y="1464"/>
                      <a:pt x="28601" y="3493"/>
                      <a:pt x="30347" y="5711"/>
                    </a:cubicBezTo>
                    <a:cubicBezTo>
                      <a:pt x="30441" y="5145"/>
                      <a:pt x="30536" y="4532"/>
                      <a:pt x="30677" y="3918"/>
                    </a:cubicBezTo>
                    <a:cubicBezTo>
                      <a:pt x="27940" y="1558"/>
                      <a:pt x="22371" y="1"/>
                      <a:pt x="15905" y="1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3417675" y="4164825"/>
                <a:ext cx="798800" cy="155750"/>
              </a:xfrm>
              <a:custGeom>
                <a:avLst/>
                <a:gdLst/>
                <a:ahLst/>
                <a:cxnLst/>
                <a:rect l="l" t="t" r="r" b="b"/>
                <a:pathLst>
                  <a:path w="31952" h="6230" extrusionOk="0">
                    <a:moveTo>
                      <a:pt x="15433" y="0"/>
                    </a:moveTo>
                    <a:cubicBezTo>
                      <a:pt x="8590" y="0"/>
                      <a:pt x="2738" y="1699"/>
                      <a:pt x="0" y="4295"/>
                    </a:cubicBezTo>
                    <a:cubicBezTo>
                      <a:pt x="142" y="4956"/>
                      <a:pt x="236" y="5569"/>
                      <a:pt x="331" y="6230"/>
                    </a:cubicBezTo>
                    <a:cubicBezTo>
                      <a:pt x="1935" y="3776"/>
                      <a:pt x="7599" y="1463"/>
                      <a:pt x="15433" y="1463"/>
                    </a:cubicBezTo>
                    <a:cubicBezTo>
                      <a:pt x="15622" y="1463"/>
                      <a:pt x="15811" y="1463"/>
                      <a:pt x="16000" y="1510"/>
                    </a:cubicBezTo>
                    <a:cubicBezTo>
                      <a:pt x="16189" y="1463"/>
                      <a:pt x="16377" y="1463"/>
                      <a:pt x="16566" y="1463"/>
                    </a:cubicBezTo>
                    <a:cubicBezTo>
                      <a:pt x="24353" y="1463"/>
                      <a:pt x="30017" y="3776"/>
                      <a:pt x="31622" y="6230"/>
                    </a:cubicBezTo>
                    <a:cubicBezTo>
                      <a:pt x="31716" y="5569"/>
                      <a:pt x="31858" y="4956"/>
                      <a:pt x="31952" y="4295"/>
                    </a:cubicBezTo>
                    <a:cubicBezTo>
                      <a:pt x="29215" y="1699"/>
                      <a:pt x="23362" y="0"/>
                      <a:pt x="16566" y="0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>
                <a:off x="3402325" y="4064525"/>
                <a:ext cx="829500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33180" h="6703" extrusionOk="0">
                    <a:moveTo>
                      <a:pt x="16000" y="0"/>
                    </a:moveTo>
                    <a:cubicBezTo>
                      <a:pt x="8874" y="0"/>
                      <a:pt x="2738" y="1888"/>
                      <a:pt x="1" y="4673"/>
                    </a:cubicBezTo>
                    <a:cubicBezTo>
                      <a:pt x="95" y="5334"/>
                      <a:pt x="237" y="6042"/>
                      <a:pt x="331" y="6702"/>
                    </a:cubicBezTo>
                    <a:cubicBezTo>
                      <a:pt x="1794" y="4059"/>
                      <a:pt x="7741" y="1464"/>
                      <a:pt x="16000" y="1464"/>
                    </a:cubicBezTo>
                    <a:cubicBezTo>
                      <a:pt x="16189" y="1464"/>
                      <a:pt x="16425" y="1464"/>
                      <a:pt x="16614" y="1511"/>
                    </a:cubicBezTo>
                    <a:cubicBezTo>
                      <a:pt x="16803" y="1464"/>
                      <a:pt x="16991" y="1464"/>
                      <a:pt x="17180" y="1464"/>
                    </a:cubicBezTo>
                    <a:cubicBezTo>
                      <a:pt x="25439" y="1464"/>
                      <a:pt x="31433" y="4059"/>
                      <a:pt x="32849" y="6702"/>
                    </a:cubicBezTo>
                    <a:cubicBezTo>
                      <a:pt x="32991" y="6042"/>
                      <a:pt x="33085" y="5334"/>
                      <a:pt x="33180" y="4673"/>
                    </a:cubicBezTo>
                    <a:cubicBezTo>
                      <a:pt x="30489" y="1888"/>
                      <a:pt x="24307" y="0"/>
                      <a:pt x="17180" y="0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>
                <a:off x="3388175" y="3964225"/>
                <a:ext cx="857800" cy="1005300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40212" extrusionOk="0">
                    <a:moveTo>
                      <a:pt x="16566" y="1"/>
                    </a:moveTo>
                    <a:cubicBezTo>
                      <a:pt x="9109" y="1"/>
                      <a:pt x="2738" y="2030"/>
                      <a:pt x="0" y="5051"/>
                    </a:cubicBezTo>
                    <a:cubicBezTo>
                      <a:pt x="95" y="5759"/>
                      <a:pt x="189" y="6467"/>
                      <a:pt x="331" y="7175"/>
                    </a:cubicBezTo>
                    <a:cubicBezTo>
                      <a:pt x="1747" y="3965"/>
                      <a:pt x="8732" y="1464"/>
                      <a:pt x="16566" y="1464"/>
                    </a:cubicBezTo>
                    <a:cubicBezTo>
                      <a:pt x="16755" y="1464"/>
                      <a:pt x="16991" y="1511"/>
                      <a:pt x="17180" y="1511"/>
                    </a:cubicBezTo>
                    <a:cubicBezTo>
                      <a:pt x="17369" y="1511"/>
                      <a:pt x="17557" y="1464"/>
                      <a:pt x="17746" y="1464"/>
                    </a:cubicBezTo>
                    <a:cubicBezTo>
                      <a:pt x="25581" y="1464"/>
                      <a:pt x="32566" y="3965"/>
                      <a:pt x="34029" y="7175"/>
                    </a:cubicBezTo>
                    <a:cubicBezTo>
                      <a:pt x="34123" y="6467"/>
                      <a:pt x="34218" y="5759"/>
                      <a:pt x="34312" y="5051"/>
                    </a:cubicBezTo>
                    <a:cubicBezTo>
                      <a:pt x="31575" y="2030"/>
                      <a:pt x="25203" y="1"/>
                      <a:pt x="17746" y="1"/>
                    </a:cubicBezTo>
                    <a:close/>
                    <a:moveTo>
                      <a:pt x="16661" y="36059"/>
                    </a:moveTo>
                    <a:cubicBezTo>
                      <a:pt x="11327" y="36059"/>
                      <a:pt x="7221" y="36908"/>
                      <a:pt x="5003" y="38324"/>
                    </a:cubicBezTo>
                    <a:cubicBezTo>
                      <a:pt x="5050" y="38985"/>
                      <a:pt x="5050" y="39598"/>
                      <a:pt x="5050" y="40212"/>
                    </a:cubicBezTo>
                    <a:cubicBezTo>
                      <a:pt x="6230" y="38843"/>
                      <a:pt x="10100" y="37569"/>
                      <a:pt x="16661" y="37569"/>
                    </a:cubicBezTo>
                    <a:lnTo>
                      <a:pt x="17699" y="37569"/>
                    </a:lnTo>
                    <a:cubicBezTo>
                      <a:pt x="24212" y="37569"/>
                      <a:pt x="28082" y="38843"/>
                      <a:pt x="29262" y="40212"/>
                    </a:cubicBezTo>
                    <a:cubicBezTo>
                      <a:pt x="29262" y="39598"/>
                      <a:pt x="29309" y="38985"/>
                      <a:pt x="29356" y="38324"/>
                    </a:cubicBezTo>
                    <a:cubicBezTo>
                      <a:pt x="27138" y="36908"/>
                      <a:pt x="22985" y="36059"/>
                      <a:pt x="17699" y="36059"/>
                    </a:cubicBezTo>
                    <a:cubicBezTo>
                      <a:pt x="17510" y="36059"/>
                      <a:pt x="17321" y="36106"/>
                      <a:pt x="17180" y="36106"/>
                    </a:cubicBezTo>
                    <a:cubicBezTo>
                      <a:pt x="16991" y="36106"/>
                      <a:pt x="16802" y="36059"/>
                      <a:pt x="16661" y="36059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>
                <a:off x="3376375" y="3863950"/>
                <a:ext cx="88260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35304" h="7552" extrusionOk="0">
                    <a:moveTo>
                      <a:pt x="17038" y="0"/>
                    </a:moveTo>
                    <a:cubicBezTo>
                      <a:pt x="16094" y="0"/>
                      <a:pt x="15198" y="47"/>
                      <a:pt x="14301" y="95"/>
                    </a:cubicBezTo>
                    <a:cubicBezTo>
                      <a:pt x="13876" y="802"/>
                      <a:pt x="13263" y="1322"/>
                      <a:pt x="12460" y="1558"/>
                    </a:cubicBezTo>
                    <a:cubicBezTo>
                      <a:pt x="12259" y="1618"/>
                      <a:pt x="12057" y="1646"/>
                      <a:pt x="11855" y="1646"/>
                    </a:cubicBezTo>
                    <a:cubicBezTo>
                      <a:pt x="11113" y="1646"/>
                      <a:pt x="10371" y="1265"/>
                      <a:pt x="9628" y="708"/>
                    </a:cubicBezTo>
                    <a:cubicBezTo>
                      <a:pt x="5286" y="1558"/>
                      <a:pt x="1841" y="3209"/>
                      <a:pt x="1" y="5286"/>
                    </a:cubicBezTo>
                    <a:cubicBezTo>
                      <a:pt x="48" y="6041"/>
                      <a:pt x="142" y="6796"/>
                      <a:pt x="284" y="7552"/>
                    </a:cubicBezTo>
                    <a:cubicBezTo>
                      <a:pt x="1652" y="4153"/>
                      <a:pt x="8873" y="1463"/>
                      <a:pt x="17038" y="1463"/>
                    </a:cubicBezTo>
                    <a:cubicBezTo>
                      <a:pt x="17227" y="1463"/>
                      <a:pt x="17416" y="1510"/>
                      <a:pt x="17652" y="1510"/>
                    </a:cubicBezTo>
                    <a:cubicBezTo>
                      <a:pt x="17841" y="1510"/>
                      <a:pt x="18029" y="1463"/>
                      <a:pt x="18218" y="1463"/>
                    </a:cubicBezTo>
                    <a:cubicBezTo>
                      <a:pt x="26383" y="1463"/>
                      <a:pt x="33651" y="4153"/>
                      <a:pt x="35020" y="7552"/>
                    </a:cubicBezTo>
                    <a:cubicBezTo>
                      <a:pt x="35114" y="6796"/>
                      <a:pt x="35209" y="6041"/>
                      <a:pt x="35303" y="5286"/>
                    </a:cubicBezTo>
                    <a:cubicBezTo>
                      <a:pt x="33462" y="3209"/>
                      <a:pt x="29970" y="1558"/>
                      <a:pt x="25628" y="708"/>
                    </a:cubicBezTo>
                    <a:cubicBezTo>
                      <a:pt x="24923" y="1265"/>
                      <a:pt x="24189" y="1646"/>
                      <a:pt x="23425" y="1646"/>
                    </a:cubicBezTo>
                    <a:cubicBezTo>
                      <a:pt x="23218" y="1646"/>
                      <a:pt x="23008" y="1618"/>
                      <a:pt x="22796" y="1558"/>
                    </a:cubicBezTo>
                    <a:cubicBezTo>
                      <a:pt x="21994" y="1322"/>
                      <a:pt x="21427" y="802"/>
                      <a:pt x="20955" y="95"/>
                    </a:cubicBezTo>
                    <a:cubicBezTo>
                      <a:pt x="20059" y="47"/>
                      <a:pt x="19162" y="0"/>
                      <a:pt x="18218" y="0"/>
                    </a:cubicBezTo>
                    <a:close/>
                  </a:path>
                </a:pathLst>
              </a:custGeom>
              <a:solidFill>
                <a:srgbClr val="B3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1136925" y="1320075"/>
                <a:ext cx="5361475" cy="3792225"/>
              </a:xfrm>
              <a:custGeom>
                <a:avLst/>
                <a:gdLst/>
                <a:ahLst/>
                <a:cxnLst/>
                <a:rect l="l" t="t" r="r" b="b"/>
                <a:pathLst>
                  <a:path w="214459" h="151689" fill="none" extrusionOk="0">
                    <a:moveTo>
                      <a:pt x="22985" y="28837"/>
                    </a:moveTo>
                    <a:cubicBezTo>
                      <a:pt x="20956" y="29404"/>
                      <a:pt x="18926" y="28271"/>
                      <a:pt x="17180" y="27091"/>
                    </a:cubicBezTo>
                    <a:cubicBezTo>
                      <a:pt x="12932" y="24259"/>
                      <a:pt x="9015" y="20908"/>
                      <a:pt x="5523" y="17180"/>
                    </a:cubicBezTo>
                    <a:cubicBezTo>
                      <a:pt x="3304" y="14726"/>
                      <a:pt x="1133" y="11941"/>
                      <a:pt x="709" y="8638"/>
                    </a:cubicBezTo>
                    <a:cubicBezTo>
                      <a:pt x="1" y="3257"/>
                      <a:pt x="4579" y="1"/>
                      <a:pt x="9534" y="756"/>
                    </a:cubicBezTo>
                    <a:cubicBezTo>
                      <a:pt x="11988" y="1086"/>
                      <a:pt x="14254" y="2125"/>
                      <a:pt x="16472" y="3210"/>
                    </a:cubicBezTo>
                    <a:cubicBezTo>
                      <a:pt x="24920" y="7316"/>
                      <a:pt x="32943" y="12319"/>
                      <a:pt x="41533" y="16095"/>
                    </a:cubicBezTo>
                    <a:cubicBezTo>
                      <a:pt x="50123" y="19870"/>
                      <a:pt x="59562" y="22466"/>
                      <a:pt x="68859" y="21239"/>
                    </a:cubicBezTo>
                    <a:cubicBezTo>
                      <a:pt x="73438" y="20625"/>
                      <a:pt x="77874" y="19115"/>
                      <a:pt x="82499" y="19162"/>
                    </a:cubicBezTo>
                    <a:cubicBezTo>
                      <a:pt x="84906" y="19162"/>
                      <a:pt x="87360" y="19587"/>
                      <a:pt x="89626" y="20437"/>
                    </a:cubicBezTo>
                    <a:cubicBezTo>
                      <a:pt x="91750" y="21192"/>
                      <a:pt x="93685" y="21947"/>
                      <a:pt x="94628" y="24165"/>
                    </a:cubicBezTo>
                    <a:cubicBezTo>
                      <a:pt x="95761" y="26714"/>
                      <a:pt x="96705" y="29309"/>
                      <a:pt x="97413" y="32047"/>
                    </a:cubicBezTo>
                    <a:cubicBezTo>
                      <a:pt x="98687" y="37097"/>
                      <a:pt x="99348" y="42288"/>
                      <a:pt x="99678" y="47480"/>
                    </a:cubicBezTo>
                    <a:cubicBezTo>
                      <a:pt x="100339" y="57627"/>
                      <a:pt x="105578" y="61922"/>
                      <a:pt x="105389" y="71408"/>
                    </a:cubicBezTo>
                    <a:cubicBezTo>
                      <a:pt x="105248" y="80895"/>
                      <a:pt x="104445" y="81319"/>
                      <a:pt x="104115" y="85284"/>
                    </a:cubicBezTo>
                    <a:cubicBezTo>
                      <a:pt x="103784" y="89201"/>
                      <a:pt x="104870" y="94204"/>
                      <a:pt x="104964" y="96941"/>
                    </a:cubicBezTo>
                    <a:cubicBezTo>
                      <a:pt x="105059" y="99631"/>
                      <a:pt x="104256" y="102652"/>
                      <a:pt x="102038" y="103313"/>
                    </a:cubicBezTo>
                    <a:cubicBezTo>
                      <a:pt x="98782" y="104257"/>
                      <a:pt x="95667" y="97177"/>
                      <a:pt x="93071" y="97319"/>
                    </a:cubicBezTo>
                    <a:cubicBezTo>
                      <a:pt x="89437" y="97555"/>
                      <a:pt x="89107" y="101661"/>
                      <a:pt x="89248" y="103596"/>
                    </a:cubicBezTo>
                    <a:cubicBezTo>
                      <a:pt x="90145" y="117188"/>
                      <a:pt x="96422" y="138851"/>
                      <a:pt x="94864" y="150792"/>
                    </a:cubicBezTo>
                    <a:cubicBezTo>
                      <a:pt x="95808" y="148857"/>
                      <a:pt x="100858" y="147110"/>
                      <a:pt x="106711" y="147110"/>
                    </a:cubicBezTo>
                    <a:cubicBezTo>
                      <a:pt x="106852" y="147110"/>
                      <a:pt x="107041" y="147110"/>
                      <a:pt x="107230" y="147110"/>
                    </a:cubicBezTo>
                    <a:cubicBezTo>
                      <a:pt x="107371" y="147110"/>
                      <a:pt x="107560" y="147110"/>
                      <a:pt x="107749" y="147110"/>
                    </a:cubicBezTo>
                    <a:cubicBezTo>
                      <a:pt x="113554" y="147110"/>
                      <a:pt x="118651" y="148857"/>
                      <a:pt x="119548" y="150792"/>
                    </a:cubicBezTo>
                    <a:cubicBezTo>
                      <a:pt x="118038" y="138851"/>
                      <a:pt x="124315" y="117188"/>
                      <a:pt x="125211" y="103596"/>
                    </a:cubicBezTo>
                    <a:cubicBezTo>
                      <a:pt x="125306" y="101661"/>
                      <a:pt x="124975" y="97555"/>
                      <a:pt x="121389" y="97319"/>
                    </a:cubicBezTo>
                    <a:cubicBezTo>
                      <a:pt x="118746" y="97177"/>
                      <a:pt x="115631" y="104257"/>
                      <a:pt x="112374" y="103313"/>
                    </a:cubicBezTo>
                    <a:cubicBezTo>
                      <a:pt x="110156" y="102652"/>
                      <a:pt x="109401" y="99631"/>
                      <a:pt x="109495" y="96941"/>
                    </a:cubicBezTo>
                    <a:cubicBezTo>
                      <a:pt x="109542" y="94204"/>
                      <a:pt x="110675" y="89201"/>
                      <a:pt x="110345" y="85284"/>
                    </a:cubicBezTo>
                    <a:cubicBezTo>
                      <a:pt x="110014" y="81319"/>
                      <a:pt x="109212" y="80895"/>
                      <a:pt x="109023" y="71408"/>
                    </a:cubicBezTo>
                    <a:cubicBezTo>
                      <a:pt x="108882" y="61922"/>
                      <a:pt x="114120" y="57627"/>
                      <a:pt x="114734" y="47480"/>
                    </a:cubicBezTo>
                    <a:cubicBezTo>
                      <a:pt x="115017" y="43657"/>
                      <a:pt x="115442" y="39787"/>
                      <a:pt x="116150" y="35964"/>
                    </a:cubicBezTo>
                    <a:cubicBezTo>
                      <a:pt x="116669" y="33132"/>
                      <a:pt x="117377" y="30348"/>
                      <a:pt x="118368" y="27610"/>
                    </a:cubicBezTo>
                    <a:cubicBezTo>
                      <a:pt x="118793" y="26336"/>
                      <a:pt x="119312" y="25109"/>
                      <a:pt x="119925" y="23882"/>
                    </a:cubicBezTo>
                    <a:cubicBezTo>
                      <a:pt x="120209" y="23315"/>
                      <a:pt x="120350" y="22749"/>
                      <a:pt x="120869" y="22324"/>
                    </a:cubicBezTo>
                    <a:cubicBezTo>
                      <a:pt x="121341" y="21947"/>
                      <a:pt x="121955" y="21711"/>
                      <a:pt x="122521" y="21428"/>
                    </a:cubicBezTo>
                    <a:cubicBezTo>
                      <a:pt x="123512" y="20908"/>
                      <a:pt x="124503" y="20531"/>
                      <a:pt x="125542" y="20153"/>
                    </a:cubicBezTo>
                    <a:cubicBezTo>
                      <a:pt x="127618" y="19493"/>
                      <a:pt x="129789" y="19162"/>
                      <a:pt x="131913" y="19162"/>
                    </a:cubicBezTo>
                    <a:cubicBezTo>
                      <a:pt x="136538" y="19115"/>
                      <a:pt x="141022" y="20625"/>
                      <a:pt x="145600" y="21239"/>
                    </a:cubicBezTo>
                    <a:cubicBezTo>
                      <a:pt x="154898" y="22466"/>
                      <a:pt x="164337" y="19870"/>
                      <a:pt x="172926" y="16095"/>
                    </a:cubicBezTo>
                    <a:cubicBezTo>
                      <a:pt x="181516" y="12319"/>
                      <a:pt x="189492" y="7316"/>
                      <a:pt x="197940" y="3210"/>
                    </a:cubicBezTo>
                    <a:cubicBezTo>
                      <a:pt x="200159" y="2125"/>
                      <a:pt x="202424" y="1086"/>
                      <a:pt x="204878" y="756"/>
                    </a:cubicBezTo>
                    <a:cubicBezTo>
                      <a:pt x="209881" y="1"/>
                      <a:pt x="214459" y="3257"/>
                      <a:pt x="213751" y="8638"/>
                    </a:cubicBezTo>
                    <a:cubicBezTo>
                      <a:pt x="213279" y="11941"/>
                      <a:pt x="211155" y="14726"/>
                      <a:pt x="208890" y="17180"/>
                    </a:cubicBezTo>
                    <a:cubicBezTo>
                      <a:pt x="205397" y="20908"/>
                      <a:pt x="201527" y="24259"/>
                      <a:pt x="197280" y="27091"/>
                    </a:cubicBezTo>
                    <a:cubicBezTo>
                      <a:pt x="195533" y="28271"/>
                      <a:pt x="193457" y="29404"/>
                      <a:pt x="191474" y="28837"/>
                    </a:cubicBezTo>
                    <a:cubicBezTo>
                      <a:pt x="191474" y="28837"/>
                      <a:pt x="188596" y="27705"/>
                      <a:pt x="186377" y="23599"/>
                    </a:cubicBezTo>
                    <a:cubicBezTo>
                      <a:pt x="186566" y="23599"/>
                      <a:pt x="185905" y="22324"/>
                      <a:pt x="185905" y="22324"/>
                    </a:cubicBezTo>
                    <a:cubicBezTo>
                      <a:pt x="186896" y="24118"/>
                      <a:pt x="189209" y="27422"/>
                      <a:pt x="191569" y="27516"/>
                    </a:cubicBezTo>
                    <a:cubicBezTo>
                      <a:pt x="195297" y="27705"/>
                      <a:pt x="198459" y="23646"/>
                      <a:pt x="201244" y="21616"/>
                    </a:cubicBezTo>
                    <a:cubicBezTo>
                      <a:pt x="204925" y="18879"/>
                      <a:pt x="208135" y="15528"/>
                      <a:pt x="210683" y="11705"/>
                    </a:cubicBezTo>
                    <a:cubicBezTo>
                      <a:pt x="213940" y="6844"/>
                      <a:pt x="209787" y="803"/>
                      <a:pt x="203981" y="2596"/>
                    </a:cubicBezTo>
                    <a:cubicBezTo>
                      <a:pt x="199639" y="3965"/>
                      <a:pt x="195628" y="6655"/>
                      <a:pt x="191616" y="8732"/>
                    </a:cubicBezTo>
                    <a:cubicBezTo>
                      <a:pt x="187180" y="11045"/>
                      <a:pt x="182885" y="13735"/>
                      <a:pt x="178401" y="15953"/>
                    </a:cubicBezTo>
                    <a:cubicBezTo>
                      <a:pt x="169245" y="20531"/>
                      <a:pt x="159145" y="23174"/>
                      <a:pt x="148904" y="23646"/>
                    </a:cubicBezTo>
                    <a:cubicBezTo>
                      <a:pt x="145647" y="23835"/>
                      <a:pt x="142202" y="23787"/>
                      <a:pt x="139229" y="25203"/>
                    </a:cubicBezTo>
                    <a:cubicBezTo>
                      <a:pt x="133754" y="27846"/>
                      <a:pt x="135406" y="32707"/>
                      <a:pt x="134698" y="37521"/>
                    </a:cubicBezTo>
                    <a:cubicBezTo>
                      <a:pt x="133801" y="43610"/>
                      <a:pt x="132291" y="49651"/>
                      <a:pt x="130167" y="55456"/>
                    </a:cubicBezTo>
                    <a:cubicBezTo>
                      <a:pt x="128374" y="60411"/>
                      <a:pt x="126533" y="65273"/>
                      <a:pt x="124975" y="70323"/>
                    </a:cubicBezTo>
                    <a:cubicBezTo>
                      <a:pt x="123418" y="75373"/>
                      <a:pt x="123843" y="80234"/>
                      <a:pt x="125211" y="85331"/>
                    </a:cubicBezTo>
                    <a:cubicBezTo>
                      <a:pt x="126627" y="90381"/>
                      <a:pt x="128704" y="95337"/>
                      <a:pt x="129223" y="100622"/>
                    </a:cubicBezTo>
                    <a:cubicBezTo>
                      <a:pt x="129931" y="108127"/>
                      <a:pt x="127430" y="115536"/>
                      <a:pt x="125919" y="122946"/>
                    </a:cubicBezTo>
                    <a:cubicBezTo>
                      <a:pt x="124362" y="130733"/>
                      <a:pt x="123843" y="138757"/>
                      <a:pt x="123560" y="146686"/>
                    </a:cubicBezTo>
                    <a:cubicBezTo>
                      <a:pt x="123512" y="147866"/>
                      <a:pt x="123418" y="149093"/>
                      <a:pt x="122852" y="150084"/>
                    </a:cubicBezTo>
                    <a:cubicBezTo>
                      <a:pt x="121955" y="151688"/>
                      <a:pt x="120539" y="151594"/>
                      <a:pt x="119265" y="150509"/>
                    </a:cubicBezTo>
                    <a:cubicBezTo>
                      <a:pt x="117754" y="149187"/>
                      <a:pt x="116339" y="148196"/>
                      <a:pt x="114309" y="147677"/>
                    </a:cubicBezTo>
                    <a:cubicBezTo>
                      <a:pt x="112374" y="147205"/>
                      <a:pt x="110345" y="147158"/>
                      <a:pt x="108315" y="147110"/>
                    </a:cubicBezTo>
                    <a:cubicBezTo>
                      <a:pt x="105861" y="147063"/>
                      <a:pt x="103360" y="147063"/>
                      <a:pt x="100953" y="147535"/>
                    </a:cubicBezTo>
                    <a:cubicBezTo>
                      <a:pt x="99490" y="147818"/>
                      <a:pt x="98027" y="148290"/>
                      <a:pt x="96705" y="149045"/>
                    </a:cubicBezTo>
                    <a:cubicBezTo>
                      <a:pt x="96092" y="149376"/>
                      <a:pt x="95289" y="149848"/>
                      <a:pt x="94817" y="150414"/>
                    </a:cubicBezTo>
                    <a:cubicBezTo>
                      <a:pt x="94392" y="150886"/>
                      <a:pt x="94392" y="151405"/>
                      <a:pt x="93590" y="151452"/>
                    </a:cubicBezTo>
                    <a:cubicBezTo>
                      <a:pt x="92788" y="151452"/>
                      <a:pt x="91938" y="150745"/>
                      <a:pt x="91561" y="150084"/>
                    </a:cubicBezTo>
                    <a:cubicBezTo>
                      <a:pt x="90994" y="149093"/>
                      <a:pt x="90947" y="147866"/>
                      <a:pt x="90900" y="146686"/>
                    </a:cubicBezTo>
                    <a:cubicBezTo>
                      <a:pt x="90570" y="138757"/>
                      <a:pt x="90098" y="130733"/>
                      <a:pt x="88493" y="122946"/>
                    </a:cubicBezTo>
                    <a:cubicBezTo>
                      <a:pt x="86983" y="115536"/>
                      <a:pt x="84529" y="108127"/>
                      <a:pt x="85236" y="100622"/>
                    </a:cubicBezTo>
                    <a:cubicBezTo>
                      <a:pt x="85756" y="95337"/>
                      <a:pt x="87785" y="90381"/>
                      <a:pt x="89201" y="85331"/>
                    </a:cubicBezTo>
                    <a:cubicBezTo>
                      <a:pt x="90617" y="80234"/>
                      <a:pt x="90994" y="75373"/>
                      <a:pt x="89437" y="70323"/>
                    </a:cubicBezTo>
                    <a:cubicBezTo>
                      <a:pt x="87927" y="65273"/>
                      <a:pt x="86039" y="60411"/>
                      <a:pt x="84245" y="55456"/>
                    </a:cubicBezTo>
                    <a:cubicBezTo>
                      <a:pt x="82122" y="49651"/>
                      <a:pt x="80611" y="43610"/>
                      <a:pt x="79762" y="37521"/>
                    </a:cubicBezTo>
                    <a:cubicBezTo>
                      <a:pt x="79054" y="32707"/>
                      <a:pt x="80658" y="27846"/>
                      <a:pt x="75184" y="25203"/>
                    </a:cubicBezTo>
                    <a:cubicBezTo>
                      <a:pt x="72210" y="23787"/>
                      <a:pt x="68812" y="23835"/>
                      <a:pt x="65509" y="23646"/>
                    </a:cubicBezTo>
                    <a:cubicBezTo>
                      <a:pt x="55314" y="23174"/>
                      <a:pt x="45214" y="20531"/>
                      <a:pt x="36058" y="15953"/>
                    </a:cubicBezTo>
                    <a:cubicBezTo>
                      <a:pt x="31528" y="13735"/>
                      <a:pt x="27280" y="11045"/>
                      <a:pt x="22796" y="8732"/>
                    </a:cubicBezTo>
                    <a:cubicBezTo>
                      <a:pt x="18785" y="6655"/>
                      <a:pt x="14820" y="3965"/>
                      <a:pt x="10478" y="2596"/>
                    </a:cubicBezTo>
                    <a:cubicBezTo>
                      <a:pt x="4673" y="803"/>
                      <a:pt x="520" y="6844"/>
                      <a:pt x="3729" y="11705"/>
                    </a:cubicBezTo>
                    <a:cubicBezTo>
                      <a:pt x="6278" y="15528"/>
                      <a:pt x="9487" y="18879"/>
                      <a:pt x="13216" y="21616"/>
                    </a:cubicBezTo>
                    <a:cubicBezTo>
                      <a:pt x="15953" y="23646"/>
                      <a:pt x="19115" y="27705"/>
                      <a:pt x="22843" y="27516"/>
                    </a:cubicBezTo>
                    <a:cubicBezTo>
                      <a:pt x="25203" y="27422"/>
                      <a:pt x="27563" y="24118"/>
                      <a:pt x="28507" y="22324"/>
                    </a:cubicBezTo>
                    <a:cubicBezTo>
                      <a:pt x="28507" y="22324"/>
                      <a:pt x="28554" y="25345"/>
                      <a:pt x="23882" y="28413"/>
                    </a:cubicBezTo>
                    <a:cubicBezTo>
                      <a:pt x="23646" y="28554"/>
                      <a:pt x="22985" y="28837"/>
                      <a:pt x="22985" y="28837"/>
                    </a:cubicBezTo>
                    <a:close/>
                    <a:moveTo>
                      <a:pt x="22985" y="28837"/>
                    </a:moveTo>
                    <a:close/>
                  </a:path>
                </a:pathLst>
              </a:custGeom>
              <a:noFill/>
              <a:ln w="22425" cap="rnd" cmpd="sng">
                <a:solidFill>
                  <a:srgbClr val="FADA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918650" y="1126575"/>
                <a:ext cx="5796850" cy="1549225"/>
              </a:xfrm>
              <a:custGeom>
                <a:avLst/>
                <a:gdLst/>
                <a:ahLst/>
                <a:cxnLst/>
                <a:rect l="l" t="t" r="r" b="b"/>
                <a:pathLst>
                  <a:path w="231874" h="61969" fill="none" extrusionOk="0">
                    <a:moveTo>
                      <a:pt x="22702" y="61969"/>
                    </a:moveTo>
                    <a:cubicBezTo>
                      <a:pt x="22702" y="61969"/>
                      <a:pt x="25864" y="56447"/>
                      <a:pt x="26430" y="53096"/>
                    </a:cubicBezTo>
                    <a:cubicBezTo>
                      <a:pt x="26996" y="49792"/>
                      <a:pt x="24778" y="44931"/>
                      <a:pt x="23362" y="42902"/>
                    </a:cubicBezTo>
                    <a:cubicBezTo>
                      <a:pt x="20908" y="39362"/>
                      <a:pt x="7788" y="26619"/>
                      <a:pt x="4578" y="20767"/>
                    </a:cubicBezTo>
                    <a:cubicBezTo>
                      <a:pt x="0" y="12507"/>
                      <a:pt x="1983" y="1"/>
                      <a:pt x="15669" y="756"/>
                    </a:cubicBezTo>
                    <a:cubicBezTo>
                      <a:pt x="24259" y="1275"/>
                      <a:pt x="49651" y="21994"/>
                      <a:pt x="71927" y="22277"/>
                    </a:cubicBezTo>
                    <a:cubicBezTo>
                      <a:pt x="75372" y="22324"/>
                      <a:pt x="78440" y="21286"/>
                      <a:pt x="81413" y="19681"/>
                    </a:cubicBezTo>
                    <a:cubicBezTo>
                      <a:pt x="91230" y="14348"/>
                      <a:pt x="99867" y="2785"/>
                      <a:pt x="115300" y="2927"/>
                    </a:cubicBezTo>
                    <a:lnTo>
                      <a:pt x="115442" y="2927"/>
                    </a:lnTo>
                    <a:cubicBezTo>
                      <a:pt x="115583" y="2927"/>
                      <a:pt x="115772" y="2927"/>
                      <a:pt x="115961" y="2927"/>
                    </a:cubicBezTo>
                    <a:cubicBezTo>
                      <a:pt x="116102" y="2927"/>
                      <a:pt x="116291" y="2927"/>
                      <a:pt x="116480" y="2927"/>
                    </a:cubicBezTo>
                    <a:lnTo>
                      <a:pt x="116622" y="2927"/>
                    </a:lnTo>
                    <a:cubicBezTo>
                      <a:pt x="132055" y="2785"/>
                      <a:pt x="140644" y="14348"/>
                      <a:pt x="150461" y="19681"/>
                    </a:cubicBezTo>
                    <a:cubicBezTo>
                      <a:pt x="153434" y="21286"/>
                      <a:pt x="156549" y="22324"/>
                      <a:pt x="159947" y="22277"/>
                    </a:cubicBezTo>
                    <a:cubicBezTo>
                      <a:pt x="182271" y="21994"/>
                      <a:pt x="207615" y="1275"/>
                      <a:pt x="216205" y="756"/>
                    </a:cubicBezTo>
                    <a:cubicBezTo>
                      <a:pt x="229892" y="1"/>
                      <a:pt x="231874" y="12507"/>
                      <a:pt x="227343" y="20767"/>
                    </a:cubicBezTo>
                    <a:cubicBezTo>
                      <a:pt x="224087" y="26619"/>
                      <a:pt x="210966" y="39362"/>
                      <a:pt x="208512" y="42902"/>
                    </a:cubicBezTo>
                    <a:cubicBezTo>
                      <a:pt x="207143" y="44931"/>
                      <a:pt x="204878" y="49792"/>
                      <a:pt x="205444" y="53096"/>
                    </a:cubicBezTo>
                    <a:cubicBezTo>
                      <a:pt x="206011" y="56447"/>
                      <a:pt x="209173" y="61969"/>
                      <a:pt x="209173" y="61969"/>
                    </a:cubicBezTo>
                    <a:cubicBezTo>
                      <a:pt x="209173" y="61969"/>
                      <a:pt x="208842" y="61402"/>
                      <a:pt x="208701" y="61214"/>
                    </a:cubicBezTo>
                    <a:cubicBezTo>
                      <a:pt x="207946" y="60506"/>
                      <a:pt x="207285" y="59703"/>
                      <a:pt x="206719" y="58901"/>
                    </a:cubicBezTo>
                    <a:cubicBezTo>
                      <a:pt x="205067" y="56541"/>
                      <a:pt x="204076" y="53757"/>
                      <a:pt x="204028" y="50878"/>
                    </a:cubicBezTo>
                    <a:lnTo>
                      <a:pt x="204028" y="50831"/>
                    </a:lnTo>
                    <a:cubicBezTo>
                      <a:pt x="204028" y="49556"/>
                      <a:pt x="204170" y="48235"/>
                      <a:pt x="204500" y="46961"/>
                    </a:cubicBezTo>
                    <a:cubicBezTo>
                      <a:pt x="205114" y="44365"/>
                      <a:pt x="206341" y="41958"/>
                      <a:pt x="207898" y="39834"/>
                    </a:cubicBezTo>
                    <a:cubicBezTo>
                      <a:pt x="208984" y="38324"/>
                      <a:pt x="210258" y="36955"/>
                      <a:pt x="211533" y="35681"/>
                    </a:cubicBezTo>
                    <a:cubicBezTo>
                      <a:pt x="212807" y="34406"/>
                      <a:pt x="214270" y="33321"/>
                      <a:pt x="215450" y="31952"/>
                    </a:cubicBezTo>
                    <a:cubicBezTo>
                      <a:pt x="217857" y="29215"/>
                      <a:pt x="220641" y="26761"/>
                      <a:pt x="223048" y="23976"/>
                    </a:cubicBezTo>
                    <a:cubicBezTo>
                      <a:pt x="224181" y="22655"/>
                      <a:pt x="225408" y="21380"/>
                      <a:pt x="226163" y="19823"/>
                    </a:cubicBezTo>
                    <a:cubicBezTo>
                      <a:pt x="226918" y="18265"/>
                      <a:pt x="227485" y="16566"/>
                      <a:pt x="227721" y="14867"/>
                    </a:cubicBezTo>
                    <a:cubicBezTo>
                      <a:pt x="228476" y="9534"/>
                      <a:pt x="225455" y="3351"/>
                      <a:pt x="220169" y="2219"/>
                    </a:cubicBezTo>
                    <a:cubicBezTo>
                      <a:pt x="217102" y="1605"/>
                      <a:pt x="213987" y="2691"/>
                      <a:pt x="211108" y="3918"/>
                    </a:cubicBezTo>
                    <a:cubicBezTo>
                      <a:pt x="201480" y="8118"/>
                      <a:pt x="192749" y="14065"/>
                      <a:pt x="183215" y="18454"/>
                    </a:cubicBezTo>
                    <a:cubicBezTo>
                      <a:pt x="174389" y="22513"/>
                      <a:pt x="163770" y="25628"/>
                      <a:pt x="154048" y="23268"/>
                    </a:cubicBezTo>
                    <a:cubicBezTo>
                      <a:pt x="151216" y="22607"/>
                      <a:pt x="148762" y="20908"/>
                      <a:pt x="146025" y="20200"/>
                    </a:cubicBezTo>
                    <a:cubicBezTo>
                      <a:pt x="143051" y="19492"/>
                      <a:pt x="140219" y="18737"/>
                      <a:pt x="137152" y="18737"/>
                    </a:cubicBezTo>
                    <a:cubicBezTo>
                      <a:pt x="133423" y="18737"/>
                      <a:pt x="126769" y="21616"/>
                      <a:pt x="116763" y="21616"/>
                    </a:cubicBezTo>
                    <a:lnTo>
                      <a:pt x="116338" y="21616"/>
                    </a:lnTo>
                    <a:cubicBezTo>
                      <a:pt x="116197" y="21616"/>
                      <a:pt x="116055" y="21616"/>
                      <a:pt x="115961" y="21616"/>
                    </a:cubicBezTo>
                    <a:cubicBezTo>
                      <a:pt x="115819" y="21616"/>
                      <a:pt x="115678" y="21616"/>
                      <a:pt x="115583" y="21616"/>
                    </a:cubicBezTo>
                    <a:lnTo>
                      <a:pt x="115158" y="21616"/>
                    </a:lnTo>
                    <a:cubicBezTo>
                      <a:pt x="105106" y="21616"/>
                      <a:pt x="98451" y="18737"/>
                      <a:pt x="94770" y="18737"/>
                    </a:cubicBezTo>
                    <a:cubicBezTo>
                      <a:pt x="91844" y="18737"/>
                      <a:pt x="89153" y="19209"/>
                      <a:pt x="86416" y="20200"/>
                    </a:cubicBezTo>
                    <a:cubicBezTo>
                      <a:pt x="84009" y="21333"/>
                      <a:pt x="81319" y="22088"/>
                      <a:pt x="78818" y="22985"/>
                    </a:cubicBezTo>
                    <a:cubicBezTo>
                      <a:pt x="76599" y="23787"/>
                      <a:pt x="74051" y="23929"/>
                      <a:pt x="71691" y="23976"/>
                    </a:cubicBezTo>
                    <a:cubicBezTo>
                      <a:pt x="66641" y="24118"/>
                      <a:pt x="61591" y="23174"/>
                      <a:pt x="56777" y="21616"/>
                    </a:cubicBezTo>
                    <a:cubicBezTo>
                      <a:pt x="54040" y="20767"/>
                      <a:pt x="51302" y="19681"/>
                      <a:pt x="48659" y="18454"/>
                    </a:cubicBezTo>
                    <a:cubicBezTo>
                      <a:pt x="39126" y="14065"/>
                      <a:pt x="30395" y="8118"/>
                      <a:pt x="20767" y="3918"/>
                    </a:cubicBezTo>
                    <a:cubicBezTo>
                      <a:pt x="17888" y="2691"/>
                      <a:pt x="14773" y="1605"/>
                      <a:pt x="11705" y="2219"/>
                    </a:cubicBezTo>
                    <a:cubicBezTo>
                      <a:pt x="6419" y="3351"/>
                      <a:pt x="3399" y="9534"/>
                      <a:pt x="4201" y="14867"/>
                    </a:cubicBezTo>
                    <a:cubicBezTo>
                      <a:pt x="4437" y="16614"/>
                      <a:pt x="5003" y="18313"/>
                      <a:pt x="5806" y="19917"/>
                    </a:cubicBezTo>
                    <a:cubicBezTo>
                      <a:pt x="6608" y="21569"/>
                      <a:pt x="7741" y="22796"/>
                      <a:pt x="8968" y="24165"/>
                    </a:cubicBezTo>
                    <a:cubicBezTo>
                      <a:pt x="11469" y="26997"/>
                      <a:pt x="14065" y="29781"/>
                      <a:pt x="16802" y="32377"/>
                    </a:cubicBezTo>
                    <a:cubicBezTo>
                      <a:pt x="19351" y="34737"/>
                      <a:pt x="21899" y="37002"/>
                      <a:pt x="23976" y="39834"/>
                    </a:cubicBezTo>
                    <a:cubicBezTo>
                      <a:pt x="25581" y="41958"/>
                      <a:pt x="26808" y="44365"/>
                      <a:pt x="27421" y="46961"/>
                    </a:cubicBezTo>
                    <a:cubicBezTo>
                      <a:pt x="27704" y="48235"/>
                      <a:pt x="27893" y="49556"/>
                      <a:pt x="27846" y="50831"/>
                    </a:cubicBezTo>
                    <a:cubicBezTo>
                      <a:pt x="27846" y="51586"/>
                      <a:pt x="27799" y="52341"/>
                      <a:pt x="27704" y="53096"/>
                    </a:cubicBezTo>
                    <a:cubicBezTo>
                      <a:pt x="27516" y="54748"/>
                      <a:pt x="26902" y="56305"/>
                      <a:pt x="25958" y="57721"/>
                    </a:cubicBezTo>
                    <a:cubicBezTo>
                      <a:pt x="25392" y="58571"/>
                      <a:pt x="24637" y="59609"/>
                      <a:pt x="23551" y="60836"/>
                    </a:cubicBezTo>
                    <a:cubicBezTo>
                      <a:pt x="23598" y="60789"/>
                      <a:pt x="22702" y="61969"/>
                      <a:pt x="22702" y="61969"/>
                    </a:cubicBezTo>
                    <a:close/>
                    <a:moveTo>
                      <a:pt x="22702" y="61969"/>
                    </a:moveTo>
                    <a:close/>
                  </a:path>
                </a:pathLst>
              </a:custGeom>
              <a:noFill/>
              <a:ln w="22425" cap="rnd" cmpd="sng">
                <a:solidFill>
                  <a:srgbClr val="FADA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9" name="Google Shape;299;p18"/>
            <p:cNvCxnSpPr/>
            <p:nvPr/>
          </p:nvCxnSpPr>
          <p:spPr>
            <a:xfrm>
              <a:off x="2428875" y="3951175"/>
              <a:ext cx="1117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0" name="Google Shape;300;p18"/>
            <p:cNvSpPr txBox="1"/>
            <p:nvPr/>
          </p:nvSpPr>
          <p:spPr>
            <a:xfrm>
              <a:off x="1462500" y="3798788"/>
              <a:ext cx="138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Kalam"/>
                  <a:ea typeface="Kalam"/>
                  <a:cs typeface="Kalam"/>
                  <a:sym typeface="Kalam"/>
                </a:rPr>
                <a:t>VAGINA</a:t>
              </a:r>
              <a:endParaRPr sz="10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301" name="Google Shape;301;p18"/>
            <p:cNvCxnSpPr/>
            <p:nvPr/>
          </p:nvCxnSpPr>
          <p:spPr>
            <a:xfrm rot="10800000">
              <a:off x="1924600" y="1933000"/>
              <a:ext cx="0" cy="51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2" name="Google Shape;302;p18"/>
            <p:cNvSpPr txBox="1"/>
            <p:nvPr/>
          </p:nvSpPr>
          <p:spPr>
            <a:xfrm>
              <a:off x="1231300" y="2402413"/>
              <a:ext cx="138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OVARY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303" name="Google Shape;303;p18"/>
            <p:cNvCxnSpPr/>
            <p:nvPr/>
          </p:nvCxnSpPr>
          <p:spPr>
            <a:xfrm rot="10800000">
              <a:off x="5265300" y="1932988"/>
              <a:ext cx="0" cy="51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4" name="Google Shape;304;p18"/>
            <p:cNvSpPr txBox="1"/>
            <p:nvPr/>
          </p:nvSpPr>
          <p:spPr>
            <a:xfrm>
              <a:off x="4572000" y="2402400"/>
              <a:ext cx="138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Kalam"/>
                  <a:ea typeface="Kalam"/>
                  <a:cs typeface="Kalam"/>
                  <a:sym typeface="Kalam"/>
                </a:rPr>
                <a:t>OVARY</a:t>
              </a:r>
              <a:endParaRPr sz="10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305" name="Google Shape;305;p18"/>
            <p:cNvCxnSpPr/>
            <p:nvPr/>
          </p:nvCxnSpPr>
          <p:spPr>
            <a:xfrm>
              <a:off x="2462500" y="3061425"/>
              <a:ext cx="1117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6" name="Google Shape;306;p18"/>
            <p:cNvSpPr txBox="1"/>
            <p:nvPr/>
          </p:nvSpPr>
          <p:spPr>
            <a:xfrm>
              <a:off x="1462500" y="2919400"/>
              <a:ext cx="138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Kalam"/>
                  <a:ea typeface="Kalam"/>
                  <a:cs typeface="Kalam"/>
                  <a:sym typeface="Kalam"/>
                </a:rPr>
                <a:t>CERVIX</a:t>
              </a:r>
              <a:endParaRPr sz="10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307" name="Google Shape;307;p18"/>
            <p:cNvCxnSpPr/>
            <p:nvPr/>
          </p:nvCxnSpPr>
          <p:spPr>
            <a:xfrm flipH="1">
              <a:off x="3606350" y="482400"/>
              <a:ext cx="1200" cy="98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8" name="Google Shape;308;p18"/>
            <p:cNvSpPr txBox="1"/>
            <p:nvPr/>
          </p:nvSpPr>
          <p:spPr>
            <a:xfrm>
              <a:off x="2913650" y="194113"/>
              <a:ext cx="138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UTERUS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rot="-1727304">
              <a:off x="6291713" y="104996"/>
              <a:ext cx="370035" cy="1235347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6284950" y="431963"/>
              <a:ext cx="138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OVIDUCT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EA044F3-7233-BF0E-65E3-81A5232BD36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444831A-B4AB-E1A1-0F4D-6C432887474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4B803-001B-E9D6-3E87-EA6821D25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A230C-57A4-190E-3A11-C333CD3FD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Menstrual Cycle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3.9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Understand the roles of oestrogen and progesterone in the menstrual cycle.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menstrual cycle is a recurring process where the lining of the </a:t>
            </a:r>
            <a:r>
              <a:rPr lang="en" b="1">
                <a:solidFill>
                  <a:srgbClr val="B7B7B7"/>
                </a:solidFill>
              </a:rPr>
              <a:t>uterus </a:t>
            </a:r>
            <a:r>
              <a:rPr lang="en">
                <a:solidFill>
                  <a:srgbClr val="B7B7B7"/>
                </a:solidFill>
              </a:rPr>
              <a:t>is prepared for </a:t>
            </a:r>
            <a:r>
              <a:rPr lang="en" b="1">
                <a:solidFill>
                  <a:srgbClr val="B7B7B7"/>
                </a:solidFill>
              </a:rPr>
              <a:t>pregnancy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menstrual cycle occurs in women.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duration of the menstrual cycles is around </a:t>
            </a:r>
            <a:r>
              <a:rPr lang="en" b="1">
                <a:solidFill>
                  <a:srgbClr val="B7B7B7"/>
                </a:solidFill>
              </a:rPr>
              <a:t>28 days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If pregnancy does not occur, the lining of the uterus is shed during </a:t>
            </a:r>
            <a:r>
              <a:rPr lang="en" b="1">
                <a:solidFill>
                  <a:srgbClr val="B7B7B7"/>
                </a:solidFill>
              </a:rPr>
              <a:t>menstruation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more commonly referred to as a </a:t>
            </a:r>
            <a:r>
              <a:rPr lang="en" b="1">
                <a:solidFill>
                  <a:srgbClr val="B7B7B7"/>
                </a:solidFill>
              </a:rPr>
              <a:t>period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317" name="Google Shape;3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009AB8E-0829-D17A-A143-28DBA6460DF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405D143-2433-ACD4-E91F-87A185FE8A6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E7CD3-42EA-F6C6-1B46-AEFE105D7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D3C59-45E9-201D-1A3F-4AED6D4F5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23" name="Google Shape;323;p20"/>
          <p:cNvPicPr preferRelativeResize="0"/>
          <p:nvPr/>
        </p:nvPicPr>
        <p:blipFill rotWithShape="1">
          <a:blip r:embed="rId3">
            <a:alphaModFix/>
          </a:blip>
          <a:srcRect b="8332"/>
          <a:stretch/>
        </p:blipFill>
        <p:spPr>
          <a:xfrm>
            <a:off x="0" y="0"/>
            <a:ext cx="3739827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0"/>
          <p:cNvCxnSpPr/>
          <p:nvPr/>
        </p:nvCxnSpPr>
        <p:spPr>
          <a:xfrm>
            <a:off x="3739825" y="0"/>
            <a:ext cx="30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20"/>
          <p:cNvSpPr txBox="1"/>
          <p:nvPr/>
        </p:nvSpPr>
        <p:spPr>
          <a:xfrm>
            <a:off x="4866150" y="2048400"/>
            <a:ext cx="3395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an egg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 fertilised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the lining of the uterus will begin to break down. Several days of bleeding from the vagina will occur, commonly referred to as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period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B3DD10B-8337-BE8D-B731-66B3BF9661B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C677853-3B1E-43D8-863B-B400B433F6A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B2833-C29C-70ED-BA8A-3CCA631DA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3DF91-5C36-A37F-055E-186254D708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Oestrogen and Progesterone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menstrual cycle is controlled by a number of </a:t>
            </a:r>
            <a:r>
              <a:rPr lang="en" b="1">
                <a:solidFill>
                  <a:srgbClr val="B7B7B7"/>
                </a:solidFill>
              </a:rPr>
              <a:t>hormones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Some of these hormones are released from the </a:t>
            </a:r>
            <a:r>
              <a:rPr lang="en" b="1">
                <a:solidFill>
                  <a:srgbClr val="B7B7B7"/>
                </a:solidFill>
              </a:rPr>
              <a:t>ovaries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Other hormones are released from the </a:t>
            </a:r>
            <a:r>
              <a:rPr lang="en" b="1">
                <a:solidFill>
                  <a:srgbClr val="B7B7B7"/>
                </a:solidFill>
              </a:rPr>
              <a:t>pituitary gland </a:t>
            </a:r>
            <a:r>
              <a:rPr lang="en">
                <a:solidFill>
                  <a:srgbClr val="B7B7B7"/>
                </a:solidFill>
              </a:rPr>
              <a:t>in the brain.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Oestrogen and progesterone are two hormones released from the </a:t>
            </a:r>
            <a:r>
              <a:rPr lang="en" b="1">
                <a:solidFill>
                  <a:srgbClr val="B7B7B7"/>
                </a:solidFill>
              </a:rPr>
              <a:t>ovaries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Oestrogen causes the lining of the uterus to </a:t>
            </a:r>
            <a:r>
              <a:rPr lang="en" b="1">
                <a:solidFill>
                  <a:srgbClr val="B7B7B7"/>
                </a:solidFill>
              </a:rPr>
              <a:t>thicken </a:t>
            </a:r>
            <a:r>
              <a:rPr lang="en">
                <a:solidFill>
                  <a:srgbClr val="B7B7B7"/>
                </a:solidFill>
              </a:rPr>
              <a:t>and the egg to mature.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Progesterone </a:t>
            </a:r>
            <a:r>
              <a:rPr lang="en" b="1">
                <a:solidFill>
                  <a:srgbClr val="B7B7B7"/>
                </a:solidFill>
              </a:rPr>
              <a:t>maintains </a:t>
            </a:r>
            <a:r>
              <a:rPr lang="en">
                <a:solidFill>
                  <a:srgbClr val="B7B7B7"/>
                </a:solidFill>
              </a:rPr>
              <a:t>the lining of the uterus.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Progesterone levels rise after the egg is released.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If pregnancy does not occur progesterone levels </a:t>
            </a:r>
            <a:r>
              <a:rPr lang="en" b="1">
                <a:solidFill>
                  <a:srgbClr val="B7B7B7"/>
                </a:solidFill>
              </a:rPr>
              <a:t>fall. </a:t>
            </a:r>
            <a:endParaRPr b="1"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causes the lining of the uterus to </a:t>
            </a:r>
            <a:r>
              <a:rPr lang="en" b="1">
                <a:solidFill>
                  <a:srgbClr val="B7B7B7"/>
                </a:solidFill>
              </a:rPr>
              <a:t>break down</a:t>
            </a:r>
            <a:r>
              <a:rPr lang="en">
                <a:solidFill>
                  <a:srgbClr val="B7B7B7"/>
                </a:solidFill>
              </a:rPr>
              <a:t> during menstruation.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24FE464-FD9F-42C0-6C85-B7075435B38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27A3E3-7C41-6AC2-B2D0-C44CED0BF29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CEB24-A258-BB80-7C1B-0FBBE97A7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D8900-DC1C-ECA2-AA60-DAC88786B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On-screen Show (16:9)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Kalam</vt:lpstr>
      <vt:lpstr>Cambria</vt:lpstr>
      <vt:lpstr>gg sans</vt:lpstr>
      <vt:lpstr>Simple Dark</vt:lpstr>
      <vt:lpstr>Edexcel IGCSE Biology 38 - Human Reproductive Systems and the Menstrual Cycle</vt:lpstr>
      <vt:lpstr>Male and Female Reproductive Systems   </vt:lpstr>
      <vt:lpstr>The Male Reproductive System   </vt:lpstr>
      <vt:lpstr>PowerPoint Presentation</vt:lpstr>
      <vt:lpstr> The Female Reproductive System   </vt:lpstr>
      <vt:lpstr>PowerPoint Presentation</vt:lpstr>
      <vt:lpstr>The Menstrual Cycle   </vt:lpstr>
      <vt:lpstr>PowerPoint Presentation</vt:lpstr>
      <vt:lpstr>Oestrogen and Progesterone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Biology 38 - Human Reproductive Systems and the Menstrual Cycle</dc:title>
  <cp:lastModifiedBy>Chezka Mae Madrona</cp:lastModifiedBy>
  <cp:revision>2</cp:revision>
  <dcterms:modified xsi:type="dcterms:W3CDTF">2025-04-26T07:52:50Z</dcterms:modified>
</cp:coreProperties>
</file>